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74" r:id="rId5"/>
    <p:sldId id="272" r:id="rId6"/>
    <p:sldId id="266" r:id="rId7"/>
    <p:sldId id="267" r:id="rId8"/>
    <p:sldId id="268" r:id="rId9"/>
    <p:sldId id="269"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24" userDrawn="1">
          <p15:clr>
            <a:srgbClr val="A4A3A4"/>
          </p15:clr>
        </p15:guide>
        <p15:guide id="2" pos="3840" userDrawn="1">
          <p15:clr>
            <a:srgbClr val="A4A3A4"/>
          </p15:clr>
        </p15:guide>
        <p15:guide id="3" pos="192" userDrawn="1">
          <p15:clr>
            <a:srgbClr val="A4A3A4"/>
          </p15:clr>
        </p15:guide>
        <p15:guide id="4" pos="7512" userDrawn="1">
          <p15:clr>
            <a:srgbClr val="A4A3A4"/>
          </p15:clr>
        </p15:guide>
        <p15:guide id="5" orient="horz" pos="216" userDrawn="1">
          <p15:clr>
            <a:srgbClr val="A4A3A4"/>
          </p15:clr>
        </p15:guide>
        <p15:guide id="6" orient="horz" pos="4032" userDrawn="1">
          <p15:clr>
            <a:srgbClr val="A4A3A4"/>
          </p15:clr>
        </p15:guide>
        <p15:guide id="7" orient="horz" pos="69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7777"/>
    <a:srgbClr val="66C5F3"/>
    <a:srgbClr val="7F7F7F"/>
    <a:srgbClr val="404040"/>
    <a:srgbClr val="CE295E"/>
    <a:srgbClr val="A6A6A6"/>
    <a:srgbClr val="F2F2F2"/>
    <a:srgbClr val="BFBFBF"/>
    <a:srgbClr val="64A4CA"/>
    <a:srgbClr val="F2C2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379EF-B933-402F-A7C9-5810B7136B2C}" v="188" dt="2024-01-22T19:11:17.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showGuides="1">
      <p:cViewPr varScale="1">
        <p:scale>
          <a:sx n="86" d="100"/>
          <a:sy n="86" d="100"/>
        </p:scale>
        <p:origin x="514" y="58"/>
      </p:cViewPr>
      <p:guideLst>
        <p:guide orient="horz" pos="2424"/>
        <p:guide pos="3840"/>
        <p:guide pos="192"/>
        <p:guide pos="7512"/>
        <p:guide orient="horz" pos="216"/>
        <p:guide orient="horz" pos="4032"/>
        <p:guide orient="horz" pos="696"/>
      </p:guideLst>
    </p:cSldViewPr>
  </p:slideViewPr>
  <p:notesTextViewPr>
    <p:cViewPr>
      <p:scale>
        <a:sx n="1" d="1"/>
        <a:sy n="1" d="1"/>
      </p:scale>
      <p:origin x="0" y="0"/>
    </p:cViewPr>
  </p:notesTextViewPr>
  <p:notesViewPr>
    <p:cSldViewPr snapToGrid="0">
      <p:cViewPr varScale="1">
        <p:scale>
          <a:sx n="68" d="100"/>
          <a:sy n="68" d="100"/>
        </p:scale>
        <p:origin x="328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e, Bambi L." userId="bdf6da70-831a-4eda-9b73-5becdd9dad33" providerId="ADAL" clId="{BE1379EF-B933-402F-A7C9-5810B7136B2C}"/>
    <pc:docChg chg="undo custSel addSld delSld modSld sldOrd">
      <pc:chgData name="Cliffe, Bambi L." userId="bdf6da70-831a-4eda-9b73-5becdd9dad33" providerId="ADAL" clId="{BE1379EF-B933-402F-A7C9-5810B7136B2C}" dt="2024-01-22T19:14:20.810" v="669" actId="207"/>
      <pc:docMkLst>
        <pc:docMk/>
      </pc:docMkLst>
      <pc:sldChg chg="modSp new del mod ord">
        <pc:chgData name="Cliffe, Bambi L." userId="bdf6da70-831a-4eda-9b73-5becdd9dad33" providerId="ADAL" clId="{BE1379EF-B933-402F-A7C9-5810B7136B2C}" dt="2024-01-22T17:56:00.215" v="390" actId="2696"/>
        <pc:sldMkLst>
          <pc:docMk/>
          <pc:sldMk cId="480886147" sldId="273"/>
        </pc:sldMkLst>
        <pc:spChg chg="mod">
          <ac:chgData name="Cliffe, Bambi L." userId="bdf6da70-831a-4eda-9b73-5becdd9dad33" providerId="ADAL" clId="{BE1379EF-B933-402F-A7C9-5810B7136B2C}" dt="2024-01-22T16:52:23.450" v="7" actId="947"/>
          <ac:spMkLst>
            <pc:docMk/>
            <pc:sldMk cId="480886147" sldId="273"/>
            <ac:spMk id="2" creationId="{250931FB-D3EC-8069-075D-6DA036EBBF9E}"/>
          </ac:spMkLst>
        </pc:spChg>
      </pc:sldChg>
      <pc:sldChg chg="addSp delSp modSp new mod setBg addAnim delAnim delDesignElem chgLayout">
        <pc:chgData name="Cliffe, Bambi L." userId="bdf6da70-831a-4eda-9b73-5becdd9dad33" providerId="ADAL" clId="{BE1379EF-B933-402F-A7C9-5810B7136B2C}" dt="2024-01-22T18:09:18.609" v="435" actId="21"/>
        <pc:sldMkLst>
          <pc:docMk/>
          <pc:sldMk cId="2786436593" sldId="274"/>
        </pc:sldMkLst>
        <pc:spChg chg="del mod">
          <ac:chgData name="Cliffe, Bambi L." userId="bdf6da70-831a-4eda-9b73-5becdd9dad33" providerId="ADAL" clId="{BE1379EF-B933-402F-A7C9-5810B7136B2C}" dt="2024-01-22T17:46:03.752" v="277" actId="21"/>
          <ac:spMkLst>
            <pc:docMk/>
            <pc:sldMk cId="2786436593" sldId="274"/>
            <ac:spMk id="2" creationId="{5D6766CB-28F4-44E2-BFCB-FDF490818417}"/>
          </ac:spMkLst>
        </pc:spChg>
        <pc:spChg chg="del mod">
          <ac:chgData name="Cliffe, Bambi L." userId="bdf6da70-831a-4eda-9b73-5becdd9dad33" providerId="ADAL" clId="{BE1379EF-B933-402F-A7C9-5810B7136B2C}" dt="2024-01-22T17:29:37.224" v="97" actId="21"/>
          <ac:spMkLst>
            <pc:docMk/>
            <pc:sldMk cId="2786436593" sldId="274"/>
            <ac:spMk id="3" creationId="{29F3B460-5BD6-2E31-EDC9-D64DC844473D}"/>
          </ac:spMkLst>
        </pc:spChg>
        <pc:spChg chg="mod ord">
          <ac:chgData name="Cliffe, Bambi L." userId="bdf6da70-831a-4eda-9b73-5becdd9dad33" providerId="ADAL" clId="{BE1379EF-B933-402F-A7C9-5810B7136B2C}" dt="2024-01-22T17:47:36.468" v="289" actId="700"/>
          <ac:spMkLst>
            <pc:docMk/>
            <pc:sldMk cId="2786436593" sldId="274"/>
            <ac:spMk id="4" creationId="{839F08FC-2A61-9FF1-02C6-D2D766C61A89}"/>
          </ac:spMkLst>
        </pc:spChg>
        <pc:spChg chg="mod ord">
          <ac:chgData name="Cliffe, Bambi L." userId="bdf6da70-831a-4eda-9b73-5becdd9dad33" providerId="ADAL" clId="{BE1379EF-B933-402F-A7C9-5810B7136B2C}" dt="2024-01-22T17:47:36.468" v="289" actId="700"/>
          <ac:spMkLst>
            <pc:docMk/>
            <pc:sldMk cId="2786436593" sldId="274"/>
            <ac:spMk id="5" creationId="{9FE7DA46-6BE0-EA89-BFC3-FFD7BEDD31D9}"/>
          </ac:spMkLst>
        </pc:spChg>
        <pc:spChg chg="add del mod">
          <ac:chgData name="Cliffe, Bambi L." userId="bdf6da70-831a-4eda-9b73-5becdd9dad33" providerId="ADAL" clId="{BE1379EF-B933-402F-A7C9-5810B7136B2C}" dt="2024-01-22T18:03:56.583" v="426" actId="1076"/>
          <ac:spMkLst>
            <pc:docMk/>
            <pc:sldMk cId="2786436593" sldId="274"/>
            <ac:spMk id="8" creationId="{79B91745-4C7D-81AE-D04D-EBCB5A9EA363}"/>
          </ac:spMkLst>
        </pc:spChg>
        <pc:spChg chg="add del mod">
          <ac:chgData name="Cliffe, Bambi L." userId="bdf6da70-831a-4eda-9b73-5becdd9dad33" providerId="ADAL" clId="{BE1379EF-B933-402F-A7C9-5810B7136B2C}" dt="2024-01-22T17:46:29.640" v="281"/>
          <ac:spMkLst>
            <pc:docMk/>
            <pc:sldMk cId="2786436593" sldId="274"/>
            <ac:spMk id="10" creationId="{F44639F2-D842-2AB2-D4FA-E1EDCE8907D8}"/>
          </ac:spMkLst>
        </pc:spChg>
        <pc:spChg chg="add mod ord">
          <ac:chgData name="Cliffe, Bambi L." userId="bdf6da70-831a-4eda-9b73-5becdd9dad33" providerId="ADAL" clId="{BE1379EF-B933-402F-A7C9-5810B7136B2C}" dt="2024-01-22T17:47:36.468" v="289" actId="700"/>
          <ac:spMkLst>
            <pc:docMk/>
            <pc:sldMk cId="2786436593" sldId="274"/>
            <ac:spMk id="11" creationId="{5D6766CB-28F4-44E2-BFCB-FDF490818417}"/>
          </ac:spMkLst>
        </pc:spChg>
        <pc:spChg chg="add del">
          <ac:chgData name="Cliffe, Bambi L." userId="bdf6da70-831a-4eda-9b73-5becdd9dad33" providerId="ADAL" clId="{BE1379EF-B933-402F-A7C9-5810B7136B2C}" dt="2024-01-22T17:22:06.199" v="17" actId="26606"/>
          <ac:spMkLst>
            <pc:docMk/>
            <pc:sldMk cId="2786436593" sldId="274"/>
            <ac:spMk id="12" creationId="{06DA9DF9-31F7-4056-B42E-878CC92417B8}"/>
          </ac:spMkLst>
        </pc:spChg>
        <pc:spChg chg="add del">
          <ac:chgData name="Cliffe, Bambi L." userId="bdf6da70-831a-4eda-9b73-5becdd9dad33" providerId="ADAL" clId="{BE1379EF-B933-402F-A7C9-5810B7136B2C}" dt="2024-01-22T17:22:13.163" v="19" actId="26606"/>
          <ac:spMkLst>
            <pc:docMk/>
            <pc:sldMk cId="2786436593" sldId="274"/>
            <ac:spMk id="14" creationId="{F49775AF-8896-43EE-92C6-83497D6DC56F}"/>
          </ac:spMkLst>
        </pc:spChg>
        <pc:spChg chg="add del">
          <ac:chgData name="Cliffe, Bambi L." userId="bdf6da70-831a-4eda-9b73-5becdd9dad33" providerId="ADAL" clId="{BE1379EF-B933-402F-A7C9-5810B7136B2C}" dt="2024-01-22T17:22:13.163" v="19" actId="26606"/>
          <ac:spMkLst>
            <pc:docMk/>
            <pc:sldMk cId="2786436593" sldId="274"/>
            <ac:spMk id="15" creationId="{9B7AD9F6-8CE7-4299-8FC6-328F4DCD3FF9}"/>
          </ac:spMkLst>
        </pc:spChg>
        <pc:spChg chg="add del">
          <ac:chgData name="Cliffe, Bambi L." userId="bdf6da70-831a-4eda-9b73-5becdd9dad33" providerId="ADAL" clId="{BE1379EF-B933-402F-A7C9-5810B7136B2C}" dt="2024-01-22T17:22:35.905" v="23" actId="26606"/>
          <ac:spMkLst>
            <pc:docMk/>
            <pc:sldMk cId="2786436593" sldId="274"/>
            <ac:spMk id="16" creationId="{63DAB858-5A0C-4AFF-AAC6-705EDF8DB733}"/>
          </ac:spMkLst>
        </pc:spChg>
        <pc:spChg chg="add del">
          <ac:chgData name="Cliffe, Bambi L." userId="bdf6da70-831a-4eda-9b73-5becdd9dad33" providerId="ADAL" clId="{BE1379EF-B933-402F-A7C9-5810B7136B2C}" dt="2024-01-22T17:22:15.539" v="21" actId="26606"/>
          <ac:spMkLst>
            <pc:docMk/>
            <pc:sldMk cId="2786436593" sldId="274"/>
            <ac:spMk id="17" creationId="{ECC07320-C2CA-4E29-8481-9D9E143C7788}"/>
          </ac:spMkLst>
        </pc:spChg>
        <pc:spChg chg="add del">
          <ac:chgData name="Cliffe, Bambi L." userId="bdf6da70-831a-4eda-9b73-5becdd9dad33" providerId="ADAL" clId="{BE1379EF-B933-402F-A7C9-5810B7136B2C}" dt="2024-01-22T17:22:15.539" v="21" actId="26606"/>
          <ac:spMkLst>
            <pc:docMk/>
            <pc:sldMk cId="2786436593" sldId="274"/>
            <ac:spMk id="18" creationId="{178FB36B-5BFE-42CA-BC60-1115E0D95EEC}"/>
          </ac:spMkLst>
        </pc:spChg>
        <pc:spChg chg="add mod ord">
          <ac:chgData name="Cliffe, Bambi L." userId="bdf6da70-831a-4eda-9b73-5becdd9dad33" providerId="ADAL" clId="{BE1379EF-B933-402F-A7C9-5810B7136B2C}" dt="2024-01-22T18:07:25.257" v="429" actId="20577"/>
          <ac:spMkLst>
            <pc:docMk/>
            <pc:sldMk cId="2786436593" sldId="274"/>
            <ac:spMk id="19" creationId="{6F931418-D00A-C11C-B9DA-CC559EC5A354}"/>
          </ac:spMkLst>
        </pc:spChg>
        <pc:spChg chg="add del">
          <ac:chgData name="Cliffe, Bambi L." userId="bdf6da70-831a-4eda-9b73-5becdd9dad33" providerId="ADAL" clId="{BE1379EF-B933-402F-A7C9-5810B7136B2C}" dt="2024-01-22T17:22:35.905" v="23" actId="26606"/>
          <ac:spMkLst>
            <pc:docMk/>
            <pc:sldMk cId="2786436593" sldId="274"/>
            <ac:spMk id="20" creationId="{F12E7CC5-C78B-4EBD-9565-3FA00FAA6CF2}"/>
          </ac:spMkLst>
        </pc:spChg>
        <pc:spChg chg="add del">
          <ac:chgData name="Cliffe, Bambi L." userId="bdf6da70-831a-4eda-9b73-5becdd9dad33" providerId="ADAL" clId="{BE1379EF-B933-402F-A7C9-5810B7136B2C}" dt="2024-01-22T17:22:35.905" v="23" actId="26606"/>
          <ac:spMkLst>
            <pc:docMk/>
            <pc:sldMk cId="2786436593" sldId="274"/>
            <ac:spMk id="21" creationId="{3A4529A5-F675-429F-8044-01372BB13422}"/>
          </ac:spMkLst>
        </pc:spChg>
        <pc:spChg chg="add del">
          <ac:chgData name="Cliffe, Bambi L." userId="bdf6da70-831a-4eda-9b73-5becdd9dad33" providerId="ADAL" clId="{BE1379EF-B933-402F-A7C9-5810B7136B2C}" dt="2024-01-22T17:47:36.468" v="289" actId="700"/>
          <ac:spMkLst>
            <pc:docMk/>
            <pc:sldMk cId="2786436593" sldId="274"/>
            <ac:spMk id="23" creationId="{9B7AD9F6-8CE7-4299-8FC6-328F4DCD3FF9}"/>
          </ac:spMkLst>
        </pc:spChg>
        <pc:spChg chg="add del">
          <ac:chgData name="Cliffe, Bambi L." userId="bdf6da70-831a-4eda-9b73-5becdd9dad33" providerId="ADAL" clId="{BE1379EF-B933-402F-A7C9-5810B7136B2C}" dt="2024-01-22T17:47:36.468" v="289" actId="700"/>
          <ac:spMkLst>
            <pc:docMk/>
            <pc:sldMk cId="2786436593" sldId="274"/>
            <ac:spMk id="24" creationId="{F49775AF-8896-43EE-92C6-83497D6DC56F}"/>
          </ac:spMkLst>
        </pc:spChg>
        <pc:spChg chg="add del">
          <ac:chgData name="Cliffe, Bambi L." userId="bdf6da70-831a-4eda-9b73-5becdd9dad33" providerId="ADAL" clId="{BE1379EF-B933-402F-A7C9-5810B7136B2C}" dt="2024-01-22T17:27:57.297" v="54" actId="26606"/>
          <ac:spMkLst>
            <pc:docMk/>
            <pc:sldMk cId="2786436593" sldId="274"/>
            <ac:spMk id="26" creationId="{0D3E573C-3958-42CC-A225-6B8B07B0F6C9}"/>
          </ac:spMkLst>
        </pc:spChg>
        <pc:spChg chg="add del">
          <ac:chgData name="Cliffe, Bambi L." userId="bdf6da70-831a-4eda-9b73-5becdd9dad33" providerId="ADAL" clId="{BE1379EF-B933-402F-A7C9-5810B7136B2C}" dt="2024-01-22T17:27:57.297" v="54" actId="26606"/>
          <ac:spMkLst>
            <pc:docMk/>
            <pc:sldMk cId="2786436593" sldId="274"/>
            <ac:spMk id="27" creationId="{337AE4E8-E01E-4FD9-89B2-91EF5C7DD54E}"/>
          </ac:spMkLst>
        </pc:spChg>
        <pc:spChg chg="add del">
          <ac:chgData name="Cliffe, Bambi L." userId="bdf6da70-831a-4eda-9b73-5becdd9dad33" providerId="ADAL" clId="{BE1379EF-B933-402F-A7C9-5810B7136B2C}" dt="2024-01-22T17:27:36.340" v="52" actId="26606"/>
          <ac:spMkLst>
            <pc:docMk/>
            <pc:sldMk cId="2786436593" sldId="274"/>
            <ac:spMk id="29" creationId="{A93898FF-D987-4B0E-BFB4-85F5EB356D4D}"/>
          </ac:spMkLst>
        </pc:spChg>
        <pc:spChg chg="add del">
          <ac:chgData name="Cliffe, Bambi L." userId="bdf6da70-831a-4eda-9b73-5becdd9dad33" providerId="ADAL" clId="{BE1379EF-B933-402F-A7C9-5810B7136B2C}" dt="2024-01-22T17:27:36.340" v="52" actId="26606"/>
          <ac:spMkLst>
            <pc:docMk/>
            <pc:sldMk cId="2786436593" sldId="274"/>
            <ac:spMk id="31" creationId="{612F383F-B981-4BC3-9E2B-7BE938CEF3EC}"/>
          </ac:spMkLst>
        </pc:spChg>
        <pc:spChg chg="add del">
          <ac:chgData name="Cliffe, Bambi L." userId="bdf6da70-831a-4eda-9b73-5becdd9dad33" providerId="ADAL" clId="{BE1379EF-B933-402F-A7C9-5810B7136B2C}" dt="2024-01-22T17:27:36.340" v="52" actId="26606"/>
          <ac:spMkLst>
            <pc:docMk/>
            <pc:sldMk cId="2786436593" sldId="274"/>
            <ac:spMk id="33" creationId="{5AA485AD-076E-4077-A6E6-C3C9F0C39FF2}"/>
          </ac:spMkLst>
        </pc:spChg>
        <pc:spChg chg="add del">
          <ac:chgData name="Cliffe, Bambi L." userId="bdf6da70-831a-4eda-9b73-5becdd9dad33" providerId="ADAL" clId="{BE1379EF-B933-402F-A7C9-5810B7136B2C}" dt="2024-01-22T17:27:36.340" v="52" actId="26606"/>
          <ac:spMkLst>
            <pc:docMk/>
            <pc:sldMk cId="2786436593" sldId="274"/>
            <ac:spMk id="35" creationId="{58D235B8-3D10-493F-88AC-84BB404C1B5A}"/>
          </ac:spMkLst>
        </pc:spChg>
        <pc:spChg chg="add del">
          <ac:chgData name="Cliffe, Bambi L." userId="bdf6da70-831a-4eda-9b73-5becdd9dad33" providerId="ADAL" clId="{BE1379EF-B933-402F-A7C9-5810B7136B2C}" dt="2024-01-22T17:27:36.340" v="52" actId="26606"/>
          <ac:spMkLst>
            <pc:docMk/>
            <pc:sldMk cId="2786436593" sldId="274"/>
            <ac:spMk id="37" creationId="{42A4FC2C-047E-45A5-965D-8E1E3BF09BC6}"/>
          </ac:spMkLst>
        </pc:spChg>
        <pc:picChg chg="add mod ord">
          <ac:chgData name="Cliffe, Bambi L." userId="bdf6da70-831a-4eda-9b73-5becdd9dad33" providerId="ADAL" clId="{BE1379EF-B933-402F-A7C9-5810B7136B2C}" dt="2024-01-22T18:00:16.748" v="400" actId="14100"/>
          <ac:picMkLst>
            <pc:docMk/>
            <pc:sldMk cId="2786436593" sldId="274"/>
            <ac:picMk id="7" creationId="{18A944F8-3323-4C4B-ACF5-72692AF085A3}"/>
          </ac:picMkLst>
        </pc:picChg>
        <pc:picChg chg="add del mod">
          <ac:chgData name="Cliffe, Bambi L." userId="bdf6da70-831a-4eda-9b73-5becdd9dad33" providerId="ADAL" clId="{BE1379EF-B933-402F-A7C9-5810B7136B2C}" dt="2024-01-22T17:47:01.756" v="288" actId="21"/>
          <ac:picMkLst>
            <pc:docMk/>
            <pc:sldMk cId="2786436593" sldId="274"/>
            <ac:picMk id="13" creationId="{ABA880CF-375C-CB7C-A89D-1140D53A8462}"/>
          </ac:picMkLst>
        </pc:picChg>
        <pc:picChg chg="add del mod">
          <ac:chgData name="Cliffe, Bambi L." userId="bdf6da70-831a-4eda-9b73-5becdd9dad33" providerId="ADAL" clId="{BE1379EF-B933-402F-A7C9-5810B7136B2C}" dt="2024-01-22T17:49:55.809" v="297" actId="21"/>
          <ac:picMkLst>
            <pc:docMk/>
            <pc:sldMk cId="2786436593" sldId="274"/>
            <ac:picMk id="22" creationId="{ABA880CF-375C-CB7C-A89D-1140D53A8462}"/>
          </ac:picMkLst>
        </pc:picChg>
        <pc:picChg chg="add del mod">
          <ac:chgData name="Cliffe, Bambi L." userId="bdf6da70-831a-4eda-9b73-5becdd9dad33" providerId="ADAL" clId="{BE1379EF-B933-402F-A7C9-5810B7136B2C}" dt="2024-01-22T18:09:18.609" v="435" actId="21"/>
          <ac:picMkLst>
            <pc:docMk/>
            <pc:sldMk cId="2786436593" sldId="274"/>
            <ac:picMk id="28" creationId="{7C6F6F05-8B0A-861C-F193-1A1AEFB2DC3F}"/>
          </ac:picMkLst>
        </pc:picChg>
        <pc:picChg chg="add del">
          <ac:chgData name="Cliffe, Bambi L." userId="bdf6da70-831a-4eda-9b73-5becdd9dad33" providerId="ADAL" clId="{BE1379EF-B933-402F-A7C9-5810B7136B2C}" dt="2024-01-22T17:27:36.340" v="52" actId="26606"/>
          <ac:picMkLst>
            <pc:docMk/>
            <pc:sldMk cId="2786436593" sldId="274"/>
            <ac:picMk id="39" creationId="{D088DBDF-80D5-4FC0-8A54-9D660B728DC4}"/>
          </ac:picMkLst>
        </pc:picChg>
      </pc:sldChg>
      <pc:sldChg chg="addSp delSp modSp new mod setBg modClrScheme chgLayout">
        <pc:chgData name="Cliffe, Bambi L." userId="bdf6da70-831a-4eda-9b73-5becdd9dad33" providerId="ADAL" clId="{BE1379EF-B933-402F-A7C9-5810B7136B2C}" dt="2024-01-22T19:14:20.810" v="669" actId="207"/>
        <pc:sldMkLst>
          <pc:docMk/>
          <pc:sldMk cId="1482322161" sldId="275"/>
        </pc:sldMkLst>
        <pc:spChg chg="mod ord">
          <ac:chgData name="Cliffe, Bambi L." userId="bdf6da70-831a-4eda-9b73-5becdd9dad33" providerId="ADAL" clId="{BE1379EF-B933-402F-A7C9-5810B7136B2C}" dt="2024-01-22T19:12:15.558" v="495" actId="26606"/>
          <ac:spMkLst>
            <pc:docMk/>
            <pc:sldMk cId="1482322161" sldId="275"/>
            <ac:spMk id="2" creationId="{74B056B0-39B3-3594-9F3C-09BE7E62BAE5}"/>
          </ac:spMkLst>
        </pc:spChg>
        <pc:spChg chg="mod ord">
          <ac:chgData name="Cliffe, Bambi L." userId="bdf6da70-831a-4eda-9b73-5becdd9dad33" providerId="ADAL" clId="{BE1379EF-B933-402F-A7C9-5810B7136B2C}" dt="2024-01-22T19:12:15.558" v="495" actId="26606"/>
          <ac:spMkLst>
            <pc:docMk/>
            <pc:sldMk cId="1482322161" sldId="275"/>
            <ac:spMk id="3" creationId="{0C550BC3-2B04-EF3A-6743-1F815B000CA1}"/>
          </ac:spMkLst>
        </pc:spChg>
        <pc:spChg chg="add del mod">
          <ac:chgData name="Cliffe, Bambi L." userId="bdf6da70-831a-4eda-9b73-5becdd9dad33" providerId="ADAL" clId="{BE1379EF-B933-402F-A7C9-5810B7136B2C}" dt="2024-01-22T19:05:38.004" v="444"/>
          <ac:spMkLst>
            <pc:docMk/>
            <pc:sldMk cId="1482322161" sldId="275"/>
            <ac:spMk id="4" creationId="{B7689BA4-93DD-B1CB-C5EE-3F19FFB21F7E}"/>
          </ac:spMkLst>
        </pc:spChg>
        <pc:spChg chg="add del mod">
          <ac:chgData name="Cliffe, Bambi L." userId="bdf6da70-831a-4eda-9b73-5becdd9dad33" providerId="ADAL" clId="{BE1379EF-B933-402F-A7C9-5810B7136B2C}" dt="2024-01-22T19:05:37.995" v="442" actId="21"/>
          <ac:spMkLst>
            <pc:docMk/>
            <pc:sldMk cId="1482322161" sldId="275"/>
            <ac:spMk id="5" creationId="{EAD7932D-E62C-0423-9F42-38FD18C9F0A5}"/>
          </ac:spMkLst>
        </pc:spChg>
        <pc:spChg chg="add del mod">
          <ac:chgData name="Cliffe, Bambi L." userId="bdf6da70-831a-4eda-9b73-5becdd9dad33" providerId="ADAL" clId="{BE1379EF-B933-402F-A7C9-5810B7136B2C}" dt="2024-01-22T19:05:53.271" v="446" actId="21"/>
          <ac:spMkLst>
            <pc:docMk/>
            <pc:sldMk cId="1482322161" sldId="275"/>
            <ac:spMk id="6" creationId="{C8CC34CF-74CB-24E7-2364-8DFD9AFB81C3}"/>
          </ac:spMkLst>
        </pc:spChg>
        <pc:spChg chg="add mod ord">
          <ac:chgData name="Cliffe, Bambi L." userId="bdf6da70-831a-4eda-9b73-5becdd9dad33" providerId="ADAL" clId="{BE1379EF-B933-402F-A7C9-5810B7136B2C}" dt="2024-01-22T19:12:28.355" v="497" actId="1076"/>
          <ac:spMkLst>
            <pc:docMk/>
            <pc:sldMk cId="1482322161" sldId="275"/>
            <ac:spMk id="9" creationId="{24DE1FA4-0F0E-1E04-5C36-BA6C33BE167B}"/>
          </ac:spMkLst>
        </pc:spChg>
        <pc:spChg chg="add mod ord">
          <ac:chgData name="Cliffe, Bambi L." userId="bdf6da70-831a-4eda-9b73-5becdd9dad33" providerId="ADAL" clId="{BE1379EF-B933-402F-A7C9-5810B7136B2C}" dt="2024-01-22T19:14:20.810" v="669" actId="207"/>
          <ac:spMkLst>
            <pc:docMk/>
            <pc:sldMk cId="1482322161" sldId="275"/>
            <ac:spMk id="10" creationId="{3E915E0C-78AE-6FFA-358F-AB305EB1180F}"/>
          </ac:spMkLst>
        </pc:spChg>
        <pc:spChg chg="add del">
          <ac:chgData name="Cliffe, Bambi L." userId="bdf6da70-831a-4eda-9b73-5becdd9dad33" providerId="ADAL" clId="{BE1379EF-B933-402F-A7C9-5810B7136B2C}" dt="2024-01-22T19:12:15.558" v="495" actId="26606"/>
          <ac:spMkLst>
            <pc:docMk/>
            <pc:sldMk cId="1482322161" sldId="275"/>
            <ac:spMk id="17" creationId="{8555C5B3-193A-4749-9AFD-682E53CDDE8F}"/>
          </ac:spMkLst>
        </pc:spChg>
        <pc:spChg chg="add del">
          <ac:chgData name="Cliffe, Bambi L." userId="bdf6da70-831a-4eda-9b73-5becdd9dad33" providerId="ADAL" clId="{BE1379EF-B933-402F-A7C9-5810B7136B2C}" dt="2024-01-22T19:12:15.558" v="495" actId="26606"/>
          <ac:spMkLst>
            <pc:docMk/>
            <pc:sldMk cId="1482322161" sldId="275"/>
            <ac:spMk id="19" creationId="{2EAE06A6-F76A-41C9-827A-C561B004485C}"/>
          </ac:spMkLst>
        </pc:spChg>
        <pc:spChg chg="add del">
          <ac:chgData name="Cliffe, Bambi L." userId="bdf6da70-831a-4eda-9b73-5becdd9dad33" providerId="ADAL" clId="{BE1379EF-B933-402F-A7C9-5810B7136B2C}" dt="2024-01-22T19:12:15.558" v="495" actId="26606"/>
          <ac:spMkLst>
            <pc:docMk/>
            <pc:sldMk cId="1482322161" sldId="275"/>
            <ac:spMk id="21" creationId="{89F9D4E8-0639-444B-949B-9518585061AF}"/>
          </ac:spMkLst>
        </pc:spChg>
        <pc:spChg chg="add del">
          <ac:chgData name="Cliffe, Bambi L." userId="bdf6da70-831a-4eda-9b73-5becdd9dad33" providerId="ADAL" clId="{BE1379EF-B933-402F-A7C9-5810B7136B2C}" dt="2024-01-22T19:12:15.558" v="495" actId="26606"/>
          <ac:spMkLst>
            <pc:docMk/>
            <pc:sldMk cId="1482322161" sldId="275"/>
            <ac:spMk id="23" creationId="{7E3DA7A2-ED70-4BBA-AB72-00AD461FA405}"/>
          </ac:spMkLst>
        </pc:spChg>
        <pc:spChg chg="add del">
          <ac:chgData name="Cliffe, Bambi L." userId="bdf6da70-831a-4eda-9b73-5becdd9dad33" providerId="ADAL" clId="{BE1379EF-B933-402F-A7C9-5810B7136B2C}" dt="2024-01-22T19:12:15.558" v="495" actId="26606"/>
          <ac:spMkLst>
            <pc:docMk/>
            <pc:sldMk cId="1482322161" sldId="275"/>
            <ac:spMk id="25" creationId="{FC485432-3647-4218-B5D3-15D3FA222B13}"/>
          </ac:spMkLst>
        </pc:spChg>
        <pc:spChg chg="add del">
          <ac:chgData name="Cliffe, Bambi L." userId="bdf6da70-831a-4eda-9b73-5becdd9dad33" providerId="ADAL" clId="{BE1379EF-B933-402F-A7C9-5810B7136B2C}" dt="2024-01-22T19:12:15.558" v="495" actId="26606"/>
          <ac:spMkLst>
            <pc:docMk/>
            <pc:sldMk cId="1482322161" sldId="275"/>
            <ac:spMk id="27" creationId="{F4AFDDCA-6ABA-4D23-8A5C-1BF0F4308148}"/>
          </ac:spMkLst>
        </pc:spChg>
        <pc:spChg chg="add">
          <ac:chgData name="Cliffe, Bambi L." userId="bdf6da70-831a-4eda-9b73-5becdd9dad33" providerId="ADAL" clId="{BE1379EF-B933-402F-A7C9-5810B7136B2C}" dt="2024-01-22T19:12:15.558" v="495" actId="26606"/>
          <ac:spMkLst>
            <pc:docMk/>
            <pc:sldMk cId="1482322161" sldId="275"/>
            <ac:spMk id="32" creationId="{47942995-B07F-4636-9A06-C6A104B260A8}"/>
          </ac:spMkLst>
        </pc:spChg>
        <pc:spChg chg="add">
          <ac:chgData name="Cliffe, Bambi L." userId="bdf6da70-831a-4eda-9b73-5becdd9dad33" providerId="ADAL" clId="{BE1379EF-B933-402F-A7C9-5810B7136B2C}" dt="2024-01-22T19:12:15.558" v="495" actId="26606"/>
          <ac:spMkLst>
            <pc:docMk/>
            <pc:sldMk cId="1482322161" sldId="275"/>
            <ac:spMk id="39" creationId="{B81933D1-5615-42C7-9C0B-4EB7105CCE2D}"/>
          </ac:spMkLst>
        </pc:spChg>
        <pc:spChg chg="add">
          <ac:chgData name="Cliffe, Bambi L." userId="bdf6da70-831a-4eda-9b73-5becdd9dad33" providerId="ADAL" clId="{BE1379EF-B933-402F-A7C9-5810B7136B2C}" dt="2024-01-22T19:12:15.558" v="495" actId="26606"/>
          <ac:spMkLst>
            <pc:docMk/>
            <pc:sldMk cId="1482322161" sldId="275"/>
            <ac:spMk id="41" creationId="{19C9EAEA-39D0-4B0E-A0EB-51E7B26740B1}"/>
          </ac:spMkLst>
        </pc:spChg>
        <pc:grpChg chg="add">
          <ac:chgData name="Cliffe, Bambi L." userId="bdf6da70-831a-4eda-9b73-5becdd9dad33" providerId="ADAL" clId="{BE1379EF-B933-402F-A7C9-5810B7136B2C}" dt="2024-01-22T19:12:15.558" v="495" actId="26606"/>
          <ac:grpSpMkLst>
            <pc:docMk/>
            <pc:sldMk cId="1482322161" sldId="275"/>
            <ac:grpSpMk id="34" creationId="{032D8612-31EB-44CF-A1D0-14FD4C705424}"/>
          </ac:grpSpMkLst>
        </pc:grpChg>
        <pc:picChg chg="add del mod">
          <ac:chgData name="Cliffe, Bambi L." userId="bdf6da70-831a-4eda-9b73-5becdd9dad33" providerId="ADAL" clId="{BE1379EF-B933-402F-A7C9-5810B7136B2C}" dt="2024-01-22T19:07:48.902" v="451" actId="21"/>
          <ac:picMkLst>
            <pc:docMk/>
            <pc:sldMk cId="1482322161" sldId="275"/>
            <ac:picMk id="8" creationId="{0B6F2C46-709A-94E5-BBB2-7E2C7391EAC0}"/>
          </ac:picMkLst>
        </pc:picChg>
        <pc:picChg chg="add mod">
          <ac:chgData name="Cliffe, Bambi L." userId="bdf6da70-831a-4eda-9b73-5becdd9dad33" providerId="ADAL" clId="{BE1379EF-B933-402F-A7C9-5810B7136B2C}" dt="2024-01-22T19:12:15.558" v="495" actId="26606"/>
          <ac:picMkLst>
            <pc:docMk/>
            <pc:sldMk cId="1482322161" sldId="275"/>
            <ac:picMk id="12" creationId="{FCF8C412-F5FF-0095-5D83-80784BCDBF34}"/>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Sheet1!$B$1</c:f>
              <c:strCache>
                <c:ptCount val="1"/>
                <c:pt idx="0">
                  <c:v>Series 1</c:v>
                </c:pt>
              </c:strCache>
            </c:strRef>
          </c:tx>
          <c:spPr>
            <a:ln w="12700" cap="rnd">
              <a:solidFill>
                <a:srgbClr val="CE295E"/>
              </a:solidFill>
              <a:round/>
            </a:ln>
            <a:effectLst/>
          </c:spPr>
          <c:marker>
            <c:symbol val="circle"/>
            <c:size val="5"/>
            <c:spPr>
              <a:solidFill>
                <a:srgbClr val="CE295E"/>
              </a:solidFill>
              <a:ln w="9525">
                <a:noFill/>
              </a:ln>
              <a:effectLst/>
            </c:spPr>
          </c:marker>
          <c:cat>
            <c:numRef>
              <c:f>Sheet1!$A$2:$A$6</c:f>
              <c:numCache>
                <c:formatCode>m/d/yyyy</c:formatCode>
                <c:ptCount val="5"/>
                <c:pt idx="0">
                  <c:v>37261</c:v>
                </c:pt>
                <c:pt idx="1">
                  <c:v>37262</c:v>
                </c:pt>
                <c:pt idx="2">
                  <c:v>37263</c:v>
                </c:pt>
                <c:pt idx="3">
                  <c:v>37264</c:v>
                </c:pt>
                <c:pt idx="4">
                  <c:v>37265</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690E-42EB-81DD-E4D391155CCB}"/>
            </c:ext>
          </c:extLst>
        </c:ser>
        <c:ser>
          <c:idx val="1"/>
          <c:order val="1"/>
          <c:tx>
            <c:strRef>
              <c:f>Sheet1!$C$1</c:f>
              <c:strCache>
                <c:ptCount val="1"/>
                <c:pt idx="0">
                  <c:v>Series 2</c:v>
                </c:pt>
              </c:strCache>
            </c:strRef>
          </c:tx>
          <c:spPr>
            <a:ln w="12700" cap="rnd">
              <a:solidFill>
                <a:srgbClr val="404040"/>
              </a:solidFill>
              <a:round/>
            </a:ln>
            <a:effectLst/>
          </c:spPr>
          <c:marker>
            <c:symbol val="circle"/>
            <c:size val="5"/>
            <c:spPr>
              <a:solidFill>
                <a:srgbClr val="404040"/>
              </a:solidFill>
              <a:ln w="9525">
                <a:noFill/>
              </a:ln>
              <a:effectLst/>
            </c:spPr>
          </c:marker>
          <c:cat>
            <c:numRef>
              <c:f>Sheet1!$A$2:$A$6</c:f>
              <c:numCache>
                <c:formatCode>m/d/yyyy</c:formatCode>
                <c:ptCount val="5"/>
                <c:pt idx="0">
                  <c:v>37261</c:v>
                </c:pt>
                <c:pt idx="1">
                  <c:v>37262</c:v>
                </c:pt>
                <c:pt idx="2">
                  <c:v>37263</c:v>
                </c:pt>
                <c:pt idx="3">
                  <c:v>37264</c:v>
                </c:pt>
                <c:pt idx="4">
                  <c:v>37265</c:v>
                </c:pt>
              </c:numCache>
            </c:numRef>
          </c:cat>
          <c:val>
            <c:numRef>
              <c:f>Sheet1!$C$2:$C$6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690E-42EB-81DD-E4D391155CCB}"/>
            </c:ext>
          </c:extLst>
        </c:ser>
        <c:dLbls>
          <c:showLegendKey val="0"/>
          <c:showVal val="0"/>
          <c:showCatName val="0"/>
          <c:showSerName val="0"/>
          <c:showPercent val="0"/>
          <c:showBubbleSize val="0"/>
        </c:dLbls>
        <c:axId val="509731144"/>
        <c:axId val="509722520"/>
      </c:radarChart>
      <c:catAx>
        <c:axId val="509731144"/>
        <c:scaling>
          <c:orientation val="minMax"/>
        </c:scaling>
        <c:delete val="1"/>
        <c:axPos val="b"/>
        <c:numFmt formatCode="m/d/yyyy" sourceLinked="1"/>
        <c:majorTickMark val="none"/>
        <c:minorTickMark val="none"/>
        <c:tickLblPos val="nextTo"/>
        <c:crossAx val="509722520"/>
        <c:crosses val="autoZero"/>
        <c:auto val="1"/>
        <c:lblAlgn val="ctr"/>
        <c:lblOffset val="100"/>
        <c:noMultiLvlLbl val="0"/>
      </c:catAx>
      <c:valAx>
        <c:axId val="509722520"/>
        <c:scaling>
          <c:orientation val="minMax"/>
        </c:scaling>
        <c:delete val="1"/>
        <c:axPos val="l"/>
        <c:majorGridlines>
          <c:spPr>
            <a:ln w="9525" cap="flat" cmpd="sng" algn="ctr">
              <a:solidFill>
                <a:schemeClr val="bg1">
                  <a:lumMod val="85000"/>
                </a:schemeClr>
              </a:solidFill>
              <a:round/>
            </a:ln>
            <a:effectLst/>
          </c:spPr>
        </c:majorGridlines>
        <c:numFmt formatCode="General" sourceLinked="1"/>
        <c:majorTickMark val="none"/>
        <c:minorTickMark val="none"/>
        <c:tickLblPos val="nextTo"/>
        <c:crossAx val="509731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5DE61D-30EF-4C9B-8D44-E691F32398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B68B3DF-723E-432F-969B-97B388C9E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EEDC24-AEF3-4156-91F4-FB474A5F24DB}" type="datetimeFigureOut">
              <a:rPr lang="en-US" smtClean="0"/>
              <a:t>1/22/2024</a:t>
            </a:fld>
            <a:endParaRPr lang="en-US" dirty="0"/>
          </a:p>
        </p:txBody>
      </p:sp>
      <p:sp>
        <p:nvSpPr>
          <p:cNvPr id="4" name="Footer Placeholder 3">
            <a:extLst>
              <a:ext uri="{FF2B5EF4-FFF2-40B4-BE49-F238E27FC236}">
                <a16:creationId xmlns:a16="http://schemas.microsoft.com/office/drawing/2014/main" id="{10D9C936-9EF8-46A3-B2D4-DE8362A54EA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9F7898E-02B9-4C24-8F47-60A833CD36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23B91B-56FA-44FF-A036-17B4166BAD1A}" type="slidenum">
              <a:rPr lang="en-US" smtClean="0"/>
              <a:t>‹#›</a:t>
            </a:fld>
            <a:endParaRPr lang="en-US" dirty="0"/>
          </a:p>
        </p:txBody>
      </p:sp>
    </p:spTree>
    <p:extLst>
      <p:ext uri="{BB962C8B-B14F-4D97-AF65-F5344CB8AC3E}">
        <p14:creationId xmlns:p14="http://schemas.microsoft.com/office/powerpoint/2010/main" val="1377250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023A0-2B54-4E79-AA20-143385AB9A6C}" type="datetimeFigureOut">
              <a:rPr lang="en-US" smtClean="0"/>
              <a:t>1/22/2024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8DEA9-6F4F-4540-9E5D-C6F39079AF72}" type="slidenum">
              <a:rPr lang="en-US" smtClean="0"/>
              <a:t>‹#›</a:t>
            </a:fld>
            <a:endParaRPr lang="en-US" dirty="0"/>
          </a:p>
        </p:txBody>
      </p:sp>
    </p:spTree>
    <p:extLst>
      <p:ext uri="{BB962C8B-B14F-4D97-AF65-F5344CB8AC3E}">
        <p14:creationId xmlns:p14="http://schemas.microsoft.com/office/powerpoint/2010/main" val="213365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48DEA9-6F4F-4540-9E5D-C6F39079AF72}" type="slidenum">
              <a:rPr lang="en-US" smtClean="0"/>
              <a:t>2</a:t>
            </a:fld>
            <a:endParaRPr lang="en-US" dirty="0"/>
          </a:p>
        </p:txBody>
      </p:sp>
    </p:spTree>
    <p:extLst>
      <p:ext uri="{BB962C8B-B14F-4D97-AF65-F5344CB8AC3E}">
        <p14:creationId xmlns:p14="http://schemas.microsoft.com/office/powerpoint/2010/main" val="4095350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9AFCD-CC86-4465-AD95-85D2B9349B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607509-85B2-495C-82A8-989CA9862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AB0AA9-8E90-484A-ADD9-31AA1A53D7B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278E9EE-6889-428D-B6A1-8BAC3E3F5E4B}"/>
              </a:ext>
            </a:extLst>
          </p:cNvPr>
          <p:cNvSpPr>
            <a:spLocks noGrp="1"/>
          </p:cNvSpPr>
          <p:nvPr>
            <p:ph type="ftr" sz="quarter" idx="11"/>
          </p:nvPr>
        </p:nvSpPr>
        <p:spPr/>
        <p:txBody>
          <a:bodyPr/>
          <a:lstStyle/>
          <a:p>
            <a:r>
              <a:rPr lang="en-US" dirty="0"/>
              <a:t>Your Logo Here</a:t>
            </a:r>
          </a:p>
        </p:txBody>
      </p:sp>
      <p:sp>
        <p:nvSpPr>
          <p:cNvPr id="6" name="Slide Number Placeholder 5">
            <a:extLst>
              <a:ext uri="{FF2B5EF4-FFF2-40B4-BE49-F238E27FC236}">
                <a16:creationId xmlns:a16="http://schemas.microsoft.com/office/drawing/2014/main" id="{B6E1D2A5-6CD9-436C-958A-CC73AA34DEE5}"/>
              </a:ext>
            </a:extLst>
          </p:cNvPr>
          <p:cNvSpPr>
            <a:spLocks noGrp="1"/>
          </p:cNvSpPr>
          <p:nvPr>
            <p:ph type="sldNum" sz="quarter" idx="12"/>
          </p:nvPr>
        </p:nvSpPr>
        <p:spPr/>
        <p:txBody>
          <a:bodyPr/>
          <a:lstStyle/>
          <a:p>
            <a:fld id="{0FD50806-BABF-4915-9689-3B9956D1C75C}" type="slidenum">
              <a:rPr lang="en-US" smtClean="0"/>
              <a:t>‹#›</a:t>
            </a:fld>
            <a:endParaRPr lang="en-US" dirty="0"/>
          </a:p>
        </p:txBody>
      </p:sp>
    </p:spTree>
    <p:extLst>
      <p:ext uri="{BB962C8B-B14F-4D97-AF65-F5344CB8AC3E}">
        <p14:creationId xmlns:p14="http://schemas.microsoft.com/office/powerpoint/2010/main" val="346556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58F3-6311-4BBF-9C0A-1ADA7A27E44C}"/>
              </a:ext>
            </a:extLst>
          </p:cNvPr>
          <p:cNvSpPr>
            <a:spLocks noGrp="1"/>
          </p:cNvSpPr>
          <p:nvPr>
            <p:ph type="title"/>
          </p:nvPr>
        </p:nvSpPr>
        <p:spPr>
          <a:xfrm>
            <a:off x="838200" y="525818"/>
            <a:ext cx="10515600" cy="498598"/>
          </a:xfrm>
        </p:spPr>
        <p:txBody>
          <a:bodyPr lIns="0" tIns="0" rIns="0" bIns="0" anchor="t">
            <a:spAutoFit/>
          </a:bodyPr>
          <a:lstStyle>
            <a:lvl1pPr algn="ctr">
              <a:defRPr sz="3600" cap="all" baseline="0">
                <a:solidFill>
                  <a:schemeClr val="tx1">
                    <a:lumMod val="75000"/>
                    <a:lumOff val="25000"/>
                  </a:schemeClr>
                </a:solidFill>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CC86F3C5-5D77-43F9-92A6-DE0777BBB6A5}"/>
              </a:ext>
            </a:extLst>
          </p:cNvPr>
          <p:cNvSpPr>
            <a:spLocks noGrp="1"/>
          </p:cNvSpPr>
          <p:nvPr>
            <p:ph type="ftr" sz="quarter" idx="11"/>
          </p:nvPr>
        </p:nvSpPr>
        <p:spPr>
          <a:xfrm>
            <a:off x="10263187" y="6509710"/>
            <a:ext cx="1561696" cy="276999"/>
          </a:xfrm>
        </p:spPr>
        <p:txBody>
          <a:bodyPr>
            <a:spAutoFit/>
          </a:bodyPr>
          <a:lstStyle>
            <a:lvl1pPr>
              <a:defRPr>
                <a:solidFill>
                  <a:schemeClr val="tx1">
                    <a:lumMod val="75000"/>
                    <a:lumOff val="25000"/>
                  </a:schemeClr>
                </a:solidFill>
              </a:defRPr>
            </a:lvl1pPr>
          </a:lstStyle>
          <a:p>
            <a:r>
              <a:rPr lang="en-US" dirty="0"/>
              <a:t>Your Logo Here</a:t>
            </a:r>
          </a:p>
        </p:txBody>
      </p:sp>
      <p:sp>
        <p:nvSpPr>
          <p:cNvPr id="6" name="Rectangle 5">
            <a:extLst>
              <a:ext uri="{FF2B5EF4-FFF2-40B4-BE49-F238E27FC236}">
                <a16:creationId xmlns:a16="http://schemas.microsoft.com/office/drawing/2014/main" id="{CCB4FB46-0511-4A20-A9DA-85B06B5DF611}"/>
              </a:ext>
            </a:extLst>
          </p:cNvPr>
          <p:cNvSpPr/>
          <p:nvPr userDrawn="1"/>
        </p:nvSpPr>
        <p:spPr>
          <a:xfrm>
            <a:off x="0" y="6511448"/>
            <a:ext cx="10263189" cy="2735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A583AD1-0683-4B68-832E-79E5AC88DF1C}"/>
              </a:ext>
            </a:extLst>
          </p:cNvPr>
          <p:cNvSpPr/>
          <p:nvPr userDrawn="1"/>
        </p:nvSpPr>
        <p:spPr>
          <a:xfrm>
            <a:off x="11620500" y="525817"/>
            <a:ext cx="571500" cy="492443"/>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lumMod val="75000"/>
                  <a:lumOff val="25000"/>
                </a:schemeClr>
              </a:solidFill>
            </a:endParaRPr>
          </a:p>
        </p:txBody>
      </p:sp>
      <p:sp>
        <p:nvSpPr>
          <p:cNvPr id="15" name="Rectangle 14">
            <a:extLst>
              <a:ext uri="{FF2B5EF4-FFF2-40B4-BE49-F238E27FC236}">
                <a16:creationId xmlns:a16="http://schemas.microsoft.com/office/drawing/2014/main" id="{9EB2F141-1AB9-4751-90A0-65BD481D8563}"/>
              </a:ext>
            </a:extLst>
          </p:cNvPr>
          <p:cNvSpPr/>
          <p:nvPr userDrawn="1"/>
        </p:nvSpPr>
        <p:spPr>
          <a:xfrm>
            <a:off x="11824884" y="6511448"/>
            <a:ext cx="367116" cy="2735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ED94255E-A54B-4118-B827-E0382D3A093F}"/>
              </a:ext>
            </a:extLst>
          </p:cNvPr>
          <p:cNvSpPr>
            <a:spLocks noGrp="1"/>
          </p:cNvSpPr>
          <p:nvPr>
            <p:ph type="sldNum" sz="quarter" idx="12"/>
          </p:nvPr>
        </p:nvSpPr>
        <p:spPr>
          <a:xfrm>
            <a:off x="11677650" y="589475"/>
            <a:ext cx="419100" cy="365125"/>
          </a:xfrm>
        </p:spPr>
        <p:txBody>
          <a:bodyPr/>
          <a:lstStyle>
            <a:lvl1pPr algn="ctr">
              <a:defRPr sz="1000">
                <a:solidFill>
                  <a:schemeClr val="bg1"/>
                </a:solidFill>
              </a:defRPr>
            </a:lvl1pPr>
          </a:lstStyle>
          <a:p>
            <a:fld id="{0FD50806-BABF-4915-9689-3B9956D1C75C}" type="slidenum">
              <a:rPr lang="en-US" smtClean="0"/>
              <a:pPr/>
              <a:t>‹#›</a:t>
            </a:fld>
            <a:endParaRPr lang="en-US" dirty="0"/>
          </a:p>
        </p:txBody>
      </p:sp>
      <p:grpSp>
        <p:nvGrpSpPr>
          <p:cNvPr id="16" name="Group 15">
            <a:extLst>
              <a:ext uri="{FF2B5EF4-FFF2-40B4-BE49-F238E27FC236}">
                <a16:creationId xmlns:a16="http://schemas.microsoft.com/office/drawing/2014/main" id="{133619BB-9A09-40D9-A9F1-A026ABABCFBF}"/>
              </a:ext>
            </a:extLst>
          </p:cNvPr>
          <p:cNvGrpSpPr/>
          <p:nvPr userDrawn="1"/>
        </p:nvGrpSpPr>
        <p:grpSpPr>
          <a:xfrm>
            <a:off x="334126" y="6577411"/>
            <a:ext cx="1084573" cy="141598"/>
            <a:chOff x="334126" y="6490192"/>
            <a:chExt cx="1084573" cy="141598"/>
          </a:xfrm>
        </p:grpSpPr>
        <p:sp>
          <p:nvSpPr>
            <p:cNvPr id="17" name="Rectangle: Rounded Corners 16">
              <a:extLst>
                <a:ext uri="{FF2B5EF4-FFF2-40B4-BE49-F238E27FC236}">
                  <a16:creationId xmlns:a16="http://schemas.microsoft.com/office/drawing/2014/main" id="{606B9428-3B49-42EA-ACD3-FF049EF21512}"/>
                </a:ext>
              </a:extLst>
            </p:cNvPr>
            <p:cNvSpPr/>
            <p:nvPr/>
          </p:nvSpPr>
          <p:spPr>
            <a:xfrm rot="18900000" flipH="1">
              <a:off x="334126" y="6490192"/>
              <a:ext cx="141598" cy="141598"/>
            </a:xfrm>
            <a:prstGeom prst="roundRect">
              <a:avLst>
                <a:gd name="adj" fmla="val 11080"/>
              </a:avLst>
            </a:prstGeom>
            <a:solidFill>
              <a:srgbClr val="CE2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A069E56F-ACCE-4A35-B24D-58EA37E4CEA1}"/>
                </a:ext>
              </a:extLst>
            </p:cNvPr>
            <p:cNvSpPr/>
            <p:nvPr/>
          </p:nvSpPr>
          <p:spPr>
            <a:xfrm rot="18900000" flipH="1">
              <a:off x="648451" y="6490192"/>
              <a:ext cx="141598" cy="141598"/>
            </a:xfrm>
            <a:prstGeom prst="roundRect">
              <a:avLst>
                <a:gd name="adj" fmla="val 1108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5465AED1-A4C5-416C-90F3-39CC10CEEAF1}"/>
                </a:ext>
              </a:extLst>
            </p:cNvPr>
            <p:cNvSpPr/>
            <p:nvPr/>
          </p:nvSpPr>
          <p:spPr>
            <a:xfrm rot="18900000" flipH="1">
              <a:off x="962776" y="6490192"/>
              <a:ext cx="141598" cy="141598"/>
            </a:xfrm>
            <a:prstGeom prst="roundRect">
              <a:avLst>
                <a:gd name="adj" fmla="val 1108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Rounded Corners 19">
              <a:extLst>
                <a:ext uri="{FF2B5EF4-FFF2-40B4-BE49-F238E27FC236}">
                  <a16:creationId xmlns:a16="http://schemas.microsoft.com/office/drawing/2014/main" id="{411431DD-99C5-48BB-92EB-730E9F76D556}"/>
                </a:ext>
              </a:extLst>
            </p:cNvPr>
            <p:cNvSpPr/>
            <p:nvPr/>
          </p:nvSpPr>
          <p:spPr>
            <a:xfrm rot="18900000" flipH="1">
              <a:off x="1277101" y="6490192"/>
              <a:ext cx="141598" cy="141598"/>
            </a:xfrm>
            <a:prstGeom prst="roundRect">
              <a:avLst>
                <a:gd name="adj" fmla="val 1108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63828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F7129C65-954E-43EB-9F6A-C97D1F5801F6}"/>
              </a:ext>
            </a:extLst>
          </p:cNvPr>
          <p:cNvSpPr>
            <a:spLocks noGrp="1"/>
          </p:cNvSpPr>
          <p:nvPr>
            <p:ph type="ftr" sz="quarter" idx="11"/>
          </p:nvPr>
        </p:nvSpPr>
        <p:spPr>
          <a:xfrm>
            <a:off x="10263187" y="6509710"/>
            <a:ext cx="1561696" cy="276999"/>
          </a:xfrm>
        </p:spPr>
        <p:txBody>
          <a:bodyPr>
            <a:spAutoFit/>
          </a:bodyPr>
          <a:lstStyle>
            <a:lvl1pPr>
              <a:defRPr>
                <a:solidFill>
                  <a:schemeClr val="tx1">
                    <a:lumMod val="75000"/>
                    <a:lumOff val="25000"/>
                  </a:schemeClr>
                </a:solidFill>
              </a:defRPr>
            </a:lvl1pPr>
          </a:lstStyle>
          <a:p>
            <a:r>
              <a:rPr lang="en-US" dirty="0"/>
              <a:t>Your Logo Here</a:t>
            </a:r>
          </a:p>
        </p:txBody>
      </p:sp>
      <p:sp>
        <p:nvSpPr>
          <p:cNvPr id="6" name="Rectangle 5">
            <a:extLst>
              <a:ext uri="{FF2B5EF4-FFF2-40B4-BE49-F238E27FC236}">
                <a16:creationId xmlns:a16="http://schemas.microsoft.com/office/drawing/2014/main" id="{98C9F7F1-EEC7-46BD-A1BF-A84E2080AB06}"/>
              </a:ext>
            </a:extLst>
          </p:cNvPr>
          <p:cNvSpPr/>
          <p:nvPr userDrawn="1"/>
        </p:nvSpPr>
        <p:spPr>
          <a:xfrm>
            <a:off x="0" y="6511448"/>
            <a:ext cx="10263189" cy="2735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D697E84-B24C-45E1-B5E2-2055DC460E2B}"/>
              </a:ext>
            </a:extLst>
          </p:cNvPr>
          <p:cNvSpPr/>
          <p:nvPr userDrawn="1"/>
        </p:nvSpPr>
        <p:spPr>
          <a:xfrm>
            <a:off x="11620500" y="525817"/>
            <a:ext cx="571500" cy="492443"/>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lumMod val="75000"/>
                  <a:lumOff val="25000"/>
                </a:schemeClr>
              </a:solidFill>
            </a:endParaRPr>
          </a:p>
        </p:txBody>
      </p:sp>
      <p:sp>
        <p:nvSpPr>
          <p:cNvPr id="13" name="Rectangle 12">
            <a:extLst>
              <a:ext uri="{FF2B5EF4-FFF2-40B4-BE49-F238E27FC236}">
                <a16:creationId xmlns:a16="http://schemas.microsoft.com/office/drawing/2014/main" id="{CA86CD30-C1F7-4F1C-A2BE-296375984BEE}"/>
              </a:ext>
            </a:extLst>
          </p:cNvPr>
          <p:cNvSpPr/>
          <p:nvPr userDrawn="1"/>
        </p:nvSpPr>
        <p:spPr>
          <a:xfrm>
            <a:off x="11824884" y="6511448"/>
            <a:ext cx="367116" cy="2735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4">
            <a:extLst>
              <a:ext uri="{FF2B5EF4-FFF2-40B4-BE49-F238E27FC236}">
                <a16:creationId xmlns:a16="http://schemas.microsoft.com/office/drawing/2014/main" id="{CBA262D7-A96F-4408-8F02-4886014BC2D4}"/>
              </a:ext>
            </a:extLst>
          </p:cNvPr>
          <p:cNvSpPr>
            <a:spLocks noGrp="1"/>
          </p:cNvSpPr>
          <p:nvPr>
            <p:ph type="sldNum" sz="quarter" idx="12"/>
          </p:nvPr>
        </p:nvSpPr>
        <p:spPr>
          <a:xfrm>
            <a:off x="11677650" y="589475"/>
            <a:ext cx="419100" cy="365125"/>
          </a:xfrm>
        </p:spPr>
        <p:txBody>
          <a:bodyPr/>
          <a:lstStyle>
            <a:lvl1pPr algn="ctr">
              <a:defRPr sz="1000">
                <a:solidFill>
                  <a:schemeClr val="bg1"/>
                </a:solidFill>
              </a:defRPr>
            </a:lvl1pPr>
          </a:lstStyle>
          <a:p>
            <a:fld id="{0FD50806-BABF-4915-9689-3B9956D1C75C}" type="slidenum">
              <a:rPr lang="en-US" smtClean="0"/>
              <a:pPr/>
              <a:t>‹#›</a:t>
            </a:fld>
            <a:endParaRPr lang="en-US" dirty="0"/>
          </a:p>
        </p:txBody>
      </p:sp>
      <p:grpSp>
        <p:nvGrpSpPr>
          <p:cNvPr id="15" name="Group 14">
            <a:extLst>
              <a:ext uri="{FF2B5EF4-FFF2-40B4-BE49-F238E27FC236}">
                <a16:creationId xmlns:a16="http://schemas.microsoft.com/office/drawing/2014/main" id="{75309FA6-F672-455E-955D-B63C2E15B767}"/>
              </a:ext>
            </a:extLst>
          </p:cNvPr>
          <p:cNvGrpSpPr/>
          <p:nvPr userDrawn="1"/>
        </p:nvGrpSpPr>
        <p:grpSpPr>
          <a:xfrm>
            <a:off x="334126" y="6577411"/>
            <a:ext cx="1084573" cy="141598"/>
            <a:chOff x="334126" y="6490192"/>
            <a:chExt cx="1084573" cy="141598"/>
          </a:xfrm>
        </p:grpSpPr>
        <p:sp>
          <p:nvSpPr>
            <p:cNvPr id="16" name="Rectangle: Rounded Corners 15">
              <a:extLst>
                <a:ext uri="{FF2B5EF4-FFF2-40B4-BE49-F238E27FC236}">
                  <a16:creationId xmlns:a16="http://schemas.microsoft.com/office/drawing/2014/main" id="{14FEBCF0-94B1-404B-8C9F-2DCA574C8B2D}"/>
                </a:ext>
              </a:extLst>
            </p:cNvPr>
            <p:cNvSpPr/>
            <p:nvPr/>
          </p:nvSpPr>
          <p:spPr>
            <a:xfrm rot="18900000" flipH="1">
              <a:off x="334126" y="6490192"/>
              <a:ext cx="141598" cy="141598"/>
            </a:xfrm>
            <a:prstGeom prst="roundRect">
              <a:avLst>
                <a:gd name="adj" fmla="val 11080"/>
              </a:avLst>
            </a:prstGeom>
            <a:solidFill>
              <a:srgbClr val="CE2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A76D0EC6-9588-45EE-90D4-6E4C69D39683}"/>
                </a:ext>
              </a:extLst>
            </p:cNvPr>
            <p:cNvSpPr/>
            <p:nvPr/>
          </p:nvSpPr>
          <p:spPr>
            <a:xfrm rot="18900000" flipH="1">
              <a:off x="648451" y="6490192"/>
              <a:ext cx="141598" cy="141598"/>
            </a:xfrm>
            <a:prstGeom prst="roundRect">
              <a:avLst>
                <a:gd name="adj" fmla="val 1108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987DA7BA-10C8-4993-9A03-3A5333A3916C}"/>
                </a:ext>
              </a:extLst>
            </p:cNvPr>
            <p:cNvSpPr/>
            <p:nvPr/>
          </p:nvSpPr>
          <p:spPr>
            <a:xfrm rot="18900000" flipH="1">
              <a:off x="962776" y="6490192"/>
              <a:ext cx="141598" cy="141598"/>
            </a:xfrm>
            <a:prstGeom prst="roundRect">
              <a:avLst>
                <a:gd name="adj" fmla="val 1108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19BB0092-77B4-406B-A737-5C223E99A5A5}"/>
                </a:ext>
              </a:extLst>
            </p:cNvPr>
            <p:cNvSpPr/>
            <p:nvPr/>
          </p:nvSpPr>
          <p:spPr>
            <a:xfrm rot="18900000" flipH="1">
              <a:off x="1277101" y="6490192"/>
              <a:ext cx="141598" cy="141598"/>
            </a:xfrm>
            <a:prstGeom prst="roundRect">
              <a:avLst>
                <a:gd name="adj" fmla="val 1108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1381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7843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759117-0F16-48ED-9718-C5D09846F9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B745ED-7A57-4683-810C-5E5003926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5B1BF-AD50-4239-805D-33B3AEE528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CB879871-3CD6-4A1B-A275-2552C7EBCF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Your Logo Here</a:t>
            </a:r>
          </a:p>
        </p:txBody>
      </p:sp>
      <p:sp>
        <p:nvSpPr>
          <p:cNvPr id="6" name="Slide Number Placeholder 5">
            <a:extLst>
              <a:ext uri="{FF2B5EF4-FFF2-40B4-BE49-F238E27FC236}">
                <a16:creationId xmlns:a16="http://schemas.microsoft.com/office/drawing/2014/main" id="{33081636-41B2-41A0-9EEE-E0104F8887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50806-BABF-4915-9689-3B9956D1C75C}" type="slidenum">
              <a:rPr lang="en-US" smtClean="0"/>
              <a:t>‹#›</a:t>
            </a:fld>
            <a:endParaRPr lang="en-US" dirty="0"/>
          </a:p>
        </p:txBody>
      </p:sp>
    </p:spTree>
    <p:extLst>
      <p:ext uri="{BB962C8B-B14F-4D97-AF65-F5344CB8AC3E}">
        <p14:creationId xmlns:p14="http://schemas.microsoft.com/office/powerpoint/2010/main" val="1116634034"/>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Gold medal with blue ribbon">
            <a:extLst>
              <a:ext uri="{FF2B5EF4-FFF2-40B4-BE49-F238E27FC236}">
                <a16:creationId xmlns:a16="http://schemas.microsoft.com/office/drawing/2014/main" id="{18A944F8-3323-4C4B-ACF5-72692AF085A3}"/>
              </a:ext>
            </a:extLst>
          </p:cNvPr>
          <p:cNvPicPr>
            <a:picLocks noChangeAspect="1"/>
          </p:cNvPicPr>
          <p:nvPr/>
        </p:nvPicPr>
        <p:blipFill rotWithShape="1">
          <a:blip r:embed="rId2">
            <a:extLst>
              <a:ext uri="{28A0092B-C50C-407E-A947-70E740481C1C}">
                <a14:useLocalDpi xmlns:a14="http://schemas.microsoft.com/office/drawing/2010/main" val="0"/>
              </a:ext>
            </a:extLst>
          </a:blip>
          <a:srcRect l="7368" r="7477"/>
          <a:stretch/>
        </p:blipFill>
        <p:spPr>
          <a:xfrm>
            <a:off x="583300" y="1651247"/>
            <a:ext cx="3591128" cy="4551889"/>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Title 1">
            <a:extLst>
              <a:ext uri="{FF2B5EF4-FFF2-40B4-BE49-F238E27FC236}">
                <a16:creationId xmlns:a16="http://schemas.microsoft.com/office/drawing/2014/main" id="{5D6766CB-28F4-44E2-BFCB-FDF490818417}"/>
              </a:ext>
            </a:extLst>
          </p:cNvPr>
          <p:cNvSpPr>
            <a:spLocks noGrp="1"/>
          </p:cNvSpPr>
          <p:nvPr>
            <p:ph type="ctrTitle"/>
          </p:nvPr>
        </p:nvSpPr>
        <p:spPr/>
        <p:txBody>
          <a:bodyPr anchor="b">
            <a:normAutofit fontScale="90000"/>
          </a:bodyPr>
          <a:lstStyle/>
          <a:p>
            <a:br>
              <a:rPr lang="en-US" sz="5400" b="1" i="0" dirty="0">
                <a:effectLst/>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r>
              <a:rPr lang="en-US" sz="5400" b="1" i="0" dirty="0">
                <a:effectLst/>
                <a:latin typeface="WordVisi_MSFontService"/>
              </a:rPr>
              <a:t>Trainer Connection</a:t>
            </a:r>
            <a:br>
              <a:rPr lang="en-US" sz="5400" b="1" i="0" dirty="0">
                <a:effectLst/>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sz="5400" b="1" dirty="0">
                <a:latin typeface="WordVisi_MSFontService"/>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dirty="0">
                <a:solidFill>
                  <a:srgbClr val="00B050"/>
                </a:solidFill>
              </a:rPr>
            </a:br>
            <a:br>
              <a:rPr lang="en-US" sz="1300" b="1" i="0" dirty="0">
                <a:effectLst/>
                <a:latin typeface="WordVisi_MSFontService"/>
              </a:rPr>
            </a:br>
            <a:br>
              <a:rPr lang="en-US" sz="5400" b="1" dirty="0">
                <a:latin typeface="WordVisi_MSFontService"/>
              </a:rPr>
            </a:br>
            <a:br>
              <a:rPr lang="en-US" sz="5400" b="1" i="0" dirty="0">
                <a:effectLst/>
                <a:latin typeface="WordVisi_MSFontService"/>
              </a:rPr>
            </a:br>
            <a:br>
              <a:rPr lang="en-US" sz="5400" b="1" i="0" dirty="0">
                <a:effectLst/>
                <a:latin typeface="WordVisi_MSFontService"/>
              </a:rPr>
            </a:br>
            <a:endParaRPr lang="en-US" sz="5400" dirty="0"/>
          </a:p>
        </p:txBody>
      </p:sp>
      <p:sp>
        <p:nvSpPr>
          <p:cNvPr id="19" name="Subtitle 18">
            <a:extLst>
              <a:ext uri="{FF2B5EF4-FFF2-40B4-BE49-F238E27FC236}">
                <a16:creationId xmlns:a16="http://schemas.microsoft.com/office/drawing/2014/main" id="{6F931418-D00A-C11C-B9DA-CC559EC5A354}"/>
              </a:ext>
            </a:extLst>
          </p:cNvPr>
          <p:cNvSpPr>
            <a:spLocks noGrp="1"/>
          </p:cNvSpPr>
          <p:nvPr>
            <p:ph type="subTitle" idx="1"/>
          </p:nvPr>
        </p:nvSpPr>
        <p:spPr>
          <a:xfrm>
            <a:off x="4585723" y="262662"/>
            <a:ext cx="7022977" cy="4107001"/>
          </a:xfrm>
        </p:spPr>
        <p:txBody>
          <a:bodyPr>
            <a:normAutofit/>
          </a:bodyPr>
          <a:lstStyle/>
          <a:p>
            <a:endParaRPr lang="en-US" sz="1800" b="1" i="0" dirty="0">
              <a:solidFill>
                <a:srgbClr val="000000"/>
              </a:solidFill>
              <a:effectLst/>
              <a:latin typeface="Calibri" panose="020F0502020204030204" pitchFamily="34" charset="0"/>
            </a:endParaRPr>
          </a:p>
          <a:p>
            <a:r>
              <a:rPr lang="en-US" sz="4400" b="1" i="0" dirty="0">
                <a:solidFill>
                  <a:srgbClr val="00B050"/>
                </a:solidFill>
                <a:effectLst/>
                <a:latin typeface="Century Gothic" panose="020B0502020202020204" pitchFamily="34" charset="0"/>
              </a:rPr>
              <a:t>Powerful Proof: </a:t>
            </a:r>
          </a:p>
          <a:p>
            <a:r>
              <a:rPr lang="en-US" sz="4400" b="1" i="0" dirty="0">
                <a:solidFill>
                  <a:srgbClr val="00B050"/>
                </a:solidFill>
                <a:effectLst/>
                <a:latin typeface="Century Gothic" panose="020B0502020202020204" pitchFamily="34" charset="0"/>
              </a:rPr>
              <a:t>Data and Digital Badging </a:t>
            </a:r>
          </a:p>
          <a:p>
            <a:endParaRPr lang="en-US" sz="3600" dirty="0">
              <a:solidFill>
                <a:srgbClr val="00B050"/>
              </a:solidFill>
              <a:latin typeface="Century Gothic" panose="020B0502020202020204" pitchFamily="34" charset="0"/>
            </a:endParaRPr>
          </a:p>
          <a:p>
            <a:r>
              <a:rPr lang="en-US" b="1" u="sng" dirty="0">
                <a:solidFill>
                  <a:srgbClr val="00B050"/>
                </a:solidFill>
                <a:latin typeface="Century Gothic" panose="020B0502020202020204" pitchFamily="34" charset="0"/>
              </a:rPr>
              <a:t>Special Guest Speakers</a:t>
            </a:r>
            <a:r>
              <a:rPr lang="en-US" b="1" dirty="0">
                <a:solidFill>
                  <a:srgbClr val="00B050"/>
                </a:solidFill>
                <a:latin typeface="Century Gothic" panose="020B0502020202020204" pitchFamily="34" charset="0"/>
              </a:rPr>
              <a:t>:</a:t>
            </a:r>
          </a:p>
          <a:p>
            <a:r>
              <a:rPr lang="en-US" b="1" i="0" dirty="0">
                <a:solidFill>
                  <a:srgbClr val="00B050"/>
                </a:solidFill>
                <a:effectLst/>
                <a:latin typeface="Century Gothic" panose="020B0502020202020204" pitchFamily="34" charset="0"/>
              </a:rPr>
              <a:t>Angie Fultz</a:t>
            </a:r>
          </a:p>
          <a:p>
            <a:r>
              <a:rPr lang="en-US" b="1" dirty="0">
                <a:solidFill>
                  <a:srgbClr val="00B050"/>
                </a:solidFill>
                <a:latin typeface="Century Gothic" panose="020B0502020202020204" pitchFamily="34" charset="0"/>
              </a:rPr>
              <a:t>Jennifer Newman</a:t>
            </a:r>
          </a:p>
          <a:p>
            <a:endParaRPr lang="en-US" b="1" i="0" dirty="0">
              <a:solidFill>
                <a:srgbClr val="00B050"/>
              </a:solidFill>
              <a:effectLst/>
              <a:latin typeface="Century Gothic" panose="020B0502020202020204" pitchFamily="34" charset="0"/>
            </a:endParaRPr>
          </a:p>
          <a:p>
            <a:endParaRPr lang="en-US" b="1" dirty="0">
              <a:solidFill>
                <a:srgbClr val="00B050"/>
              </a:solidFill>
              <a:latin typeface="Century Gothic" panose="020B0502020202020204" pitchFamily="34" charset="0"/>
            </a:endParaRPr>
          </a:p>
          <a:p>
            <a:endParaRPr lang="en-US" b="1" i="0" dirty="0">
              <a:solidFill>
                <a:srgbClr val="00B050"/>
              </a:solidFill>
              <a:effectLst/>
              <a:latin typeface="Century Gothic" panose="020B0502020202020204" pitchFamily="34" charset="0"/>
            </a:endParaRPr>
          </a:p>
          <a:p>
            <a:endParaRPr lang="en-US" sz="1800" dirty="0">
              <a:solidFill>
                <a:srgbClr val="000000"/>
              </a:solidFill>
              <a:latin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839F08FC-2A61-9FF1-02C6-D2D766C61A89}"/>
              </a:ext>
            </a:extLst>
          </p:cNvPr>
          <p:cNvSpPr>
            <a:spLocks noGrp="1"/>
          </p:cNvSpPr>
          <p:nvPr>
            <p:ph type="ftr" sz="quarter" idx="11"/>
          </p:nvPr>
        </p:nvSpPr>
        <p:spPr/>
        <p:txBody>
          <a:bodyPr>
            <a:normAutofit/>
          </a:bodyPr>
          <a:lstStyle/>
          <a:p>
            <a:pPr>
              <a:spcAft>
                <a:spcPts val="600"/>
              </a:spcAft>
            </a:pPr>
            <a:r>
              <a:rPr lang="en-US"/>
              <a:t>Your Logo Here</a:t>
            </a:r>
          </a:p>
        </p:txBody>
      </p:sp>
      <p:sp>
        <p:nvSpPr>
          <p:cNvPr id="5" name="Slide Number Placeholder 4">
            <a:extLst>
              <a:ext uri="{FF2B5EF4-FFF2-40B4-BE49-F238E27FC236}">
                <a16:creationId xmlns:a16="http://schemas.microsoft.com/office/drawing/2014/main" id="{9FE7DA46-6BE0-EA89-BFC3-FFD7BEDD31D9}"/>
              </a:ext>
            </a:extLst>
          </p:cNvPr>
          <p:cNvSpPr>
            <a:spLocks noGrp="1"/>
          </p:cNvSpPr>
          <p:nvPr>
            <p:ph type="sldNum" sz="quarter" idx="12"/>
          </p:nvPr>
        </p:nvSpPr>
        <p:spPr/>
        <p:txBody>
          <a:bodyPr>
            <a:normAutofit/>
          </a:bodyPr>
          <a:lstStyle/>
          <a:p>
            <a:pPr>
              <a:spcAft>
                <a:spcPts val="600"/>
              </a:spcAft>
            </a:pPr>
            <a:fld id="{0FD50806-BABF-4915-9689-3B9956D1C75C}" type="slidenum">
              <a:rPr lang="en-US" smtClean="0"/>
              <a:pPr>
                <a:spcAft>
                  <a:spcPts val="600"/>
                </a:spcAft>
              </a:pPr>
              <a:t>1</a:t>
            </a:fld>
            <a:endParaRPr lang="en-US"/>
          </a:p>
        </p:txBody>
      </p:sp>
      <p:sp>
        <p:nvSpPr>
          <p:cNvPr id="8" name="TextBox 7">
            <a:extLst>
              <a:ext uri="{FF2B5EF4-FFF2-40B4-BE49-F238E27FC236}">
                <a16:creationId xmlns:a16="http://schemas.microsoft.com/office/drawing/2014/main" id="{79B91745-4C7D-81AE-D04D-EBCB5A9EA363}"/>
              </a:ext>
            </a:extLst>
          </p:cNvPr>
          <p:cNvSpPr txBox="1"/>
          <p:nvPr/>
        </p:nvSpPr>
        <p:spPr>
          <a:xfrm>
            <a:off x="1624614" y="2228671"/>
            <a:ext cx="1926455" cy="1200329"/>
          </a:xfrm>
          <a:prstGeom prst="rect">
            <a:avLst/>
          </a:prstGeom>
          <a:noFill/>
        </p:spPr>
        <p:txBody>
          <a:bodyPr wrap="square" rtlCol="0">
            <a:spAutoFit/>
          </a:bodyPr>
          <a:lstStyle/>
          <a:p>
            <a:r>
              <a:rPr lang="en-US" sz="3600" dirty="0">
                <a:latin typeface="Century Gothic" panose="020B0502020202020204" pitchFamily="34" charset="0"/>
              </a:rPr>
              <a:t>Infant Toddler</a:t>
            </a:r>
          </a:p>
        </p:txBody>
      </p:sp>
    </p:spTree>
    <p:extLst>
      <p:ext uri="{BB962C8B-B14F-4D97-AF65-F5344CB8AC3E}">
        <p14:creationId xmlns:p14="http://schemas.microsoft.com/office/powerpoint/2010/main" val="2786436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91974D-94F5-468A-87AC-B7EFF95696CC}"/>
              </a:ext>
            </a:extLst>
          </p:cNvPr>
          <p:cNvSpPr/>
          <p:nvPr/>
        </p:nvSpPr>
        <p:spPr>
          <a:xfrm>
            <a:off x="0" y="1116246"/>
            <a:ext cx="12192000" cy="5295901"/>
          </a:xfrm>
          <a:prstGeom prst="rect">
            <a:avLst/>
          </a:prstGeom>
          <a:pattFill prst="ltDnDiag">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600"/>
              </a:spcBef>
            </a:pPr>
            <a:r>
              <a:rPr lang="en-US" dirty="0"/>
              <a:t>Upcoming Deposits</a:t>
            </a:r>
          </a:p>
        </p:txBody>
      </p:sp>
      <p:grpSp>
        <p:nvGrpSpPr>
          <p:cNvPr id="184" name="Group 183">
            <a:extLst>
              <a:ext uri="{FF2B5EF4-FFF2-40B4-BE49-F238E27FC236}">
                <a16:creationId xmlns:a16="http://schemas.microsoft.com/office/drawing/2014/main" id="{337509D2-0CBC-4371-A05E-AF36659B07F3}"/>
              </a:ext>
              <a:ext uri="{C183D7F6-B498-43B3-948B-1728B52AA6E4}">
                <adec:decorative xmlns:adec="http://schemas.microsoft.com/office/drawing/2017/decorative" val="1"/>
              </a:ext>
            </a:extLst>
          </p:cNvPr>
          <p:cNvGrpSpPr/>
          <p:nvPr/>
        </p:nvGrpSpPr>
        <p:grpSpPr>
          <a:xfrm>
            <a:off x="4386490" y="4060864"/>
            <a:ext cx="3419021" cy="2214588"/>
            <a:chOff x="304800" y="4060864"/>
            <a:chExt cx="3419021" cy="2214588"/>
          </a:xfrm>
          <a:effectLst>
            <a:outerShdw blurRad="50800" dist="38100" dir="2700000" algn="tl" rotWithShape="0">
              <a:prstClr val="black">
                <a:alpha val="20000"/>
              </a:prstClr>
            </a:outerShdw>
          </a:effectLst>
        </p:grpSpPr>
        <p:sp>
          <p:nvSpPr>
            <p:cNvPr id="185" name="Rectangle 184">
              <a:extLst>
                <a:ext uri="{FF2B5EF4-FFF2-40B4-BE49-F238E27FC236}">
                  <a16:creationId xmlns:a16="http://schemas.microsoft.com/office/drawing/2014/main" id="{AA28CFA6-1725-41B9-AFC0-2D9C4C887905}"/>
                </a:ext>
              </a:extLst>
            </p:cNvPr>
            <p:cNvSpPr/>
            <p:nvPr/>
          </p:nvSpPr>
          <p:spPr>
            <a:xfrm>
              <a:off x="304800" y="4060864"/>
              <a:ext cx="3419021" cy="2214588"/>
            </a:xfrm>
            <a:prstGeom prst="rect">
              <a:avLst/>
            </a:prstGeom>
            <a:solidFill>
              <a:srgbClr val="F2F2F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en-US" sz="3600" b="1" dirty="0">
                <a:latin typeface="+mj-lt"/>
              </a:endParaRPr>
            </a:p>
          </p:txBody>
        </p:sp>
        <p:sp>
          <p:nvSpPr>
            <p:cNvPr id="186" name="Rectangle 185">
              <a:extLst>
                <a:ext uri="{FF2B5EF4-FFF2-40B4-BE49-F238E27FC236}">
                  <a16:creationId xmlns:a16="http://schemas.microsoft.com/office/drawing/2014/main" id="{AE0232FB-F1E3-4951-A55C-3F3342DF6A13}"/>
                </a:ext>
              </a:extLst>
            </p:cNvPr>
            <p:cNvSpPr/>
            <p:nvPr/>
          </p:nvSpPr>
          <p:spPr>
            <a:xfrm>
              <a:off x="304800" y="4060864"/>
              <a:ext cx="3419021"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75000"/>
                      <a:lumOff val="25000"/>
                    </a:schemeClr>
                  </a:solidFill>
                </a:rPr>
                <a:t>Credentials Obtained</a:t>
              </a:r>
            </a:p>
          </p:txBody>
        </p:sp>
      </p:grpSp>
      <p:grpSp>
        <p:nvGrpSpPr>
          <p:cNvPr id="81" name="Group 80">
            <a:extLst>
              <a:ext uri="{FF2B5EF4-FFF2-40B4-BE49-F238E27FC236}">
                <a16:creationId xmlns:a16="http://schemas.microsoft.com/office/drawing/2014/main" id="{AB755EE4-AAED-40FD-A16A-259334EEE052}"/>
              </a:ext>
              <a:ext uri="{C183D7F6-B498-43B3-948B-1728B52AA6E4}">
                <adec:decorative xmlns:adec="http://schemas.microsoft.com/office/drawing/2017/decorative" val="1"/>
              </a:ext>
            </a:extLst>
          </p:cNvPr>
          <p:cNvGrpSpPr/>
          <p:nvPr/>
        </p:nvGrpSpPr>
        <p:grpSpPr>
          <a:xfrm>
            <a:off x="355996" y="4157624"/>
            <a:ext cx="3432516" cy="2214588"/>
            <a:chOff x="291305" y="4060864"/>
            <a:chExt cx="3432516" cy="2214588"/>
          </a:xfrm>
          <a:effectLst>
            <a:outerShdw blurRad="50800" dist="38100" dir="2700000" algn="tl" rotWithShape="0">
              <a:prstClr val="black">
                <a:alpha val="20000"/>
              </a:prstClr>
            </a:outerShdw>
          </a:effectLst>
        </p:grpSpPr>
        <p:sp>
          <p:nvSpPr>
            <p:cNvPr id="119" name="Rectangle 118">
              <a:extLst>
                <a:ext uri="{FF2B5EF4-FFF2-40B4-BE49-F238E27FC236}">
                  <a16:creationId xmlns:a16="http://schemas.microsoft.com/office/drawing/2014/main" id="{ECC89592-EA05-4F09-AE50-51BC0C185628}"/>
                </a:ext>
              </a:extLst>
            </p:cNvPr>
            <p:cNvSpPr/>
            <p:nvPr/>
          </p:nvSpPr>
          <p:spPr>
            <a:xfrm>
              <a:off x="304800" y="4060864"/>
              <a:ext cx="3419021" cy="221458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en-US" sz="3600" b="1" dirty="0">
                <a:latin typeface="+mj-lt"/>
              </a:endParaRPr>
            </a:p>
          </p:txBody>
        </p:sp>
        <p:sp>
          <p:nvSpPr>
            <p:cNvPr id="179" name="Rectangle 178">
              <a:extLst>
                <a:ext uri="{FF2B5EF4-FFF2-40B4-BE49-F238E27FC236}">
                  <a16:creationId xmlns:a16="http://schemas.microsoft.com/office/drawing/2014/main" id="{9CFFF09D-96F9-453A-AC93-BC01E504D3BB}"/>
                </a:ext>
              </a:extLst>
            </p:cNvPr>
            <p:cNvSpPr/>
            <p:nvPr/>
          </p:nvSpPr>
          <p:spPr>
            <a:xfrm>
              <a:off x="291305" y="4503595"/>
              <a:ext cx="3419021"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75000"/>
                      <a:lumOff val="25000"/>
                    </a:schemeClr>
                  </a:solidFill>
                </a:rPr>
                <a:t>HOURS Trained </a:t>
              </a:r>
            </a:p>
          </p:txBody>
        </p:sp>
      </p:grpSp>
      <p:sp>
        <p:nvSpPr>
          <p:cNvPr id="2" name="Title 1">
            <a:extLst>
              <a:ext uri="{FF2B5EF4-FFF2-40B4-BE49-F238E27FC236}">
                <a16:creationId xmlns:a16="http://schemas.microsoft.com/office/drawing/2014/main" id="{CA98AD67-5AA4-441A-BB82-472C288413F8}"/>
              </a:ext>
            </a:extLst>
          </p:cNvPr>
          <p:cNvSpPr>
            <a:spLocks noGrp="1"/>
          </p:cNvSpPr>
          <p:nvPr>
            <p:ph type="title"/>
          </p:nvPr>
        </p:nvSpPr>
        <p:spPr/>
        <p:txBody>
          <a:bodyPr/>
          <a:lstStyle/>
          <a:p>
            <a:r>
              <a:rPr lang="en-US" dirty="0"/>
              <a:t>Training Activity </a:t>
            </a:r>
          </a:p>
        </p:txBody>
      </p:sp>
      <p:sp>
        <p:nvSpPr>
          <p:cNvPr id="4" name="Slide Number Placeholder 3">
            <a:extLst>
              <a:ext uri="{FF2B5EF4-FFF2-40B4-BE49-F238E27FC236}">
                <a16:creationId xmlns:a16="http://schemas.microsoft.com/office/drawing/2014/main" id="{FF6CA378-A42F-4D9C-A19A-0115D50F38CC}"/>
              </a:ext>
            </a:extLst>
          </p:cNvPr>
          <p:cNvSpPr>
            <a:spLocks noGrp="1"/>
          </p:cNvSpPr>
          <p:nvPr>
            <p:ph type="sldNum" sz="quarter" idx="12"/>
          </p:nvPr>
        </p:nvSpPr>
        <p:spPr/>
        <p:txBody>
          <a:bodyPr/>
          <a:lstStyle/>
          <a:p>
            <a:fld id="{0FD50806-BABF-4915-9689-3B9956D1C75C}" type="slidenum">
              <a:rPr lang="en-US" smtClean="0"/>
              <a:pPr/>
              <a:t>2</a:t>
            </a:fld>
            <a:endParaRPr lang="en-US" dirty="0"/>
          </a:p>
        </p:txBody>
      </p:sp>
      <p:grpSp>
        <p:nvGrpSpPr>
          <p:cNvPr id="43" name="Group 42">
            <a:extLst>
              <a:ext uri="{FF2B5EF4-FFF2-40B4-BE49-F238E27FC236}">
                <a16:creationId xmlns:a16="http://schemas.microsoft.com/office/drawing/2014/main" id="{91550221-8258-42F2-8C5D-7698C3085D53}"/>
              </a:ext>
              <a:ext uri="{C183D7F6-B498-43B3-948B-1728B52AA6E4}">
                <adec:decorative xmlns:adec="http://schemas.microsoft.com/office/drawing/2017/decorative" val="1"/>
              </a:ext>
            </a:extLst>
          </p:cNvPr>
          <p:cNvGrpSpPr/>
          <p:nvPr/>
        </p:nvGrpSpPr>
        <p:grpSpPr>
          <a:xfrm>
            <a:off x="304800" y="1577182"/>
            <a:ext cx="3419021" cy="2214588"/>
            <a:chOff x="304800" y="1577182"/>
            <a:chExt cx="3419021" cy="2214588"/>
          </a:xfrm>
          <a:effectLst>
            <a:outerShdw blurRad="50800" dist="38100" dir="5400000" algn="t" rotWithShape="0">
              <a:prstClr val="black">
                <a:alpha val="20000"/>
              </a:prstClr>
            </a:outerShdw>
          </a:effectLst>
        </p:grpSpPr>
        <p:sp>
          <p:nvSpPr>
            <p:cNvPr id="5" name="Rectangle 4">
              <a:extLst>
                <a:ext uri="{FF2B5EF4-FFF2-40B4-BE49-F238E27FC236}">
                  <a16:creationId xmlns:a16="http://schemas.microsoft.com/office/drawing/2014/main" id="{CDADA208-E23E-4B7A-8B30-503644571020}"/>
                </a:ext>
              </a:extLst>
            </p:cNvPr>
            <p:cNvSpPr/>
            <p:nvPr/>
          </p:nvSpPr>
          <p:spPr>
            <a:xfrm>
              <a:off x="304800" y="1577182"/>
              <a:ext cx="3419021" cy="1795488"/>
            </a:xfrm>
            <a:prstGeom prst="rect">
              <a:avLst/>
            </a:prstGeom>
            <a:solidFill>
              <a:srgbClr val="CE2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3600" b="1" dirty="0">
                  <a:latin typeface="+mj-lt"/>
                </a:rPr>
                <a:t>715</a:t>
              </a:r>
            </a:p>
          </p:txBody>
        </p:sp>
        <p:sp>
          <p:nvSpPr>
            <p:cNvPr id="7" name="Rectangle 6">
              <a:extLst>
                <a:ext uri="{FF2B5EF4-FFF2-40B4-BE49-F238E27FC236}">
                  <a16:creationId xmlns:a16="http://schemas.microsoft.com/office/drawing/2014/main" id="{35AF9DE5-C8D3-43F1-8647-AA7713F1FCEF}"/>
                </a:ext>
              </a:extLst>
            </p:cNvPr>
            <p:cNvSpPr/>
            <p:nvPr/>
          </p:nvSpPr>
          <p:spPr>
            <a:xfrm>
              <a:off x="304800" y="3372670"/>
              <a:ext cx="3419021"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75000"/>
                      <a:lumOff val="25000"/>
                    </a:schemeClr>
                  </a:solidFill>
                </a:rPr>
                <a:t>312 Trainers Actively Training</a:t>
              </a:r>
            </a:p>
          </p:txBody>
        </p:sp>
      </p:grpSp>
      <p:sp>
        <p:nvSpPr>
          <p:cNvPr id="6" name="Oval 5">
            <a:extLst>
              <a:ext uri="{FF2B5EF4-FFF2-40B4-BE49-F238E27FC236}">
                <a16:creationId xmlns:a16="http://schemas.microsoft.com/office/drawing/2014/main" id="{97C50A8E-3918-4827-975A-99A3EAB66BFA}"/>
              </a:ext>
              <a:ext uri="{C183D7F6-B498-43B3-948B-1728B52AA6E4}">
                <adec:decorative xmlns:adec="http://schemas.microsoft.com/office/drawing/2017/decorative" val="1"/>
              </a:ext>
            </a:extLst>
          </p:cNvPr>
          <p:cNvSpPr/>
          <p:nvPr/>
        </p:nvSpPr>
        <p:spPr>
          <a:xfrm>
            <a:off x="1685698" y="1242245"/>
            <a:ext cx="657225" cy="657225"/>
          </a:xfrm>
          <a:prstGeom prst="ellipse">
            <a:avLst/>
          </a:prstGeom>
          <a:solidFill>
            <a:srgbClr val="CE295E"/>
          </a:solidFill>
          <a:ln w="28575">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descr="This is an icon of coins.">
            <a:extLst>
              <a:ext uri="{FF2B5EF4-FFF2-40B4-BE49-F238E27FC236}">
                <a16:creationId xmlns:a16="http://schemas.microsoft.com/office/drawing/2014/main" id="{75301E57-A6A4-4748-B362-9BA17072ED18}"/>
              </a:ext>
            </a:extLst>
          </p:cNvPr>
          <p:cNvGrpSpPr/>
          <p:nvPr/>
        </p:nvGrpSpPr>
        <p:grpSpPr>
          <a:xfrm>
            <a:off x="1870641" y="1439094"/>
            <a:ext cx="287338" cy="263526"/>
            <a:chOff x="3171825" y="1368425"/>
            <a:chExt cx="287338" cy="263526"/>
          </a:xfrm>
          <a:solidFill>
            <a:schemeClr val="bg1"/>
          </a:solidFill>
        </p:grpSpPr>
        <p:sp>
          <p:nvSpPr>
            <p:cNvPr id="13" name="Freeform 466">
              <a:extLst>
                <a:ext uri="{FF2B5EF4-FFF2-40B4-BE49-F238E27FC236}">
                  <a16:creationId xmlns:a16="http://schemas.microsoft.com/office/drawing/2014/main" id="{385D5C6F-FE82-4E8C-8542-1BECD761D29C}"/>
                </a:ext>
              </a:extLst>
            </p:cNvPr>
            <p:cNvSpPr>
              <a:spLocks/>
            </p:cNvSpPr>
            <p:nvPr/>
          </p:nvSpPr>
          <p:spPr bwMode="auto">
            <a:xfrm>
              <a:off x="3219450" y="1598613"/>
              <a:ext cx="49213" cy="33338"/>
            </a:xfrm>
            <a:custGeom>
              <a:avLst/>
              <a:gdLst>
                <a:gd name="T0" fmla="*/ 0 w 151"/>
                <a:gd name="T1" fmla="*/ 0 h 106"/>
                <a:gd name="T2" fmla="*/ 0 w 151"/>
                <a:gd name="T3" fmla="*/ 106 h 106"/>
                <a:gd name="T4" fmla="*/ 151 w 151"/>
                <a:gd name="T5" fmla="*/ 106 h 106"/>
                <a:gd name="T6" fmla="*/ 151 w 151"/>
                <a:gd name="T7" fmla="*/ 0 h 106"/>
                <a:gd name="T8" fmla="*/ 136 w 151"/>
                <a:gd name="T9" fmla="*/ 0 h 106"/>
                <a:gd name="T10" fmla="*/ 0 w 151"/>
                <a:gd name="T11" fmla="*/ 0 h 106"/>
              </a:gdLst>
              <a:ahLst/>
              <a:cxnLst>
                <a:cxn ang="0">
                  <a:pos x="T0" y="T1"/>
                </a:cxn>
                <a:cxn ang="0">
                  <a:pos x="T2" y="T3"/>
                </a:cxn>
                <a:cxn ang="0">
                  <a:pos x="T4" y="T5"/>
                </a:cxn>
                <a:cxn ang="0">
                  <a:pos x="T6" y="T7"/>
                </a:cxn>
                <a:cxn ang="0">
                  <a:pos x="T8" y="T9"/>
                </a:cxn>
                <a:cxn ang="0">
                  <a:pos x="T10" y="T11"/>
                </a:cxn>
              </a:cxnLst>
              <a:rect l="0" t="0" r="r" b="b"/>
              <a:pathLst>
                <a:path w="151" h="106">
                  <a:moveTo>
                    <a:pt x="0" y="0"/>
                  </a:moveTo>
                  <a:lnTo>
                    <a:pt x="0" y="106"/>
                  </a:lnTo>
                  <a:lnTo>
                    <a:pt x="151" y="106"/>
                  </a:lnTo>
                  <a:lnTo>
                    <a:pt x="151" y="0"/>
                  </a:lnTo>
                  <a:lnTo>
                    <a:pt x="136"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467">
              <a:extLst>
                <a:ext uri="{FF2B5EF4-FFF2-40B4-BE49-F238E27FC236}">
                  <a16:creationId xmlns:a16="http://schemas.microsoft.com/office/drawing/2014/main" id="{3F4AD88D-507E-4EB6-B578-88060D4CF4D0}"/>
                </a:ext>
              </a:extLst>
            </p:cNvPr>
            <p:cNvSpPr>
              <a:spLocks/>
            </p:cNvSpPr>
            <p:nvPr/>
          </p:nvSpPr>
          <p:spPr bwMode="auto">
            <a:xfrm>
              <a:off x="3278188" y="1598613"/>
              <a:ext cx="28575" cy="33338"/>
            </a:xfrm>
            <a:custGeom>
              <a:avLst/>
              <a:gdLst>
                <a:gd name="T0" fmla="*/ 75 w 90"/>
                <a:gd name="T1" fmla="*/ 0 h 106"/>
                <a:gd name="T2" fmla="*/ 0 w 90"/>
                <a:gd name="T3" fmla="*/ 0 h 106"/>
                <a:gd name="T4" fmla="*/ 0 w 90"/>
                <a:gd name="T5" fmla="*/ 106 h 106"/>
                <a:gd name="T6" fmla="*/ 75 w 90"/>
                <a:gd name="T7" fmla="*/ 106 h 106"/>
                <a:gd name="T8" fmla="*/ 78 w 90"/>
                <a:gd name="T9" fmla="*/ 106 h 106"/>
                <a:gd name="T10" fmla="*/ 80 w 90"/>
                <a:gd name="T11" fmla="*/ 104 h 106"/>
                <a:gd name="T12" fmla="*/ 84 w 90"/>
                <a:gd name="T13" fmla="*/ 103 h 106"/>
                <a:gd name="T14" fmla="*/ 86 w 90"/>
                <a:gd name="T15" fmla="*/ 101 h 106"/>
                <a:gd name="T16" fmla="*/ 88 w 90"/>
                <a:gd name="T17" fmla="*/ 99 h 106"/>
                <a:gd name="T18" fmla="*/ 89 w 90"/>
                <a:gd name="T19" fmla="*/ 97 h 106"/>
                <a:gd name="T20" fmla="*/ 90 w 90"/>
                <a:gd name="T21" fmla="*/ 94 h 106"/>
                <a:gd name="T22" fmla="*/ 90 w 90"/>
                <a:gd name="T23" fmla="*/ 91 h 106"/>
                <a:gd name="T24" fmla="*/ 90 w 90"/>
                <a:gd name="T25" fmla="*/ 15 h 106"/>
                <a:gd name="T26" fmla="*/ 90 w 90"/>
                <a:gd name="T27" fmla="*/ 12 h 106"/>
                <a:gd name="T28" fmla="*/ 89 w 90"/>
                <a:gd name="T29" fmla="*/ 10 h 106"/>
                <a:gd name="T30" fmla="*/ 88 w 90"/>
                <a:gd name="T31" fmla="*/ 7 h 106"/>
                <a:gd name="T32" fmla="*/ 86 w 90"/>
                <a:gd name="T33" fmla="*/ 5 h 106"/>
                <a:gd name="T34" fmla="*/ 84 w 90"/>
                <a:gd name="T35" fmla="*/ 4 h 106"/>
                <a:gd name="T36" fmla="*/ 80 w 90"/>
                <a:gd name="T37" fmla="*/ 2 h 106"/>
                <a:gd name="T38" fmla="*/ 78 w 90"/>
                <a:gd name="T39" fmla="*/ 2 h 106"/>
                <a:gd name="T40" fmla="*/ 75 w 90"/>
                <a:gd name="T41" fmla="*/ 0 h 106"/>
                <a:gd name="T42" fmla="*/ 75 w 90"/>
                <a:gd name="T43"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106">
                  <a:moveTo>
                    <a:pt x="75" y="0"/>
                  </a:moveTo>
                  <a:lnTo>
                    <a:pt x="0" y="0"/>
                  </a:lnTo>
                  <a:lnTo>
                    <a:pt x="0" y="106"/>
                  </a:lnTo>
                  <a:lnTo>
                    <a:pt x="75" y="106"/>
                  </a:lnTo>
                  <a:lnTo>
                    <a:pt x="78" y="106"/>
                  </a:lnTo>
                  <a:lnTo>
                    <a:pt x="80" y="104"/>
                  </a:lnTo>
                  <a:lnTo>
                    <a:pt x="84" y="103"/>
                  </a:lnTo>
                  <a:lnTo>
                    <a:pt x="86" y="101"/>
                  </a:lnTo>
                  <a:lnTo>
                    <a:pt x="88" y="99"/>
                  </a:lnTo>
                  <a:lnTo>
                    <a:pt x="89" y="97"/>
                  </a:lnTo>
                  <a:lnTo>
                    <a:pt x="90" y="94"/>
                  </a:lnTo>
                  <a:lnTo>
                    <a:pt x="90" y="91"/>
                  </a:lnTo>
                  <a:lnTo>
                    <a:pt x="90" y="15"/>
                  </a:lnTo>
                  <a:lnTo>
                    <a:pt x="90" y="12"/>
                  </a:lnTo>
                  <a:lnTo>
                    <a:pt x="89" y="10"/>
                  </a:lnTo>
                  <a:lnTo>
                    <a:pt x="88" y="7"/>
                  </a:lnTo>
                  <a:lnTo>
                    <a:pt x="86" y="5"/>
                  </a:lnTo>
                  <a:lnTo>
                    <a:pt x="84" y="4"/>
                  </a:lnTo>
                  <a:lnTo>
                    <a:pt x="80" y="2"/>
                  </a:lnTo>
                  <a:lnTo>
                    <a:pt x="78" y="2"/>
                  </a:lnTo>
                  <a:lnTo>
                    <a:pt x="75" y="0"/>
                  </a:lnTo>
                  <a:lnTo>
                    <a:pt x="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468">
              <a:extLst>
                <a:ext uri="{FF2B5EF4-FFF2-40B4-BE49-F238E27FC236}">
                  <a16:creationId xmlns:a16="http://schemas.microsoft.com/office/drawing/2014/main" id="{25BE5FD6-A410-4824-9697-31FCF7983B6B}"/>
                </a:ext>
              </a:extLst>
            </p:cNvPr>
            <p:cNvSpPr>
              <a:spLocks/>
            </p:cNvSpPr>
            <p:nvPr/>
          </p:nvSpPr>
          <p:spPr bwMode="auto">
            <a:xfrm>
              <a:off x="3181350" y="1598613"/>
              <a:ext cx="28575" cy="33338"/>
            </a:xfrm>
            <a:custGeom>
              <a:avLst/>
              <a:gdLst>
                <a:gd name="T0" fmla="*/ 15 w 90"/>
                <a:gd name="T1" fmla="*/ 0 h 106"/>
                <a:gd name="T2" fmla="*/ 11 w 90"/>
                <a:gd name="T3" fmla="*/ 0 h 106"/>
                <a:gd name="T4" fmla="*/ 9 w 90"/>
                <a:gd name="T5" fmla="*/ 2 h 106"/>
                <a:gd name="T6" fmla="*/ 6 w 90"/>
                <a:gd name="T7" fmla="*/ 4 h 106"/>
                <a:gd name="T8" fmla="*/ 4 w 90"/>
                <a:gd name="T9" fmla="*/ 5 h 106"/>
                <a:gd name="T10" fmla="*/ 3 w 90"/>
                <a:gd name="T11" fmla="*/ 7 h 106"/>
                <a:gd name="T12" fmla="*/ 1 w 90"/>
                <a:gd name="T13" fmla="*/ 10 h 106"/>
                <a:gd name="T14" fmla="*/ 0 w 90"/>
                <a:gd name="T15" fmla="*/ 12 h 106"/>
                <a:gd name="T16" fmla="*/ 0 w 90"/>
                <a:gd name="T17" fmla="*/ 15 h 106"/>
                <a:gd name="T18" fmla="*/ 0 w 90"/>
                <a:gd name="T19" fmla="*/ 91 h 106"/>
                <a:gd name="T20" fmla="*/ 0 w 90"/>
                <a:gd name="T21" fmla="*/ 94 h 106"/>
                <a:gd name="T22" fmla="*/ 1 w 90"/>
                <a:gd name="T23" fmla="*/ 97 h 106"/>
                <a:gd name="T24" fmla="*/ 3 w 90"/>
                <a:gd name="T25" fmla="*/ 99 h 106"/>
                <a:gd name="T26" fmla="*/ 4 w 90"/>
                <a:gd name="T27" fmla="*/ 101 h 106"/>
                <a:gd name="T28" fmla="*/ 6 w 90"/>
                <a:gd name="T29" fmla="*/ 103 h 106"/>
                <a:gd name="T30" fmla="*/ 9 w 90"/>
                <a:gd name="T31" fmla="*/ 104 h 106"/>
                <a:gd name="T32" fmla="*/ 11 w 90"/>
                <a:gd name="T33" fmla="*/ 106 h 106"/>
                <a:gd name="T34" fmla="*/ 15 w 90"/>
                <a:gd name="T35" fmla="*/ 106 h 106"/>
                <a:gd name="T36" fmla="*/ 90 w 90"/>
                <a:gd name="T37" fmla="*/ 106 h 106"/>
                <a:gd name="T38" fmla="*/ 90 w 90"/>
                <a:gd name="T39" fmla="*/ 0 h 106"/>
                <a:gd name="T40" fmla="*/ 75 w 90"/>
                <a:gd name="T41" fmla="*/ 0 h 106"/>
                <a:gd name="T42" fmla="*/ 15 w 90"/>
                <a:gd name="T43"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106">
                  <a:moveTo>
                    <a:pt x="15" y="0"/>
                  </a:moveTo>
                  <a:lnTo>
                    <a:pt x="11" y="0"/>
                  </a:lnTo>
                  <a:lnTo>
                    <a:pt x="9" y="2"/>
                  </a:lnTo>
                  <a:lnTo>
                    <a:pt x="6" y="4"/>
                  </a:lnTo>
                  <a:lnTo>
                    <a:pt x="4" y="5"/>
                  </a:lnTo>
                  <a:lnTo>
                    <a:pt x="3" y="7"/>
                  </a:lnTo>
                  <a:lnTo>
                    <a:pt x="1" y="10"/>
                  </a:lnTo>
                  <a:lnTo>
                    <a:pt x="0" y="12"/>
                  </a:lnTo>
                  <a:lnTo>
                    <a:pt x="0" y="15"/>
                  </a:lnTo>
                  <a:lnTo>
                    <a:pt x="0" y="91"/>
                  </a:lnTo>
                  <a:lnTo>
                    <a:pt x="0" y="94"/>
                  </a:lnTo>
                  <a:lnTo>
                    <a:pt x="1" y="97"/>
                  </a:lnTo>
                  <a:lnTo>
                    <a:pt x="3" y="99"/>
                  </a:lnTo>
                  <a:lnTo>
                    <a:pt x="4" y="101"/>
                  </a:lnTo>
                  <a:lnTo>
                    <a:pt x="6" y="103"/>
                  </a:lnTo>
                  <a:lnTo>
                    <a:pt x="9" y="104"/>
                  </a:lnTo>
                  <a:lnTo>
                    <a:pt x="11" y="106"/>
                  </a:lnTo>
                  <a:lnTo>
                    <a:pt x="15" y="106"/>
                  </a:lnTo>
                  <a:lnTo>
                    <a:pt x="90" y="106"/>
                  </a:lnTo>
                  <a:lnTo>
                    <a:pt x="90" y="0"/>
                  </a:lnTo>
                  <a:lnTo>
                    <a:pt x="75" y="0"/>
                  </a:lnTo>
                  <a:lnTo>
                    <a:pt x="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469">
              <a:extLst>
                <a:ext uri="{FF2B5EF4-FFF2-40B4-BE49-F238E27FC236}">
                  <a16:creationId xmlns:a16="http://schemas.microsoft.com/office/drawing/2014/main" id="{70C956FB-1840-44F1-8377-516D0A87B7F1}"/>
                </a:ext>
              </a:extLst>
            </p:cNvPr>
            <p:cNvSpPr>
              <a:spLocks/>
            </p:cNvSpPr>
            <p:nvPr/>
          </p:nvSpPr>
          <p:spPr bwMode="auto">
            <a:xfrm>
              <a:off x="3219450" y="1522413"/>
              <a:ext cx="49213" cy="33338"/>
            </a:xfrm>
            <a:custGeom>
              <a:avLst/>
              <a:gdLst>
                <a:gd name="T0" fmla="*/ 151 w 151"/>
                <a:gd name="T1" fmla="*/ 105 h 105"/>
                <a:gd name="T2" fmla="*/ 151 w 151"/>
                <a:gd name="T3" fmla="*/ 0 h 105"/>
                <a:gd name="T4" fmla="*/ 136 w 151"/>
                <a:gd name="T5" fmla="*/ 0 h 105"/>
                <a:gd name="T6" fmla="*/ 0 w 151"/>
                <a:gd name="T7" fmla="*/ 0 h 105"/>
                <a:gd name="T8" fmla="*/ 0 w 151"/>
                <a:gd name="T9" fmla="*/ 105 h 105"/>
                <a:gd name="T10" fmla="*/ 136 w 151"/>
                <a:gd name="T11" fmla="*/ 105 h 105"/>
                <a:gd name="T12" fmla="*/ 151 w 151"/>
                <a:gd name="T13" fmla="*/ 105 h 105"/>
              </a:gdLst>
              <a:ahLst/>
              <a:cxnLst>
                <a:cxn ang="0">
                  <a:pos x="T0" y="T1"/>
                </a:cxn>
                <a:cxn ang="0">
                  <a:pos x="T2" y="T3"/>
                </a:cxn>
                <a:cxn ang="0">
                  <a:pos x="T4" y="T5"/>
                </a:cxn>
                <a:cxn ang="0">
                  <a:pos x="T6" y="T7"/>
                </a:cxn>
                <a:cxn ang="0">
                  <a:pos x="T8" y="T9"/>
                </a:cxn>
                <a:cxn ang="0">
                  <a:pos x="T10" y="T11"/>
                </a:cxn>
                <a:cxn ang="0">
                  <a:pos x="T12" y="T13"/>
                </a:cxn>
              </a:cxnLst>
              <a:rect l="0" t="0" r="r" b="b"/>
              <a:pathLst>
                <a:path w="151" h="105">
                  <a:moveTo>
                    <a:pt x="151" y="105"/>
                  </a:moveTo>
                  <a:lnTo>
                    <a:pt x="151" y="0"/>
                  </a:lnTo>
                  <a:lnTo>
                    <a:pt x="136" y="0"/>
                  </a:lnTo>
                  <a:lnTo>
                    <a:pt x="0" y="0"/>
                  </a:lnTo>
                  <a:lnTo>
                    <a:pt x="0" y="105"/>
                  </a:lnTo>
                  <a:lnTo>
                    <a:pt x="136" y="105"/>
                  </a:lnTo>
                  <a:lnTo>
                    <a:pt x="151"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470">
              <a:extLst>
                <a:ext uri="{FF2B5EF4-FFF2-40B4-BE49-F238E27FC236}">
                  <a16:creationId xmlns:a16="http://schemas.microsoft.com/office/drawing/2014/main" id="{31F34C55-620E-437B-84B4-9120D2B173BC}"/>
                </a:ext>
              </a:extLst>
            </p:cNvPr>
            <p:cNvSpPr>
              <a:spLocks/>
            </p:cNvSpPr>
            <p:nvPr/>
          </p:nvSpPr>
          <p:spPr bwMode="auto">
            <a:xfrm>
              <a:off x="3181350" y="1522413"/>
              <a:ext cx="28575" cy="33338"/>
            </a:xfrm>
            <a:custGeom>
              <a:avLst/>
              <a:gdLst>
                <a:gd name="T0" fmla="*/ 15 w 90"/>
                <a:gd name="T1" fmla="*/ 0 h 105"/>
                <a:gd name="T2" fmla="*/ 11 w 90"/>
                <a:gd name="T3" fmla="*/ 0 h 105"/>
                <a:gd name="T4" fmla="*/ 9 w 90"/>
                <a:gd name="T5" fmla="*/ 1 h 105"/>
                <a:gd name="T6" fmla="*/ 6 w 90"/>
                <a:gd name="T7" fmla="*/ 2 h 105"/>
                <a:gd name="T8" fmla="*/ 4 w 90"/>
                <a:gd name="T9" fmla="*/ 4 h 105"/>
                <a:gd name="T10" fmla="*/ 3 w 90"/>
                <a:gd name="T11" fmla="*/ 7 h 105"/>
                <a:gd name="T12" fmla="*/ 1 w 90"/>
                <a:gd name="T13" fmla="*/ 9 h 105"/>
                <a:gd name="T14" fmla="*/ 0 w 90"/>
                <a:gd name="T15" fmla="*/ 12 h 105"/>
                <a:gd name="T16" fmla="*/ 0 w 90"/>
                <a:gd name="T17" fmla="*/ 15 h 105"/>
                <a:gd name="T18" fmla="*/ 0 w 90"/>
                <a:gd name="T19" fmla="*/ 90 h 105"/>
                <a:gd name="T20" fmla="*/ 0 w 90"/>
                <a:gd name="T21" fmla="*/ 93 h 105"/>
                <a:gd name="T22" fmla="*/ 1 w 90"/>
                <a:gd name="T23" fmla="*/ 96 h 105"/>
                <a:gd name="T24" fmla="*/ 3 w 90"/>
                <a:gd name="T25" fmla="*/ 99 h 105"/>
                <a:gd name="T26" fmla="*/ 4 w 90"/>
                <a:gd name="T27" fmla="*/ 101 h 105"/>
                <a:gd name="T28" fmla="*/ 6 w 90"/>
                <a:gd name="T29" fmla="*/ 102 h 105"/>
                <a:gd name="T30" fmla="*/ 9 w 90"/>
                <a:gd name="T31" fmla="*/ 104 h 105"/>
                <a:gd name="T32" fmla="*/ 11 w 90"/>
                <a:gd name="T33" fmla="*/ 105 h 105"/>
                <a:gd name="T34" fmla="*/ 15 w 90"/>
                <a:gd name="T35" fmla="*/ 105 h 105"/>
                <a:gd name="T36" fmla="*/ 75 w 90"/>
                <a:gd name="T37" fmla="*/ 105 h 105"/>
                <a:gd name="T38" fmla="*/ 90 w 90"/>
                <a:gd name="T39" fmla="*/ 105 h 105"/>
                <a:gd name="T40" fmla="*/ 90 w 90"/>
                <a:gd name="T41" fmla="*/ 0 h 105"/>
                <a:gd name="T42" fmla="*/ 75 w 90"/>
                <a:gd name="T43" fmla="*/ 0 h 105"/>
                <a:gd name="T44" fmla="*/ 15 w 90"/>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 h="105">
                  <a:moveTo>
                    <a:pt x="15" y="0"/>
                  </a:moveTo>
                  <a:lnTo>
                    <a:pt x="11" y="0"/>
                  </a:lnTo>
                  <a:lnTo>
                    <a:pt x="9" y="1"/>
                  </a:lnTo>
                  <a:lnTo>
                    <a:pt x="6" y="2"/>
                  </a:lnTo>
                  <a:lnTo>
                    <a:pt x="4" y="4"/>
                  </a:lnTo>
                  <a:lnTo>
                    <a:pt x="3" y="7"/>
                  </a:lnTo>
                  <a:lnTo>
                    <a:pt x="1" y="9"/>
                  </a:lnTo>
                  <a:lnTo>
                    <a:pt x="0" y="12"/>
                  </a:lnTo>
                  <a:lnTo>
                    <a:pt x="0" y="15"/>
                  </a:lnTo>
                  <a:lnTo>
                    <a:pt x="0" y="90"/>
                  </a:lnTo>
                  <a:lnTo>
                    <a:pt x="0" y="93"/>
                  </a:lnTo>
                  <a:lnTo>
                    <a:pt x="1" y="96"/>
                  </a:lnTo>
                  <a:lnTo>
                    <a:pt x="3" y="99"/>
                  </a:lnTo>
                  <a:lnTo>
                    <a:pt x="4" y="101"/>
                  </a:lnTo>
                  <a:lnTo>
                    <a:pt x="6" y="102"/>
                  </a:lnTo>
                  <a:lnTo>
                    <a:pt x="9" y="104"/>
                  </a:lnTo>
                  <a:lnTo>
                    <a:pt x="11" y="105"/>
                  </a:lnTo>
                  <a:lnTo>
                    <a:pt x="15" y="105"/>
                  </a:lnTo>
                  <a:lnTo>
                    <a:pt x="75" y="105"/>
                  </a:lnTo>
                  <a:lnTo>
                    <a:pt x="90" y="105"/>
                  </a:lnTo>
                  <a:lnTo>
                    <a:pt x="90" y="0"/>
                  </a:lnTo>
                  <a:lnTo>
                    <a:pt x="75" y="0"/>
                  </a:lnTo>
                  <a:lnTo>
                    <a:pt x="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471">
              <a:extLst>
                <a:ext uri="{FF2B5EF4-FFF2-40B4-BE49-F238E27FC236}">
                  <a16:creationId xmlns:a16="http://schemas.microsoft.com/office/drawing/2014/main" id="{18397A4D-BBCC-464A-A388-9BDBF3FBC0C7}"/>
                </a:ext>
              </a:extLst>
            </p:cNvPr>
            <p:cNvSpPr>
              <a:spLocks/>
            </p:cNvSpPr>
            <p:nvPr/>
          </p:nvSpPr>
          <p:spPr bwMode="auto">
            <a:xfrm>
              <a:off x="3278188" y="1522413"/>
              <a:ext cx="28575" cy="33338"/>
            </a:xfrm>
            <a:custGeom>
              <a:avLst/>
              <a:gdLst>
                <a:gd name="T0" fmla="*/ 75 w 90"/>
                <a:gd name="T1" fmla="*/ 0 h 105"/>
                <a:gd name="T2" fmla="*/ 0 w 90"/>
                <a:gd name="T3" fmla="*/ 0 h 105"/>
                <a:gd name="T4" fmla="*/ 0 w 90"/>
                <a:gd name="T5" fmla="*/ 105 h 105"/>
                <a:gd name="T6" fmla="*/ 75 w 90"/>
                <a:gd name="T7" fmla="*/ 105 h 105"/>
                <a:gd name="T8" fmla="*/ 78 w 90"/>
                <a:gd name="T9" fmla="*/ 105 h 105"/>
                <a:gd name="T10" fmla="*/ 80 w 90"/>
                <a:gd name="T11" fmla="*/ 104 h 105"/>
                <a:gd name="T12" fmla="*/ 84 w 90"/>
                <a:gd name="T13" fmla="*/ 102 h 105"/>
                <a:gd name="T14" fmla="*/ 86 w 90"/>
                <a:gd name="T15" fmla="*/ 101 h 105"/>
                <a:gd name="T16" fmla="*/ 88 w 90"/>
                <a:gd name="T17" fmla="*/ 99 h 105"/>
                <a:gd name="T18" fmla="*/ 89 w 90"/>
                <a:gd name="T19" fmla="*/ 96 h 105"/>
                <a:gd name="T20" fmla="*/ 90 w 90"/>
                <a:gd name="T21" fmla="*/ 93 h 105"/>
                <a:gd name="T22" fmla="*/ 90 w 90"/>
                <a:gd name="T23" fmla="*/ 90 h 105"/>
                <a:gd name="T24" fmla="*/ 90 w 90"/>
                <a:gd name="T25" fmla="*/ 15 h 105"/>
                <a:gd name="T26" fmla="*/ 90 w 90"/>
                <a:gd name="T27" fmla="*/ 12 h 105"/>
                <a:gd name="T28" fmla="*/ 89 w 90"/>
                <a:gd name="T29" fmla="*/ 9 h 105"/>
                <a:gd name="T30" fmla="*/ 88 w 90"/>
                <a:gd name="T31" fmla="*/ 7 h 105"/>
                <a:gd name="T32" fmla="*/ 86 w 90"/>
                <a:gd name="T33" fmla="*/ 4 h 105"/>
                <a:gd name="T34" fmla="*/ 84 w 90"/>
                <a:gd name="T35" fmla="*/ 2 h 105"/>
                <a:gd name="T36" fmla="*/ 80 w 90"/>
                <a:gd name="T37" fmla="*/ 1 h 105"/>
                <a:gd name="T38" fmla="*/ 78 w 90"/>
                <a:gd name="T39" fmla="*/ 0 h 105"/>
                <a:gd name="T40" fmla="*/ 75 w 90"/>
                <a:gd name="T41"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5">
                  <a:moveTo>
                    <a:pt x="75" y="0"/>
                  </a:moveTo>
                  <a:lnTo>
                    <a:pt x="0" y="0"/>
                  </a:lnTo>
                  <a:lnTo>
                    <a:pt x="0" y="105"/>
                  </a:lnTo>
                  <a:lnTo>
                    <a:pt x="75" y="105"/>
                  </a:lnTo>
                  <a:lnTo>
                    <a:pt x="78" y="105"/>
                  </a:lnTo>
                  <a:lnTo>
                    <a:pt x="80" y="104"/>
                  </a:lnTo>
                  <a:lnTo>
                    <a:pt x="84" y="102"/>
                  </a:lnTo>
                  <a:lnTo>
                    <a:pt x="86" y="101"/>
                  </a:lnTo>
                  <a:lnTo>
                    <a:pt x="88" y="99"/>
                  </a:lnTo>
                  <a:lnTo>
                    <a:pt x="89" y="96"/>
                  </a:lnTo>
                  <a:lnTo>
                    <a:pt x="90" y="93"/>
                  </a:lnTo>
                  <a:lnTo>
                    <a:pt x="90" y="90"/>
                  </a:lnTo>
                  <a:lnTo>
                    <a:pt x="90" y="15"/>
                  </a:lnTo>
                  <a:lnTo>
                    <a:pt x="90" y="12"/>
                  </a:lnTo>
                  <a:lnTo>
                    <a:pt x="89" y="9"/>
                  </a:lnTo>
                  <a:lnTo>
                    <a:pt x="88" y="7"/>
                  </a:lnTo>
                  <a:lnTo>
                    <a:pt x="86" y="4"/>
                  </a:lnTo>
                  <a:lnTo>
                    <a:pt x="84" y="2"/>
                  </a:lnTo>
                  <a:lnTo>
                    <a:pt x="80" y="1"/>
                  </a:lnTo>
                  <a:lnTo>
                    <a:pt x="78" y="0"/>
                  </a:lnTo>
                  <a:lnTo>
                    <a:pt x="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472">
              <a:extLst>
                <a:ext uri="{FF2B5EF4-FFF2-40B4-BE49-F238E27FC236}">
                  <a16:creationId xmlns:a16="http://schemas.microsoft.com/office/drawing/2014/main" id="{196FE97D-77A1-4D52-A288-82512B28D84C}"/>
                </a:ext>
              </a:extLst>
            </p:cNvPr>
            <p:cNvSpPr>
              <a:spLocks/>
            </p:cNvSpPr>
            <p:nvPr/>
          </p:nvSpPr>
          <p:spPr bwMode="auto">
            <a:xfrm>
              <a:off x="3190875" y="1446213"/>
              <a:ext cx="28575" cy="33338"/>
            </a:xfrm>
            <a:custGeom>
              <a:avLst/>
              <a:gdLst>
                <a:gd name="T0" fmla="*/ 90 w 90"/>
                <a:gd name="T1" fmla="*/ 0 h 105"/>
                <a:gd name="T2" fmla="*/ 15 w 90"/>
                <a:gd name="T3" fmla="*/ 0 h 105"/>
                <a:gd name="T4" fmla="*/ 11 w 90"/>
                <a:gd name="T5" fmla="*/ 0 h 105"/>
                <a:gd name="T6" fmla="*/ 9 w 90"/>
                <a:gd name="T7" fmla="*/ 1 h 105"/>
                <a:gd name="T8" fmla="*/ 6 w 90"/>
                <a:gd name="T9" fmla="*/ 2 h 105"/>
                <a:gd name="T10" fmla="*/ 4 w 90"/>
                <a:gd name="T11" fmla="*/ 4 h 105"/>
                <a:gd name="T12" fmla="*/ 3 w 90"/>
                <a:gd name="T13" fmla="*/ 6 h 105"/>
                <a:gd name="T14" fmla="*/ 1 w 90"/>
                <a:gd name="T15" fmla="*/ 9 h 105"/>
                <a:gd name="T16" fmla="*/ 0 w 90"/>
                <a:gd name="T17" fmla="*/ 12 h 105"/>
                <a:gd name="T18" fmla="*/ 0 w 90"/>
                <a:gd name="T19" fmla="*/ 15 h 105"/>
                <a:gd name="T20" fmla="*/ 0 w 90"/>
                <a:gd name="T21" fmla="*/ 90 h 105"/>
                <a:gd name="T22" fmla="*/ 0 w 90"/>
                <a:gd name="T23" fmla="*/ 93 h 105"/>
                <a:gd name="T24" fmla="*/ 1 w 90"/>
                <a:gd name="T25" fmla="*/ 96 h 105"/>
                <a:gd name="T26" fmla="*/ 3 w 90"/>
                <a:gd name="T27" fmla="*/ 99 h 105"/>
                <a:gd name="T28" fmla="*/ 4 w 90"/>
                <a:gd name="T29" fmla="*/ 101 h 105"/>
                <a:gd name="T30" fmla="*/ 6 w 90"/>
                <a:gd name="T31" fmla="*/ 103 h 105"/>
                <a:gd name="T32" fmla="*/ 9 w 90"/>
                <a:gd name="T33" fmla="*/ 104 h 105"/>
                <a:gd name="T34" fmla="*/ 11 w 90"/>
                <a:gd name="T35" fmla="*/ 105 h 105"/>
                <a:gd name="T36" fmla="*/ 15 w 90"/>
                <a:gd name="T37" fmla="*/ 105 h 105"/>
                <a:gd name="T38" fmla="*/ 45 w 90"/>
                <a:gd name="T39" fmla="*/ 105 h 105"/>
                <a:gd name="T40" fmla="*/ 90 w 90"/>
                <a:gd name="T41" fmla="*/ 105 h 105"/>
                <a:gd name="T42" fmla="*/ 90 w 90"/>
                <a:gd name="T4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105">
                  <a:moveTo>
                    <a:pt x="90" y="0"/>
                  </a:moveTo>
                  <a:lnTo>
                    <a:pt x="15" y="0"/>
                  </a:lnTo>
                  <a:lnTo>
                    <a:pt x="11" y="0"/>
                  </a:lnTo>
                  <a:lnTo>
                    <a:pt x="9" y="1"/>
                  </a:lnTo>
                  <a:lnTo>
                    <a:pt x="6" y="2"/>
                  </a:lnTo>
                  <a:lnTo>
                    <a:pt x="4" y="4"/>
                  </a:lnTo>
                  <a:lnTo>
                    <a:pt x="3" y="6"/>
                  </a:lnTo>
                  <a:lnTo>
                    <a:pt x="1" y="9"/>
                  </a:lnTo>
                  <a:lnTo>
                    <a:pt x="0" y="12"/>
                  </a:lnTo>
                  <a:lnTo>
                    <a:pt x="0" y="15"/>
                  </a:lnTo>
                  <a:lnTo>
                    <a:pt x="0" y="90"/>
                  </a:lnTo>
                  <a:lnTo>
                    <a:pt x="0" y="93"/>
                  </a:lnTo>
                  <a:lnTo>
                    <a:pt x="1" y="96"/>
                  </a:lnTo>
                  <a:lnTo>
                    <a:pt x="3" y="99"/>
                  </a:lnTo>
                  <a:lnTo>
                    <a:pt x="4" y="101"/>
                  </a:lnTo>
                  <a:lnTo>
                    <a:pt x="6" y="103"/>
                  </a:lnTo>
                  <a:lnTo>
                    <a:pt x="9" y="104"/>
                  </a:lnTo>
                  <a:lnTo>
                    <a:pt x="11" y="105"/>
                  </a:lnTo>
                  <a:lnTo>
                    <a:pt x="15" y="105"/>
                  </a:lnTo>
                  <a:lnTo>
                    <a:pt x="45" y="105"/>
                  </a:lnTo>
                  <a:lnTo>
                    <a:pt x="90" y="105"/>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473">
              <a:extLst>
                <a:ext uri="{FF2B5EF4-FFF2-40B4-BE49-F238E27FC236}">
                  <a16:creationId xmlns:a16="http://schemas.microsoft.com/office/drawing/2014/main" id="{AEEC57E4-9646-4A44-BD9D-7456C262463A}"/>
                </a:ext>
              </a:extLst>
            </p:cNvPr>
            <p:cNvSpPr>
              <a:spLocks/>
            </p:cNvSpPr>
            <p:nvPr/>
          </p:nvSpPr>
          <p:spPr bwMode="auto">
            <a:xfrm>
              <a:off x="3228975" y="1446213"/>
              <a:ext cx="49213" cy="33338"/>
            </a:xfrm>
            <a:custGeom>
              <a:avLst/>
              <a:gdLst>
                <a:gd name="T0" fmla="*/ 151 w 151"/>
                <a:gd name="T1" fmla="*/ 0 h 105"/>
                <a:gd name="T2" fmla="*/ 46 w 151"/>
                <a:gd name="T3" fmla="*/ 0 h 105"/>
                <a:gd name="T4" fmla="*/ 0 w 151"/>
                <a:gd name="T5" fmla="*/ 0 h 105"/>
                <a:gd name="T6" fmla="*/ 0 w 151"/>
                <a:gd name="T7" fmla="*/ 105 h 105"/>
                <a:gd name="T8" fmla="*/ 106 w 151"/>
                <a:gd name="T9" fmla="*/ 105 h 105"/>
                <a:gd name="T10" fmla="*/ 151 w 151"/>
                <a:gd name="T11" fmla="*/ 105 h 105"/>
                <a:gd name="T12" fmla="*/ 151 w 151"/>
                <a:gd name="T13" fmla="*/ 0 h 105"/>
              </a:gdLst>
              <a:ahLst/>
              <a:cxnLst>
                <a:cxn ang="0">
                  <a:pos x="T0" y="T1"/>
                </a:cxn>
                <a:cxn ang="0">
                  <a:pos x="T2" y="T3"/>
                </a:cxn>
                <a:cxn ang="0">
                  <a:pos x="T4" y="T5"/>
                </a:cxn>
                <a:cxn ang="0">
                  <a:pos x="T6" y="T7"/>
                </a:cxn>
                <a:cxn ang="0">
                  <a:pos x="T8" y="T9"/>
                </a:cxn>
                <a:cxn ang="0">
                  <a:pos x="T10" y="T11"/>
                </a:cxn>
                <a:cxn ang="0">
                  <a:pos x="T12" y="T13"/>
                </a:cxn>
              </a:cxnLst>
              <a:rect l="0" t="0" r="r" b="b"/>
              <a:pathLst>
                <a:path w="151" h="105">
                  <a:moveTo>
                    <a:pt x="151" y="0"/>
                  </a:moveTo>
                  <a:lnTo>
                    <a:pt x="46" y="0"/>
                  </a:lnTo>
                  <a:lnTo>
                    <a:pt x="0" y="0"/>
                  </a:lnTo>
                  <a:lnTo>
                    <a:pt x="0" y="105"/>
                  </a:lnTo>
                  <a:lnTo>
                    <a:pt x="106" y="105"/>
                  </a:lnTo>
                  <a:lnTo>
                    <a:pt x="151" y="105"/>
                  </a:lnTo>
                  <a:lnTo>
                    <a:pt x="1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474">
              <a:extLst>
                <a:ext uri="{FF2B5EF4-FFF2-40B4-BE49-F238E27FC236}">
                  <a16:creationId xmlns:a16="http://schemas.microsoft.com/office/drawing/2014/main" id="{3033CFA5-C735-49A7-99D6-6BC7D8DA018E}"/>
                </a:ext>
              </a:extLst>
            </p:cNvPr>
            <p:cNvSpPr>
              <a:spLocks/>
            </p:cNvSpPr>
            <p:nvPr/>
          </p:nvSpPr>
          <p:spPr bwMode="auto">
            <a:xfrm>
              <a:off x="3287713" y="1446213"/>
              <a:ext cx="28575" cy="33338"/>
            </a:xfrm>
            <a:custGeom>
              <a:avLst/>
              <a:gdLst>
                <a:gd name="T0" fmla="*/ 90 w 90"/>
                <a:gd name="T1" fmla="*/ 15 h 105"/>
                <a:gd name="T2" fmla="*/ 90 w 90"/>
                <a:gd name="T3" fmla="*/ 12 h 105"/>
                <a:gd name="T4" fmla="*/ 89 w 90"/>
                <a:gd name="T5" fmla="*/ 9 h 105"/>
                <a:gd name="T6" fmla="*/ 88 w 90"/>
                <a:gd name="T7" fmla="*/ 6 h 105"/>
                <a:gd name="T8" fmla="*/ 86 w 90"/>
                <a:gd name="T9" fmla="*/ 4 h 105"/>
                <a:gd name="T10" fmla="*/ 84 w 90"/>
                <a:gd name="T11" fmla="*/ 2 h 105"/>
                <a:gd name="T12" fmla="*/ 81 w 90"/>
                <a:gd name="T13" fmla="*/ 1 h 105"/>
                <a:gd name="T14" fmla="*/ 78 w 90"/>
                <a:gd name="T15" fmla="*/ 0 h 105"/>
                <a:gd name="T16" fmla="*/ 75 w 90"/>
                <a:gd name="T17" fmla="*/ 0 h 105"/>
                <a:gd name="T18" fmla="*/ 45 w 90"/>
                <a:gd name="T19" fmla="*/ 0 h 105"/>
                <a:gd name="T20" fmla="*/ 0 w 90"/>
                <a:gd name="T21" fmla="*/ 0 h 105"/>
                <a:gd name="T22" fmla="*/ 0 w 90"/>
                <a:gd name="T23" fmla="*/ 105 h 105"/>
                <a:gd name="T24" fmla="*/ 75 w 90"/>
                <a:gd name="T25" fmla="*/ 105 h 105"/>
                <a:gd name="T26" fmla="*/ 78 w 90"/>
                <a:gd name="T27" fmla="*/ 105 h 105"/>
                <a:gd name="T28" fmla="*/ 81 w 90"/>
                <a:gd name="T29" fmla="*/ 104 h 105"/>
                <a:gd name="T30" fmla="*/ 84 w 90"/>
                <a:gd name="T31" fmla="*/ 103 h 105"/>
                <a:gd name="T32" fmla="*/ 86 w 90"/>
                <a:gd name="T33" fmla="*/ 101 h 105"/>
                <a:gd name="T34" fmla="*/ 88 w 90"/>
                <a:gd name="T35" fmla="*/ 99 h 105"/>
                <a:gd name="T36" fmla="*/ 89 w 90"/>
                <a:gd name="T37" fmla="*/ 96 h 105"/>
                <a:gd name="T38" fmla="*/ 90 w 90"/>
                <a:gd name="T39" fmla="*/ 93 h 105"/>
                <a:gd name="T40" fmla="*/ 90 w 90"/>
                <a:gd name="T41" fmla="*/ 90 h 105"/>
                <a:gd name="T42" fmla="*/ 90 w 90"/>
                <a:gd name="T43" fmla="*/ 1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105">
                  <a:moveTo>
                    <a:pt x="90" y="15"/>
                  </a:moveTo>
                  <a:lnTo>
                    <a:pt x="90" y="12"/>
                  </a:lnTo>
                  <a:lnTo>
                    <a:pt x="89" y="9"/>
                  </a:lnTo>
                  <a:lnTo>
                    <a:pt x="88" y="6"/>
                  </a:lnTo>
                  <a:lnTo>
                    <a:pt x="86" y="4"/>
                  </a:lnTo>
                  <a:lnTo>
                    <a:pt x="84" y="2"/>
                  </a:lnTo>
                  <a:lnTo>
                    <a:pt x="81" y="1"/>
                  </a:lnTo>
                  <a:lnTo>
                    <a:pt x="78" y="0"/>
                  </a:lnTo>
                  <a:lnTo>
                    <a:pt x="75" y="0"/>
                  </a:lnTo>
                  <a:lnTo>
                    <a:pt x="45" y="0"/>
                  </a:lnTo>
                  <a:lnTo>
                    <a:pt x="0" y="0"/>
                  </a:lnTo>
                  <a:lnTo>
                    <a:pt x="0" y="105"/>
                  </a:lnTo>
                  <a:lnTo>
                    <a:pt x="75" y="105"/>
                  </a:lnTo>
                  <a:lnTo>
                    <a:pt x="78" y="105"/>
                  </a:lnTo>
                  <a:lnTo>
                    <a:pt x="81" y="104"/>
                  </a:lnTo>
                  <a:lnTo>
                    <a:pt x="84" y="103"/>
                  </a:lnTo>
                  <a:lnTo>
                    <a:pt x="86" y="101"/>
                  </a:lnTo>
                  <a:lnTo>
                    <a:pt x="88" y="99"/>
                  </a:lnTo>
                  <a:lnTo>
                    <a:pt x="89" y="96"/>
                  </a:lnTo>
                  <a:lnTo>
                    <a:pt x="90" y="93"/>
                  </a:lnTo>
                  <a:lnTo>
                    <a:pt x="90" y="90"/>
                  </a:lnTo>
                  <a:lnTo>
                    <a:pt x="9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475">
              <a:extLst>
                <a:ext uri="{FF2B5EF4-FFF2-40B4-BE49-F238E27FC236}">
                  <a16:creationId xmlns:a16="http://schemas.microsoft.com/office/drawing/2014/main" id="{065F74B0-847F-49F5-9074-1CED108D176F}"/>
                </a:ext>
              </a:extLst>
            </p:cNvPr>
            <p:cNvSpPr>
              <a:spLocks/>
            </p:cNvSpPr>
            <p:nvPr/>
          </p:nvSpPr>
          <p:spPr bwMode="auto">
            <a:xfrm>
              <a:off x="3209925" y="1408113"/>
              <a:ext cx="30163" cy="33338"/>
            </a:xfrm>
            <a:custGeom>
              <a:avLst/>
              <a:gdLst>
                <a:gd name="T0" fmla="*/ 0 w 91"/>
                <a:gd name="T1" fmla="*/ 90 h 105"/>
                <a:gd name="T2" fmla="*/ 1 w 91"/>
                <a:gd name="T3" fmla="*/ 93 h 105"/>
                <a:gd name="T4" fmla="*/ 1 w 91"/>
                <a:gd name="T5" fmla="*/ 95 h 105"/>
                <a:gd name="T6" fmla="*/ 3 w 91"/>
                <a:gd name="T7" fmla="*/ 98 h 105"/>
                <a:gd name="T8" fmla="*/ 4 w 91"/>
                <a:gd name="T9" fmla="*/ 101 h 105"/>
                <a:gd name="T10" fmla="*/ 7 w 91"/>
                <a:gd name="T11" fmla="*/ 103 h 105"/>
                <a:gd name="T12" fmla="*/ 9 w 91"/>
                <a:gd name="T13" fmla="*/ 104 h 105"/>
                <a:gd name="T14" fmla="*/ 13 w 91"/>
                <a:gd name="T15" fmla="*/ 105 h 105"/>
                <a:gd name="T16" fmla="*/ 15 w 91"/>
                <a:gd name="T17" fmla="*/ 105 h 105"/>
                <a:gd name="T18" fmla="*/ 45 w 91"/>
                <a:gd name="T19" fmla="*/ 105 h 105"/>
                <a:gd name="T20" fmla="*/ 91 w 91"/>
                <a:gd name="T21" fmla="*/ 105 h 105"/>
                <a:gd name="T22" fmla="*/ 91 w 91"/>
                <a:gd name="T23" fmla="*/ 0 h 105"/>
                <a:gd name="T24" fmla="*/ 15 w 91"/>
                <a:gd name="T25" fmla="*/ 0 h 105"/>
                <a:gd name="T26" fmla="*/ 13 w 91"/>
                <a:gd name="T27" fmla="*/ 0 h 105"/>
                <a:gd name="T28" fmla="*/ 9 w 91"/>
                <a:gd name="T29" fmla="*/ 1 h 105"/>
                <a:gd name="T30" fmla="*/ 7 w 91"/>
                <a:gd name="T31" fmla="*/ 2 h 105"/>
                <a:gd name="T32" fmla="*/ 4 w 91"/>
                <a:gd name="T33" fmla="*/ 4 h 105"/>
                <a:gd name="T34" fmla="*/ 3 w 91"/>
                <a:gd name="T35" fmla="*/ 6 h 105"/>
                <a:gd name="T36" fmla="*/ 1 w 91"/>
                <a:gd name="T37" fmla="*/ 8 h 105"/>
                <a:gd name="T38" fmla="*/ 1 w 91"/>
                <a:gd name="T39" fmla="*/ 11 h 105"/>
                <a:gd name="T40" fmla="*/ 0 w 91"/>
                <a:gd name="T41" fmla="*/ 15 h 105"/>
                <a:gd name="T42" fmla="*/ 0 w 91"/>
                <a:gd name="T43" fmla="*/ 9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05">
                  <a:moveTo>
                    <a:pt x="0" y="90"/>
                  </a:moveTo>
                  <a:lnTo>
                    <a:pt x="1" y="93"/>
                  </a:lnTo>
                  <a:lnTo>
                    <a:pt x="1" y="95"/>
                  </a:lnTo>
                  <a:lnTo>
                    <a:pt x="3" y="98"/>
                  </a:lnTo>
                  <a:lnTo>
                    <a:pt x="4" y="101"/>
                  </a:lnTo>
                  <a:lnTo>
                    <a:pt x="7" y="103"/>
                  </a:lnTo>
                  <a:lnTo>
                    <a:pt x="9" y="104"/>
                  </a:lnTo>
                  <a:lnTo>
                    <a:pt x="13" y="105"/>
                  </a:lnTo>
                  <a:lnTo>
                    <a:pt x="15" y="105"/>
                  </a:lnTo>
                  <a:lnTo>
                    <a:pt x="45" y="105"/>
                  </a:lnTo>
                  <a:lnTo>
                    <a:pt x="91" y="105"/>
                  </a:lnTo>
                  <a:lnTo>
                    <a:pt x="91" y="0"/>
                  </a:lnTo>
                  <a:lnTo>
                    <a:pt x="15" y="0"/>
                  </a:lnTo>
                  <a:lnTo>
                    <a:pt x="13" y="0"/>
                  </a:lnTo>
                  <a:lnTo>
                    <a:pt x="9" y="1"/>
                  </a:lnTo>
                  <a:lnTo>
                    <a:pt x="7" y="2"/>
                  </a:lnTo>
                  <a:lnTo>
                    <a:pt x="4" y="4"/>
                  </a:lnTo>
                  <a:lnTo>
                    <a:pt x="3" y="6"/>
                  </a:lnTo>
                  <a:lnTo>
                    <a:pt x="1" y="8"/>
                  </a:lnTo>
                  <a:lnTo>
                    <a:pt x="1" y="11"/>
                  </a:lnTo>
                  <a:lnTo>
                    <a:pt x="0" y="15"/>
                  </a:lnTo>
                  <a:lnTo>
                    <a:pt x="0"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476">
              <a:extLst>
                <a:ext uri="{FF2B5EF4-FFF2-40B4-BE49-F238E27FC236}">
                  <a16:creationId xmlns:a16="http://schemas.microsoft.com/office/drawing/2014/main" id="{DB22E8D4-6BB2-4D40-BB88-1C39D4F8EBBD}"/>
                </a:ext>
              </a:extLst>
            </p:cNvPr>
            <p:cNvSpPr>
              <a:spLocks/>
            </p:cNvSpPr>
            <p:nvPr/>
          </p:nvSpPr>
          <p:spPr bwMode="auto">
            <a:xfrm>
              <a:off x="3249613" y="1408113"/>
              <a:ext cx="47625" cy="33338"/>
            </a:xfrm>
            <a:custGeom>
              <a:avLst/>
              <a:gdLst>
                <a:gd name="T0" fmla="*/ 0 w 150"/>
                <a:gd name="T1" fmla="*/ 105 h 105"/>
                <a:gd name="T2" fmla="*/ 105 w 150"/>
                <a:gd name="T3" fmla="*/ 105 h 105"/>
                <a:gd name="T4" fmla="*/ 150 w 150"/>
                <a:gd name="T5" fmla="*/ 105 h 105"/>
                <a:gd name="T6" fmla="*/ 150 w 150"/>
                <a:gd name="T7" fmla="*/ 0 h 105"/>
                <a:gd name="T8" fmla="*/ 75 w 150"/>
                <a:gd name="T9" fmla="*/ 0 h 105"/>
                <a:gd name="T10" fmla="*/ 0 w 150"/>
                <a:gd name="T11" fmla="*/ 0 h 105"/>
                <a:gd name="T12" fmla="*/ 0 w 150"/>
                <a:gd name="T13" fmla="*/ 105 h 105"/>
              </a:gdLst>
              <a:ahLst/>
              <a:cxnLst>
                <a:cxn ang="0">
                  <a:pos x="T0" y="T1"/>
                </a:cxn>
                <a:cxn ang="0">
                  <a:pos x="T2" y="T3"/>
                </a:cxn>
                <a:cxn ang="0">
                  <a:pos x="T4" y="T5"/>
                </a:cxn>
                <a:cxn ang="0">
                  <a:pos x="T6" y="T7"/>
                </a:cxn>
                <a:cxn ang="0">
                  <a:pos x="T8" y="T9"/>
                </a:cxn>
                <a:cxn ang="0">
                  <a:pos x="T10" y="T11"/>
                </a:cxn>
                <a:cxn ang="0">
                  <a:pos x="T12" y="T13"/>
                </a:cxn>
              </a:cxnLst>
              <a:rect l="0" t="0" r="r" b="b"/>
              <a:pathLst>
                <a:path w="150" h="105">
                  <a:moveTo>
                    <a:pt x="0" y="105"/>
                  </a:moveTo>
                  <a:lnTo>
                    <a:pt x="105" y="105"/>
                  </a:lnTo>
                  <a:lnTo>
                    <a:pt x="150" y="105"/>
                  </a:lnTo>
                  <a:lnTo>
                    <a:pt x="150" y="0"/>
                  </a:lnTo>
                  <a:lnTo>
                    <a:pt x="75" y="0"/>
                  </a:lnTo>
                  <a:lnTo>
                    <a:pt x="0" y="0"/>
                  </a:lnTo>
                  <a:lnTo>
                    <a:pt x="0"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478">
              <a:extLst>
                <a:ext uri="{FF2B5EF4-FFF2-40B4-BE49-F238E27FC236}">
                  <a16:creationId xmlns:a16="http://schemas.microsoft.com/office/drawing/2014/main" id="{87F52D03-CB49-4783-A300-614548CAD092}"/>
                </a:ext>
              </a:extLst>
            </p:cNvPr>
            <p:cNvSpPr>
              <a:spLocks/>
            </p:cNvSpPr>
            <p:nvPr/>
          </p:nvSpPr>
          <p:spPr bwMode="auto">
            <a:xfrm>
              <a:off x="3306763" y="1408113"/>
              <a:ext cx="28575" cy="33338"/>
            </a:xfrm>
            <a:custGeom>
              <a:avLst/>
              <a:gdLst>
                <a:gd name="T0" fmla="*/ 0 w 90"/>
                <a:gd name="T1" fmla="*/ 105 h 105"/>
                <a:gd name="T2" fmla="*/ 75 w 90"/>
                <a:gd name="T3" fmla="*/ 105 h 105"/>
                <a:gd name="T4" fmla="*/ 78 w 90"/>
                <a:gd name="T5" fmla="*/ 105 h 105"/>
                <a:gd name="T6" fmla="*/ 82 w 90"/>
                <a:gd name="T7" fmla="*/ 104 h 105"/>
                <a:gd name="T8" fmla="*/ 84 w 90"/>
                <a:gd name="T9" fmla="*/ 103 h 105"/>
                <a:gd name="T10" fmla="*/ 86 w 90"/>
                <a:gd name="T11" fmla="*/ 101 h 105"/>
                <a:gd name="T12" fmla="*/ 88 w 90"/>
                <a:gd name="T13" fmla="*/ 98 h 105"/>
                <a:gd name="T14" fmla="*/ 89 w 90"/>
                <a:gd name="T15" fmla="*/ 95 h 105"/>
                <a:gd name="T16" fmla="*/ 90 w 90"/>
                <a:gd name="T17" fmla="*/ 93 h 105"/>
                <a:gd name="T18" fmla="*/ 90 w 90"/>
                <a:gd name="T19" fmla="*/ 90 h 105"/>
                <a:gd name="T20" fmla="*/ 90 w 90"/>
                <a:gd name="T21" fmla="*/ 15 h 105"/>
                <a:gd name="T22" fmla="*/ 90 w 90"/>
                <a:gd name="T23" fmla="*/ 11 h 105"/>
                <a:gd name="T24" fmla="*/ 89 w 90"/>
                <a:gd name="T25" fmla="*/ 8 h 105"/>
                <a:gd name="T26" fmla="*/ 88 w 90"/>
                <a:gd name="T27" fmla="*/ 6 h 105"/>
                <a:gd name="T28" fmla="*/ 86 w 90"/>
                <a:gd name="T29" fmla="*/ 4 h 105"/>
                <a:gd name="T30" fmla="*/ 84 w 90"/>
                <a:gd name="T31" fmla="*/ 2 h 105"/>
                <a:gd name="T32" fmla="*/ 82 w 90"/>
                <a:gd name="T33" fmla="*/ 1 h 105"/>
                <a:gd name="T34" fmla="*/ 78 w 90"/>
                <a:gd name="T35" fmla="*/ 0 h 105"/>
                <a:gd name="T36" fmla="*/ 75 w 90"/>
                <a:gd name="T37" fmla="*/ 0 h 105"/>
                <a:gd name="T38" fmla="*/ 0 w 90"/>
                <a:gd name="T39" fmla="*/ 0 h 105"/>
                <a:gd name="T40" fmla="*/ 0 w 90"/>
                <a:gd name="T41"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5">
                  <a:moveTo>
                    <a:pt x="0" y="105"/>
                  </a:moveTo>
                  <a:lnTo>
                    <a:pt x="75" y="105"/>
                  </a:lnTo>
                  <a:lnTo>
                    <a:pt x="78" y="105"/>
                  </a:lnTo>
                  <a:lnTo>
                    <a:pt x="82" y="104"/>
                  </a:lnTo>
                  <a:lnTo>
                    <a:pt x="84" y="103"/>
                  </a:lnTo>
                  <a:lnTo>
                    <a:pt x="86" y="101"/>
                  </a:lnTo>
                  <a:lnTo>
                    <a:pt x="88" y="98"/>
                  </a:lnTo>
                  <a:lnTo>
                    <a:pt x="89" y="95"/>
                  </a:lnTo>
                  <a:lnTo>
                    <a:pt x="90" y="93"/>
                  </a:lnTo>
                  <a:lnTo>
                    <a:pt x="90" y="90"/>
                  </a:lnTo>
                  <a:lnTo>
                    <a:pt x="90" y="15"/>
                  </a:lnTo>
                  <a:lnTo>
                    <a:pt x="90" y="11"/>
                  </a:lnTo>
                  <a:lnTo>
                    <a:pt x="89" y="8"/>
                  </a:lnTo>
                  <a:lnTo>
                    <a:pt x="88" y="6"/>
                  </a:lnTo>
                  <a:lnTo>
                    <a:pt x="86" y="4"/>
                  </a:lnTo>
                  <a:lnTo>
                    <a:pt x="84" y="2"/>
                  </a:lnTo>
                  <a:lnTo>
                    <a:pt x="82" y="1"/>
                  </a:lnTo>
                  <a:lnTo>
                    <a:pt x="78" y="0"/>
                  </a:lnTo>
                  <a:lnTo>
                    <a:pt x="75" y="0"/>
                  </a:lnTo>
                  <a:lnTo>
                    <a:pt x="0" y="0"/>
                  </a:lnTo>
                  <a:lnTo>
                    <a:pt x="0"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479">
              <a:extLst>
                <a:ext uri="{FF2B5EF4-FFF2-40B4-BE49-F238E27FC236}">
                  <a16:creationId xmlns:a16="http://schemas.microsoft.com/office/drawing/2014/main" id="{DBADE0C6-806F-47B9-9C52-13B9C417A824}"/>
                </a:ext>
              </a:extLst>
            </p:cNvPr>
            <p:cNvSpPr>
              <a:spLocks/>
            </p:cNvSpPr>
            <p:nvPr/>
          </p:nvSpPr>
          <p:spPr bwMode="auto">
            <a:xfrm>
              <a:off x="3268663" y="1560513"/>
              <a:ext cx="28575" cy="33338"/>
            </a:xfrm>
            <a:custGeom>
              <a:avLst/>
              <a:gdLst>
                <a:gd name="T0" fmla="*/ 90 w 90"/>
                <a:gd name="T1" fmla="*/ 90 h 105"/>
                <a:gd name="T2" fmla="*/ 90 w 90"/>
                <a:gd name="T3" fmla="*/ 15 h 105"/>
                <a:gd name="T4" fmla="*/ 90 w 90"/>
                <a:gd name="T5" fmla="*/ 12 h 105"/>
                <a:gd name="T6" fmla="*/ 89 w 90"/>
                <a:gd name="T7" fmla="*/ 9 h 105"/>
                <a:gd name="T8" fmla="*/ 88 w 90"/>
                <a:gd name="T9" fmla="*/ 7 h 105"/>
                <a:gd name="T10" fmla="*/ 86 w 90"/>
                <a:gd name="T11" fmla="*/ 5 h 105"/>
                <a:gd name="T12" fmla="*/ 84 w 90"/>
                <a:gd name="T13" fmla="*/ 2 h 105"/>
                <a:gd name="T14" fmla="*/ 80 w 90"/>
                <a:gd name="T15" fmla="*/ 1 h 105"/>
                <a:gd name="T16" fmla="*/ 78 w 90"/>
                <a:gd name="T17" fmla="*/ 0 h 105"/>
                <a:gd name="T18" fmla="*/ 75 w 90"/>
                <a:gd name="T19" fmla="*/ 0 h 105"/>
                <a:gd name="T20" fmla="*/ 15 w 90"/>
                <a:gd name="T21" fmla="*/ 0 h 105"/>
                <a:gd name="T22" fmla="*/ 0 w 90"/>
                <a:gd name="T23" fmla="*/ 0 h 105"/>
                <a:gd name="T24" fmla="*/ 0 w 90"/>
                <a:gd name="T25" fmla="*/ 105 h 105"/>
                <a:gd name="T26" fmla="*/ 15 w 90"/>
                <a:gd name="T27" fmla="*/ 105 h 105"/>
                <a:gd name="T28" fmla="*/ 75 w 90"/>
                <a:gd name="T29" fmla="*/ 105 h 105"/>
                <a:gd name="T30" fmla="*/ 78 w 90"/>
                <a:gd name="T31" fmla="*/ 105 h 105"/>
                <a:gd name="T32" fmla="*/ 80 w 90"/>
                <a:gd name="T33" fmla="*/ 104 h 105"/>
                <a:gd name="T34" fmla="*/ 84 w 90"/>
                <a:gd name="T35" fmla="*/ 103 h 105"/>
                <a:gd name="T36" fmla="*/ 86 w 90"/>
                <a:gd name="T37" fmla="*/ 101 h 105"/>
                <a:gd name="T38" fmla="*/ 88 w 90"/>
                <a:gd name="T39" fmla="*/ 99 h 105"/>
                <a:gd name="T40" fmla="*/ 89 w 90"/>
                <a:gd name="T41" fmla="*/ 97 h 105"/>
                <a:gd name="T42" fmla="*/ 90 w 90"/>
                <a:gd name="T43" fmla="*/ 94 h 105"/>
                <a:gd name="T44" fmla="*/ 90 w 90"/>
                <a:gd name="T45" fmla="*/ 90 h 105"/>
                <a:gd name="T46" fmla="*/ 90 w 90"/>
                <a:gd name="T47" fmla="*/ 9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0" h="105">
                  <a:moveTo>
                    <a:pt x="90" y="90"/>
                  </a:moveTo>
                  <a:lnTo>
                    <a:pt x="90" y="15"/>
                  </a:lnTo>
                  <a:lnTo>
                    <a:pt x="90" y="12"/>
                  </a:lnTo>
                  <a:lnTo>
                    <a:pt x="89" y="9"/>
                  </a:lnTo>
                  <a:lnTo>
                    <a:pt x="88" y="7"/>
                  </a:lnTo>
                  <a:lnTo>
                    <a:pt x="86" y="5"/>
                  </a:lnTo>
                  <a:lnTo>
                    <a:pt x="84" y="2"/>
                  </a:lnTo>
                  <a:lnTo>
                    <a:pt x="80" y="1"/>
                  </a:lnTo>
                  <a:lnTo>
                    <a:pt x="78" y="0"/>
                  </a:lnTo>
                  <a:lnTo>
                    <a:pt x="75" y="0"/>
                  </a:lnTo>
                  <a:lnTo>
                    <a:pt x="15" y="0"/>
                  </a:lnTo>
                  <a:lnTo>
                    <a:pt x="0" y="0"/>
                  </a:lnTo>
                  <a:lnTo>
                    <a:pt x="0" y="105"/>
                  </a:lnTo>
                  <a:lnTo>
                    <a:pt x="15" y="105"/>
                  </a:lnTo>
                  <a:lnTo>
                    <a:pt x="75" y="105"/>
                  </a:lnTo>
                  <a:lnTo>
                    <a:pt x="78" y="105"/>
                  </a:lnTo>
                  <a:lnTo>
                    <a:pt x="80" y="104"/>
                  </a:lnTo>
                  <a:lnTo>
                    <a:pt x="84" y="103"/>
                  </a:lnTo>
                  <a:lnTo>
                    <a:pt x="86" y="101"/>
                  </a:lnTo>
                  <a:lnTo>
                    <a:pt x="88" y="99"/>
                  </a:lnTo>
                  <a:lnTo>
                    <a:pt x="89" y="97"/>
                  </a:lnTo>
                  <a:lnTo>
                    <a:pt x="90" y="94"/>
                  </a:lnTo>
                  <a:lnTo>
                    <a:pt x="90" y="90"/>
                  </a:lnTo>
                  <a:lnTo>
                    <a:pt x="90" y="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480">
              <a:extLst>
                <a:ext uri="{FF2B5EF4-FFF2-40B4-BE49-F238E27FC236}">
                  <a16:creationId xmlns:a16="http://schemas.microsoft.com/office/drawing/2014/main" id="{C8E574A7-2E84-4B27-8D39-E8F428DC11A5}"/>
                </a:ext>
              </a:extLst>
            </p:cNvPr>
            <p:cNvSpPr>
              <a:spLocks/>
            </p:cNvSpPr>
            <p:nvPr/>
          </p:nvSpPr>
          <p:spPr bwMode="auto">
            <a:xfrm>
              <a:off x="3209925" y="1560513"/>
              <a:ext cx="49213" cy="33338"/>
            </a:xfrm>
            <a:custGeom>
              <a:avLst/>
              <a:gdLst>
                <a:gd name="T0" fmla="*/ 151 w 151"/>
                <a:gd name="T1" fmla="*/ 0 h 105"/>
                <a:gd name="T2" fmla="*/ 15 w 151"/>
                <a:gd name="T3" fmla="*/ 0 h 105"/>
                <a:gd name="T4" fmla="*/ 0 w 151"/>
                <a:gd name="T5" fmla="*/ 0 h 105"/>
                <a:gd name="T6" fmla="*/ 0 w 151"/>
                <a:gd name="T7" fmla="*/ 105 h 105"/>
                <a:gd name="T8" fmla="*/ 15 w 151"/>
                <a:gd name="T9" fmla="*/ 105 h 105"/>
                <a:gd name="T10" fmla="*/ 151 w 151"/>
                <a:gd name="T11" fmla="*/ 105 h 105"/>
                <a:gd name="T12" fmla="*/ 151 w 151"/>
                <a:gd name="T13" fmla="*/ 0 h 105"/>
              </a:gdLst>
              <a:ahLst/>
              <a:cxnLst>
                <a:cxn ang="0">
                  <a:pos x="T0" y="T1"/>
                </a:cxn>
                <a:cxn ang="0">
                  <a:pos x="T2" y="T3"/>
                </a:cxn>
                <a:cxn ang="0">
                  <a:pos x="T4" y="T5"/>
                </a:cxn>
                <a:cxn ang="0">
                  <a:pos x="T6" y="T7"/>
                </a:cxn>
                <a:cxn ang="0">
                  <a:pos x="T8" y="T9"/>
                </a:cxn>
                <a:cxn ang="0">
                  <a:pos x="T10" y="T11"/>
                </a:cxn>
                <a:cxn ang="0">
                  <a:pos x="T12" y="T13"/>
                </a:cxn>
              </a:cxnLst>
              <a:rect l="0" t="0" r="r" b="b"/>
              <a:pathLst>
                <a:path w="151" h="105">
                  <a:moveTo>
                    <a:pt x="151" y="0"/>
                  </a:moveTo>
                  <a:lnTo>
                    <a:pt x="15" y="0"/>
                  </a:lnTo>
                  <a:lnTo>
                    <a:pt x="0" y="0"/>
                  </a:lnTo>
                  <a:lnTo>
                    <a:pt x="0" y="105"/>
                  </a:lnTo>
                  <a:lnTo>
                    <a:pt x="15" y="105"/>
                  </a:lnTo>
                  <a:lnTo>
                    <a:pt x="151" y="105"/>
                  </a:lnTo>
                  <a:lnTo>
                    <a:pt x="1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481">
              <a:extLst>
                <a:ext uri="{FF2B5EF4-FFF2-40B4-BE49-F238E27FC236}">
                  <a16:creationId xmlns:a16="http://schemas.microsoft.com/office/drawing/2014/main" id="{8B0D6F72-7A5D-4B7E-BC3D-3CDDA28ECDDB}"/>
                </a:ext>
              </a:extLst>
            </p:cNvPr>
            <p:cNvSpPr>
              <a:spLocks/>
            </p:cNvSpPr>
            <p:nvPr/>
          </p:nvSpPr>
          <p:spPr bwMode="auto">
            <a:xfrm>
              <a:off x="3171825" y="1560513"/>
              <a:ext cx="28575" cy="33338"/>
            </a:xfrm>
            <a:custGeom>
              <a:avLst/>
              <a:gdLst>
                <a:gd name="T0" fmla="*/ 90 w 90"/>
                <a:gd name="T1" fmla="*/ 0 h 105"/>
                <a:gd name="T2" fmla="*/ 15 w 90"/>
                <a:gd name="T3" fmla="*/ 0 h 105"/>
                <a:gd name="T4" fmla="*/ 11 w 90"/>
                <a:gd name="T5" fmla="*/ 0 h 105"/>
                <a:gd name="T6" fmla="*/ 9 w 90"/>
                <a:gd name="T7" fmla="*/ 1 h 105"/>
                <a:gd name="T8" fmla="*/ 6 w 90"/>
                <a:gd name="T9" fmla="*/ 2 h 105"/>
                <a:gd name="T10" fmla="*/ 4 w 90"/>
                <a:gd name="T11" fmla="*/ 5 h 105"/>
                <a:gd name="T12" fmla="*/ 2 w 90"/>
                <a:gd name="T13" fmla="*/ 7 h 105"/>
                <a:gd name="T14" fmla="*/ 1 w 90"/>
                <a:gd name="T15" fmla="*/ 10 h 105"/>
                <a:gd name="T16" fmla="*/ 0 w 90"/>
                <a:gd name="T17" fmla="*/ 12 h 105"/>
                <a:gd name="T18" fmla="*/ 0 w 90"/>
                <a:gd name="T19" fmla="*/ 15 h 105"/>
                <a:gd name="T20" fmla="*/ 0 w 90"/>
                <a:gd name="T21" fmla="*/ 90 h 105"/>
                <a:gd name="T22" fmla="*/ 0 w 90"/>
                <a:gd name="T23" fmla="*/ 94 h 105"/>
                <a:gd name="T24" fmla="*/ 1 w 90"/>
                <a:gd name="T25" fmla="*/ 97 h 105"/>
                <a:gd name="T26" fmla="*/ 2 w 90"/>
                <a:gd name="T27" fmla="*/ 99 h 105"/>
                <a:gd name="T28" fmla="*/ 4 w 90"/>
                <a:gd name="T29" fmla="*/ 101 h 105"/>
                <a:gd name="T30" fmla="*/ 6 w 90"/>
                <a:gd name="T31" fmla="*/ 103 h 105"/>
                <a:gd name="T32" fmla="*/ 9 w 90"/>
                <a:gd name="T33" fmla="*/ 104 h 105"/>
                <a:gd name="T34" fmla="*/ 11 w 90"/>
                <a:gd name="T35" fmla="*/ 105 h 105"/>
                <a:gd name="T36" fmla="*/ 15 w 90"/>
                <a:gd name="T37" fmla="*/ 105 h 105"/>
                <a:gd name="T38" fmla="*/ 90 w 90"/>
                <a:gd name="T39" fmla="*/ 105 h 105"/>
                <a:gd name="T40" fmla="*/ 90 w 90"/>
                <a:gd name="T41"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5">
                  <a:moveTo>
                    <a:pt x="90" y="0"/>
                  </a:moveTo>
                  <a:lnTo>
                    <a:pt x="15" y="0"/>
                  </a:lnTo>
                  <a:lnTo>
                    <a:pt x="11" y="0"/>
                  </a:lnTo>
                  <a:lnTo>
                    <a:pt x="9" y="1"/>
                  </a:lnTo>
                  <a:lnTo>
                    <a:pt x="6" y="2"/>
                  </a:lnTo>
                  <a:lnTo>
                    <a:pt x="4" y="5"/>
                  </a:lnTo>
                  <a:lnTo>
                    <a:pt x="2" y="7"/>
                  </a:lnTo>
                  <a:lnTo>
                    <a:pt x="1" y="10"/>
                  </a:lnTo>
                  <a:lnTo>
                    <a:pt x="0" y="12"/>
                  </a:lnTo>
                  <a:lnTo>
                    <a:pt x="0" y="15"/>
                  </a:lnTo>
                  <a:lnTo>
                    <a:pt x="0" y="90"/>
                  </a:lnTo>
                  <a:lnTo>
                    <a:pt x="0" y="94"/>
                  </a:lnTo>
                  <a:lnTo>
                    <a:pt x="1" y="97"/>
                  </a:lnTo>
                  <a:lnTo>
                    <a:pt x="2" y="99"/>
                  </a:lnTo>
                  <a:lnTo>
                    <a:pt x="4" y="101"/>
                  </a:lnTo>
                  <a:lnTo>
                    <a:pt x="6" y="103"/>
                  </a:lnTo>
                  <a:lnTo>
                    <a:pt x="9" y="104"/>
                  </a:lnTo>
                  <a:lnTo>
                    <a:pt x="11" y="105"/>
                  </a:lnTo>
                  <a:lnTo>
                    <a:pt x="15" y="105"/>
                  </a:lnTo>
                  <a:lnTo>
                    <a:pt x="90" y="105"/>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482">
              <a:extLst>
                <a:ext uri="{FF2B5EF4-FFF2-40B4-BE49-F238E27FC236}">
                  <a16:creationId xmlns:a16="http://schemas.microsoft.com/office/drawing/2014/main" id="{A018FEA5-42F8-45D6-903D-DEDCEE104CF3}"/>
                </a:ext>
              </a:extLst>
            </p:cNvPr>
            <p:cNvSpPr>
              <a:spLocks/>
            </p:cNvSpPr>
            <p:nvPr/>
          </p:nvSpPr>
          <p:spPr bwMode="auto">
            <a:xfrm>
              <a:off x="3209925" y="1484313"/>
              <a:ext cx="49213" cy="33338"/>
            </a:xfrm>
            <a:custGeom>
              <a:avLst/>
              <a:gdLst>
                <a:gd name="T0" fmla="*/ 151 w 151"/>
                <a:gd name="T1" fmla="*/ 106 h 106"/>
                <a:gd name="T2" fmla="*/ 151 w 151"/>
                <a:gd name="T3" fmla="*/ 0 h 106"/>
                <a:gd name="T4" fmla="*/ 45 w 151"/>
                <a:gd name="T5" fmla="*/ 0 h 106"/>
                <a:gd name="T6" fmla="*/ 0 w 151"/>
                <a:gd name="T7" fmla="*/ 0 h 106"/>
                <a:gd name="T8" fmla="*/ 0 w 151"/>
                <a:gd name="T9" fmla="*/ 106 h 106"/>
                <a:gd name="T10" fmla="*/ 15 w 151"/>
                <a:gd name="T11" fmla="*/ 106 h 106"/>
                <a:gd name="T12" fmla="*/ 151 w 151"/>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151" h="106">
                  <a:moveTo>
                    <a:pt x="151" y="106"/>
                  </a:moveTo>
                  <a:lnTo>
                    <a:pt x="151" y="0"/>
                  </a:lnTo>
                  <a:lnTo>
                    <a:pt x="45" y="0"/>
                  </a:lnTo>
                  <a:lnTo>
                    <a:pt x="0" y="0"/>
                  </a:lnTo>
                  <a:lnTo>
                    <a:pt x="0" y="106"/>
                  </a:lnTo>
                  <a:lnTo>
                    <a:pt x="15" y="106"/>
                  </a:lnTo>
                  <a:lnTo>
                    <a:pt x="151" y="1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483">
              <a:extLst>
                <a:ext uri="{FF2B5EF4-FFF2-40B4-BE49-F238E27FC236}">
                  <a16:creationId xmlns:a16="http://schemas.microsoft.com/office/drawing/2014/main" id="{9420C61C-BD63-442B-856D-C607C2060E72}"/>
                </a:ext>
              </a:extLst>
            </p:cNvPr>
            <p:cNvSpPr>
              <a:spLocks/>
            </p:cNvSpPr>
            <p:nvPr/>
          </p:nvSpPr>
          <p:spPr bwMode="auto">
            <a:xfrm>
              <a:off x="3268663" y="1484313"/>
              <a:ext cx="28575" cy="33338"/>
            </a:xfrm>
            <a:custGeom>
              <a:avLst/>
              <a:gdLst>
                <a:gd name="T0" fmla="*/ 75 w 90"/>
                <a:gd name="T1" fmla="*/ 106 h 106"/>
                <a:gd name="T2" fmla="*/ 78 w 90"/>
                <a:gd name="T3" fmla="*/ 105 h 106"/>
                <a:gd name="T4" fmla="*/ 80 w 90"/>
                <a:gd name="T5" fmla="*/ 104 h 106"/>
                <a:gd name="T6" fmla="*/ 84 w 90"/>
                <a:gd name="T7" fmla="*/ 103 h 106"/>
                <a:gd name="T8" fmla="*/ 86 w 90"/>
                <a:gd name="T9" fmla="*/ 101 h 106"/>
                <a:gd name="T10" fmla="*/ 88 w 90"/>
                <a:gd name="T11" fmla="*/ 99 h 106"/>
                <a:gd name="T12" fmla="*/ 89 w 90"/>
                <a:gd name="T13" fmla="*/ 96 h 106"/>
                <a:gd name="T14" fmla="*/ 90 w 90"/>
                <a:gd name="T15" fmla="*/ 93 h 106"/>
                <a:gd name="T16" fmla="*/ 90 w 90"/>
                <a:gd name="T17" fmla="*/ 91 h 106"/>
                <a:gd name="T18" fmla="*/ 90 w 90"/>
                <a:gd name="T19" fmla="*/ 15 h 106"/>
                <a:gd name="T20" fmla="*/ 90 w 90"/>
                <a:gd name="T21" fmla="*/ 13 h 106"/>
                <a:gd name="T22" fmla="*/ 89 w 90"/>
                <a:gd name="T23" fmla="*/ 10 h 106"/>
                <a:gd name="T24" fmla="*/ 88 w 90"/>
                <a:gd name="T25" fmla="*/ 7 h 106"/>
                <a:gd name="T26" fmla="*/ 86 w 90"/>
                <a:gd name="T27" fmla="*/ 4 h 106"/>
                <a:gd name="T28" fmla="*/ 84 w 90"/>
                <a:gd name="T29" fmla="*/ 3 h 106"/>
                <a:gd name="T30" fmla="*/ 80 w 90"/>
                <a:gd name="T31" fmla="*/ 1 h 106"/>
                <a:gd name="T32" fmla="*/ 78 w 90"/>
                <a:gd name="T33" fmla="*/ 1 h 106"/>
                <a:gd name="T34" fmla="*/ 75 w 90"/>
                <a:gd name="T35" fmla="*/ 0 h 106"/>
                <a:gd name="T36" fmla="*/ 45 w 90"/>
                <a:gd name="T37" fmla="*/ 0 h 106"/>
                <a:gd name="T38" fmla="*/ 0 w 90"/>
                <a:gd name="T39" fmla="*/ 0 h 106"/>
                <a:gd name="T40" fmla="*/ 0 w 90"/>
                <a:gd name="T41" fmla="*/ 106 h 106"/>
                <a:gd name="T42" fmla="*/ 15 w 90"/>
                <a:gd name="T43" fmla="*/ 106 h 106"/>
                <a:gd name="T44" fmla="*/ 75 w 90"/>
                <a:gd name="T45"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 h="106">
                  <a:moveTo>
                    <a:pt x="75" y="106"/>
                  </a:moveTo>
                  <a:lnTo>
                    <a:pt x="78" y="105"/>
                  </a:lnTo>
                  <a:lnTo>
                    <a:pt x="80" y="104"/>
                  </a:lnTo>
                  <a:lnTo>
                    <a:pt x="84" y="103"/>
                  </a:lnTo>
                  <a:lnTo>
                    <a:pt x="86" y="101"/>
                  </a:lnTo>
                  <a:lnTo>
                    <a:pt x="88" y="99"/>
                  </a:lnTo>
                  <a:lnTo>
                    <a:pt x="89" y="96"/>
                  </a:lnTo>
                  <a:lnTo>
                    <a:pt x="90" y="93"/>
                  </a:lnTo>
                  <a:lnTo>
                    <a:pt x="90" y="91"/>
                  </a:lnTo>
                  <a:lnTo>
                    <a:pt x="90" y="15"/>
                  </a:lnTo>
                  <a:lnTo>
                    <a:pt x="90" y="13"/>
                  </a:lnTo>
                  <a:lnTo>
                    <a:pt x="89" y="10"/>
                  </a:lnTo>
                  <a:lnTo>
                    <a:pt x="88" y="7"/>
                  </a:lnTo>
                  <a:lnTo>
                    <a:pt x="86" y="4"/>
                  </a:lnTo>
                  <a:lnTo>
                    <a:pt x="84" y="3"/>
                  </a:lnTo>
                  <a:lnTo>
                    <a:pt x="80" y="1"/>
                  </a:lnTo>
                  <a:lnTo>
                    <a:pt x="78" y="1"/>
                  </a:lnTo>
                  <a:lnTo>
                    <a:pt x="75" y="0"/>
                  </a:lnTo>
                  <a:lnTo>
                    <a:pt x="45" y="0"/>
                  </a:lnTo>
                  <a:lnTo>
                    <a:pt x="0" y="0"/>
                  </a:lnTo>
                  <a:lnTo>
                    <a:pt x="0" y="106"/>
                  </a:lnTo>
                  <a:lnTo>
                    <a:pt x="15" y="106"/>
                  </a:lnTo>
                  <a:lnTo>
                    <a:pt x="75" y="1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484">
              <a:extLst>
                <a:ext uri="{FF2B5EF4-FFF2-40B4-BE49-F238E27FC236}">
                  <a16:creationId xmlns:a16="http://schemas.microsoft.com/office/drawing/2014/main" id="{71355AF3-97FA-44F4-8CED-39EABD799716}"/>
                </a:ext>
              </a:extLst>
            </p:cNvPr>
            <p:cNvSpPr>
              <a:spLocks/>
            </p:cNvSpPr>
            <p:nvPr/>
          </p:nvSpPr>
          <p:spPr bwMode="auto">
            <a:xfrm>
              <a:off x="3171825" y="1484313"/>
              <a:ext cx="28575" cy="33338"/>
            </a:xfrm>
            <a:custGeom>
              <a:avLst/>
              <a:gdLst>
                <a:gd name="T0" fmla="*/ 15 w 90"/>
                <a:gd name="T1" fmla="*/ 106 h 106"/>
                <a:gd name="T2" fmla="*/ 90 w 90"/>
                <a:gd name="T3" fmla="*/ 106 h 106"/>
                <a:gd name="T4" fmla="*/ 90 w 90"/>
                <a:gd name="T5" fmla="*/ 0 h 106"/>
                <a:gd name="T6" fmla="*/ 15 w 90"/>
                <a:gd name="T7" fmla="*/ 0 h 106"/>
                <a:gd name="T8" fmla="*/ 11 w 90"/>
                <a:gd name="T9" fmla="*/ 1 h 106"/>
                <a:gd name="T10" fmla="*/ 9 w 90"/>
                <a:gd name="T11" fmla="*/ 1 h 106"/>
                <a:gd name="T12" fmla="*/ 6 w 90"/>
                <a:gd name="T13" fmla="*/ 3 h 106"/>
                <a:gd name="T14" fmla="*/ 4 w 90"/>
                <a:gd name="T15" fmla="*/ 4 h 106"/>
                <a:gd name="T16" fmla="*/ 2 w 90"/>
                <a:gd name="T17" fmla="*/ 7 h 106"/>
                <a:gd name="T18" fmla="*/ 1 w 90"/>
                <a:gd name="T19" fmla="*/ 10 h 106"/>
                <a:gd name="T20" fmla="*/ 0 w 90"/>
                <a:gd name="T21" fmla="*/ 13 h 106"/>
                <a:gd name="T22" fmla="*/ 0 w 90"/>
                <a:gd name="T23" fmla="*/ 15 h 106"/>
                <a:gd name="T24" fmla="*/ 0 w 90"/>
                <a:gd name="T25" fmla="*/ 90 h 106"/>
                <a:gd name="T26" fmla="*/ 0 w 90"/>
                <a:gd name="T27" fmla="*/ 93 h 106"/>
                <a:gd name="T28" fmla="*/ 1 w 90"/>
                <a:gd name="T29" fmla="*/ 96 h 106"/>
                <a:gd name="T30" fmla="*/ 2 w 90"/>
                <a:gd name="T31" fmla="*/ 99 h 106"/>
                <a:gd name="T32" fmla="*/ 4 w 90"/>
                <a:gd name="T33" fmla="*/ 101 h 106"/>
                <a:gd name="T34" fmla="*/ 6 w 90"/>
                <a:gd name="T35" fmla="*/ 103 h 106"/>
                <a:gd name="T36" fmla="*/ 9 w 90"/>
                <a:gd name="T37" fmla="*/ 104 h 106"/>
                <a:gd name="T38" fmla="*/ 11 w 90"/>
                <a:gd name="T39" fmla="*/ 105 h 106"/>
                <a:gd name="T40" fmla="*/ 15 w 90"/>
                <a:gd name="T41"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6">
                  <a:moveTo>
                    <a:pt x="15" y="106"/>
                  </a:moveTo>
                  <a:lnTo>
                    <a:pt x="90" y="106"/>
                  </a:lnTo>
                  <a:lnTo>
                    <a:pt x="90" y="0"/>
                  </a:lnTo>
                  <a:lnTo>
                    <a:pt x="15" y="0"/>
                  </a:lnTo>
                  <a:lnTo>
                    <a:pt x="11" y="1"/>
                  </a:lnTo>
                  <a:lnTo>
                    <a:pt x="9" y="1"/>
                  </a:lnTo>
                  <a:lnTo>
                    <a:pt x="6" y="3"/>
                  </a:lnTo>
                  <a:lnTo>
                    <a:pt x="4" y="4"/>
                  </a:lnTo>
                  <a:lnTo>
                    <a:pt x="2" y="7"/>
                  </a:lnTo>
                  <a:lnTo>
                    <a:pt x="1" y="10"/>
                  </a:lnTo>
                  <a:lnTo>
                    <a:pt x="0" y="13"/>
                  </a:lnTo>
                  <a:lnTo>
                    <a:pt x="0" y="15"/>
                  </a:lnTo>
                  <a:lnTo>
                    <a:pt x="0" y="90"/>
                  </a:lnTo>
                  <a:lnTo>
                    <a:pt x="0" y="93"/>
                  </a:lnTo>
                  <a:lnTo>
                    <a:pt x="1" y="96"/>
                  </a:lnTo>
                  <a:lnTo>
                    <a:pt x="2" y="99"/>
                  </a:lnTo>
                  <a:lnTo>
                    <a:pt x="4" y="101"/>
                  </a:lnTo>
                  <a:lnTo>
                    <a:pt x="6" y="103"/>
                  </a:lnTo>
                  <a:lnTo>
                    <a:pt x="9" y="104"/>
                  </a:lnTo>
                  <a:lnTo>
                    <a:pt x="11" y="105"/>
                  </a:lnTo>
                  <a:lnTo>
                    <a:pt x="15" y="1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485">
              <a:extLst>
                <a:ext uri="{FF2B5EF4-FFF2-40B4-BE49-F238E27FC236}">
                  <a16:creationId xmlns:a16="http://schemas.microsoft.com/office/drawing/2014/main" id="{1D1D6786-F147-423B-8681-E0DF2232874B}"/>
                </a:ext>
              </a:extLst>
            </p:cNvPr>
            <p:cNvSpPr>
              <a:spLocks/>
            </p:cNvSpPr>
            <p:nvPr/>
          </p:nvSpPr>
          <p:spPr bwMode="auto">
            <a:xfrm>
              <a:off x="3278188" y="1368425"/>
              <a:ext cx="28575" cy="34925"/>
            </a:xfrm>
            <a:custGeom>
              <a:avLst/>
              <a:gdLst>
                <a:gd name="T0" fmla="*/ 90 w 90"/>
                <a:gd name="T1" fmla="*/ 92 h 107"/>
                <a:gd name="T2" fmla="*/ 90 w 90"/>
                <a:gd name="T3" fmla="*/ 15 h 107"/>
                <a:gd name="T4" fmla="*/ 90 w 90"/>
                <a:gd name="T5" fmla="*/ 13 h 107"/>
                <a:gd name="T6" fmla="*/ 89 w 90"/>
                <a:gd name="T7" fmla="*/ 10 h 107"/>
                <a:gd name="T8" fmla="*/ 88 w 90"/>
                <a:gd name="T9" fmla="*/ 8 h 107"/>
                <a:gd name="T10" fmla="*/ 86 w 90"/>
                <a:gd name="T11" fmla="*/ 6 h 107"/>
                <a:gd name="T12" fmla="*/ 84 w 90"/>
                <a:gd name="T13" fmla="*/ 4 h 107"/>
                <a:gd name="T14" fmla="*/ 80 w 90"/>
                <a:gd name="T15" fmla="*/ 3 h 107"/>
                <a:gd name="T16" fmla="*/ 78 w 90"/>
                <a:gd name="T17" fmla="*/ 2 h 107"/>
                <a:gd name="T18" fmla="*/ 75 w 90"/>
                <a:gd name="T19" fmla="*/ 2 h 107"/>
                <a:gd name="T20" fmla="*/ 0 w 90"/>
                <a:gd name="T21" fmla="*/ 0 h 107"/>
                <a:gd name="T22" fmla="*/ 0 w 90"/>
                <a:gd name="T23" fmla="*/ 107 h 107"/>
                <a:gd name="T24" fmla="*/ 75 w 90"/>
                <a:gd name="T25" fmla="*/ 107 h 107"/>
                <a:gd name="T26" fmla="*/ 78 w 90"/>
                <a:gd name="T27" fmla="*/ 106 h 107"/>
                <a:gd name="T28" fmla="*/ 80 w 90"/>
                <a:gd name="T29" fmla="*/ 106 h 107"/>
                <a:gd name="T30" fmla="*/ 84 w 90"/>
                <a:gd name="T31" fmla="*/ 103 h 107"/>
                <a:gd name="T32" fmla="*/ 86 w 90"/>
                <a:gd name="T33" fmla="*/ 102 h 107"/>
                <a:gd name="T34" fmla="*/ 88 w 90"/>
                <a:gd name="T35" fmla="*/ 100 h 107"/>
                <a:gd name="T36" fmla="*/ 89 w 90"/>
                <a:gd name="T37" fmla="*/ 97 h 107"/>
                <a:gd name="T38" fmla="*/ 90 w 90"/>
                <a:gd name="T39" fmla="*/ 95 h 107"/>
                <a:gd name="T40" fmla="*/ 90 w 90"/>
                <a:gd name="T41" fmla="*/ 9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7">
                  <a:moveTo>
                    <a:pt x="90" y="92"/>
                  </a:moveTo>
                  <a:lnTo>
                    <a:pt x="90" y="15"/>
                  </a:lnTo>
                  <a:lnTo>
                    <a:pt x="90" y="13"/>
                  </a:lnTo>
                  <a:lnTo>
                    <a:pt x="89" y="10"/>
                  </a:lnTo>
                  <a:lnTo>
                    <a:pt x="88" y="8"/>
                  </a:lnTo>
                  <a:lnTo>
                    <a:pt x="86" y="6"/>
                  </a:lnTo>
                  <a:lnTo>
                    <a:pt x="84" y="4"/>
                  </a:lnTo>
                  <a:lnTo>
                    <a:pt x="80" y="3"/>
                  </a:lnTo>
                  <a:lnTo>
                    <a:pt x="78" y="2"/>
                  </a:lnTo>
                  <a:lnTo>
                    <a:pt x="75" y="2"/>
                  </a:lnTo>
                  <a:lnTo>
                    <a:pt x="0" y="0"/>
                  </a:lnTo>
                  <a:lnTo>
                    <a:pt x="0" y="107"/>
                  </a:lnTo>
                  <a:lnTo>
                    <a:pt x="75" y="107"/>
                  </a:lnTo>
                  <a:lnTo>
                    <a:pt x="78" y="106"/>
                  </a:lnTo>
                  <a:lnTo>
                    <a:pt x="80" y="106"/>
                  </a:lnTo>
                  <a:lnTo>
                    <a:pt x="84" y="103"/>
                  </a:lnTo>
                  <a:lnTo>
                    <a:pt x="86" y="102"/>
                  </a:lnTo>
                  <a:lnTo>
                    <a:pt x="88" y="100"/>
                  </a:lnTo>
                  <a:lnTo>
                    <a:pt x="89" y="97"/>
                  </a:lnTo>
                  <a:lnTo>
                    <a:pt x="90" y="95"/>
                  </a:lnTo>
                  <a:lnTo>
                    <a:pt x="90" y="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486">
              <a:extLst>
                <a:ext uri="{FF2B5EF4-FFF2-40B4-BE49-F238E27FC236}">
                  <a16:creationId xmlns:a16="http://schemas.microsoft.com/office/drawing/2014/main" id="{7EF27FE8-5FBD-4924-9F78-02B9C47D56D2}"/>
                </a:ext>
              </a:extLst>
            </p:cNvPr>
            <p:cNvSpPr>
              <a:spLocks/>
            </p:cNvSpPr>
            <p:nvPr/>
          </p:nvSpPr>
          <p:spPr bwMode="auto">
            <a:xfrm>
              <a:off x="3181350" y="1368425"/>
              <a:ext cx="28575" cy="34925"/>
            </a:xfrm>
            <a:custGeom>
              <a:avLst/>
              <a:gdLst>
                <a:gd name="T0" fmla="*/ 15 w 90"/>
                <a:gd name="T1" fmla="*/ 107 h 107"/>
                <a:gd name="T2" fmla="*/ 90 w 90"/>
                <a:gd name="T3" fmla="*/ 107 h 107"/>
                <a:gd name="T4" fmla="*/ 90 w 90"/>
                <a:gd name="T5" fmla="*/ 0 h 107"/>
                <a:gd name="T6" fmla="*/ 15 w 90"/>
                <a:gd name="T7" fmla="*/ 0 h 107"/>
                <a:gd name="T8" fmla="*/ 11 w 90"/>
                <a:gd name="T9" fmla="*/ 2 h 107"/>
                <a:gd name="T10" fmla="*/ 9 w 90"/>
                <a:gd name="T11" fmla="*/ 3 h 107"/>
                <a:gd name="T12" fmla="*/ 6 w 90"/>
                <a:gd name="T13" fmla="*/ 4 h 107"/>
                <a:gd name="T14" fmla="*/ 4 w 90"/>
                <a:gd name="T15" fmla="*/ 6 h 107"/>
                <a:gd name="T16" fmla="*/ 3 w 90"/>
                <a:gd name="T17" fmla="*/ 8 h 107"/>
                <a:gd name="T18" fmla="*/ 1 w 90"/>
                <a:gd name="T19" fmla="*/ 10 h 107"/>
                <a:gd name="T20" fmla="*/ 0 w 90"/>
                <a:gd name="T21" fmla="*/ 13 h 107"/>
                <a:gd name="T22" fmla="*/ 0 w 90"/>
                <a:gd name="T23" fmla="*/ 17 h 107"/>
                <a:gd name="T24" fmla="*/ 0 w 90"/>
                <a:gd name="T25" fmla="*/ 92 h 107"/>
                <a:gd name="T26" fmla="*/ 0 w 90"/>
                <a:gd name="T27" fmla="*/ 95 h 107"/>
                <a:gd name="T28" fmla="*/ 1 w 90"/>
                <a:gd name="T29" fmla="*/ 97 h 107"/>
                <a:gd name="T30" fmla="*/ 3 w 90"/>
                <a:gd name="T31" fmla="*/ 100 h 107"/>
                <a:gd name="T32" fmla="*/ 4 w 90"/>
                <a:gd name="T33" fmla="*/ 102 h 107"/>
                <a:gd name="T34" fmla="*/ 6 w 90"/>
                <a:gd name="T35" fmla="*/ 103 h 107"/>
                <a:gd name="T36" fmla="*/ 9 w 90"/>
                <a:gd name="T37" fmla="*/ 106 h 107"/>
                <a:gd name="T38" fmla="*/ 11 w 90"/>
                <a:gd name="T39" fmla="*/ 106 h 107"/>
                <a:gd name="T40" fmla="*/ 15 w 90"/>
                <a:gd name="T41"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7">
                  <a:moveTo>
                    <a:pt x="15" y="107"/>
                  </a:moveTo>
                  <a:lnTo>
                    <a:pt x="90" y="107"/>
                  </a:lnTo>
                  <a:lnTo>
                    <a:pt x="90" y="0"/>
                  </a:lnTo>
                  <a:lnTo>
                    <a:pt x="15" y="0"/>
                  </a:lnTo>
                  <a:lnTo>
                    <a:pt x="11" y="2"/>
                  </a:lnTo>
                  <a:lnTo>
                    <a:pt x="9" y="3"/>
                  </a:lnTo>
                  <a:lnTo>
                    <a:pt x="6" y="4"/>
                  </a:lnTo>
                  <a:lnTo>
                    <a:pt x="4" y="6"/>
                  </a:lnTo>
                  <a:lnTo>
                    <a:pt x="3" y="8"/>
                  </a:lnTo>
                  <a:lnTo>
                    <a:pt x="1" y="10"/>
                  </a:lnTo>
                  <a:lnTo>
                    <a:pt x="0" y="13"/>
                  </a:lnTo>
                  <a:lnTo>
                    <a:pt x="0" y="17"/>
                  </a:lnTo>
                  <a:lnTo>
                    <a:pt x="0" y="92"/>
                  </a:lnTo>
                  <a:lnTo>
                    <a:pt x="0" y="95"/>
                  </a:lnTo>
                  <a:lnTo>
                    <a:pt x="1" y="97"/>
                  </a:lnTo>
                  <a:lnTo>
                    <a:pt x="3" y="100"/>
                  </a:lnTo>
                  <a:lnTo>
                    <a:pt x="4" y="102"/>
                  </a:lnTo>
                  <a:lnTo>
                    <a:pt x="6" y="103"/>
                  </a:lnTo>
                  <a:lnTo>
                    <a:pt x="9" y="106"/>
                  </a:lnTo>
                  <a:lnTo>
                    <a:pt x="11" y="106"/>
                  </a:lnTo>
                  <a:lnTo>
                    <a:pt x="15"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487">
              <a:extLst>
                <a:ext uri="{FF2B5EF4-FFF2-40B4-BE49-F238E27FC236}">
                  <a16:creationId xmlns:a16="http://schemas.microsoft.com/office/drawing/2014/main" id="{CF46FD9E-E244-467B-8525-9D7D4A9D1B80}"/>
                </a:ext>
              </a:extLst>
            </p:cNvPr>
            <p:cNvSpPr>
              <a:spLocks/>
            </p:cNvSpPr>
            <p:nvPr/>
          </p:nvSpPr>
          <p:spPr bwMode="auto">
            <a:xfrm>
              <a:off x="3219450" y="1368425"/>
              <a:ext cx="49213" cy="34925"/>
            </a:xfrm>
            <a:custGeom>
              <a:avLst/>
              <a:gdLst>
                <a:gd name="T0" fmla="*/ 151 w 151"/>
                <a:gd name="T1" fmla="*/ 107 h 107"/>
                <a:gd name="T2" fmla="*/ 151 w 151"/>
                <a:gd name="T3" fmla="*/ 0 h 107"/>
                <a:gd name="T4" fmla="*/ 0 w 151"/>
                <a:gd name="T5" fmla="*/ 0 h 107"/>
                <a:gd name="T6" fmla="*/ 0 w 151"/>
                <a:gd name="T7" fmla="*/ 107 h 107"/>
                <a:gd name="T8" fmla="*/ 76 w 151"/>
                <a:gd name="T9" fmla="*/ 107 h 107"/>
                <a:gd name="T10" fmla="*/ 151 w 151"/>
                <a:gd name="T11" fmla="*/ 107 h 107"/>
              </a:gdLst>
              <a:ahLst/>
              <a:cxnLst>
                <a:cxn ang="0">
                  <a:pos x="T0" y="T1"/>
                </a:cxn>
                <a:cxn ang="0">
                  <a:pos x="T2" y="T3"/>
                </a:cxn>
                <a:cxn ang="0">
                  <a:pos x="T4" y="T5"/>
                </a:cxn>
                <a:cxn ang="0">
                  <a:pos x="T6" y="T7"/>
                </a:cxn>
                <a:cxn ang="0">
                  <a:pos x="T8" y="T9"/>
                </a:cxn>
                <a:cxn ang="0">
                  <a:pos x="T10" y="T11"/>
                </a:cxn>
              </a:cxnLst>
              <a:rect l="0" t="0" r="r" b="b"/>
              <a:pathLst>
                <a:path w="151" h="107">
                  <a:moveTo>
                    <a:pt x="151" y="107"/>
                  </a:moveTo>
                  <a:lnTo>
                    <a:pt x="151" y="0"/>
                  </a:lnTo>
                  <a:lnTo>
                    <a:pt x="0" y="0"/>
                  </a:lnTo>
                  <a:lnTo>
                    <a:pt x="0" y="107"/>
                  </a:lnTo>
                  <a:lnTo>
                    <a:pt x="76" y="107"/>
                  </a:lnTo>
                  <a:lnTo>
                    <a:pt x="151"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488">
              <a:extLst>
                <a:ext uri="{FF2B5EF4-FFF2-40B4-BE49-F238E27FC236}">
                  <a16:creationId xmlns:a16="http://schemas.microsoft.com/office/drawing/2014/main" id="{88D57E34-34BA-47A7-98D6-DB982DAFEA35}"/>
                </a:ext>
              </a:extLst>
            </p:cNvPr>
            <p:cNvSpPr>
              <a:spLocks/>
            </p:cNvSpPr>
            <p:nvPr/>
          </p:nvSpPr>
          <p:spPr bwMode="auto">
            <a:xfrm>
              <a:off x="3411538" y="1598613"/>
              <a:ext cx="28575" cy="33338"/>
            </a:xfrm>
            <a:custGeom>
              <a:avLst/>
              <a:gdLst>
                <a:gd name="T0" fmla="*/ 75 w 91"/>
                <a:gd name="T1" fmla="*/ 0 h 106"/>
                <a:gd name="T2" fmla="*/ 45 w 91"/>
                <a:gd name="T3" fmla="*/ 0 h 106"/>
                <a:gd name="T4" fmla="*/ 0 w 91"/>
                <a:gd name="T5" fmla="*/ 0 h 106"/>
                <a:gd name="T6" fmla="*/ 0 w 91"/>
                <a:gd name="T7" fmla="*/ 106 h 106"/>
                <a:gd name="T8" fmla="*/ 75 w 91"/>
                <a:gd name="T9" fmla="*/ 106 h 106"/>
                <a:gd name="T10" fmla="*/ 79 w 91"/>
                <a:gd name="T11" fmla="*/ 106 h 106"/>
                <a:gd name="T12" fmla="*/ 81 w 91"/>
                <a:gd name="T13" fmla="*/ 104 h 106"/>
                <a:gd name="T14" fmla="*/ 84 w 91"/>
                <a:gd name="T15" fmla="*/ 103 h 106"/>
                <a:gd name="T16" fmla="*/ 86 w 91"/>
                <a:gd name="T17" fmla="*/ 101 h 106"/>
                <a:gd name="T18" fmla="*/ 88 w 91"/>
                <a:gd name="T19" fmla="*/ 99 h 106"/>
                <a:gd name="T20" fmla="*/ 89 w 91"/>
                <a:gd name="T21" fmla="*/ 97 h 106"/>
                <a:gd name="T22" fmla="*/ 91 w 91"/>
                <a:gd name="T23" fmla="*/ 94 h 106"/>
                <a:gd name="T24" fmla="*/ 91 w 91"/>
                <a:gd name="T25" fmla="*/ 91 h 106"/>
                <a:gd name="T26" fmla="*/ 91 w 91"/>
                <a:gd name="T27" fmla="*/ 15 h 106"/>
                <a:gd name="T28" fmla="*/ 91 w 91"/>
                <a:gd name="T29" fmla="*/ 12 h 106"/>
                <a:gd name="T30" fmla="*/ 89 w 91"/>
                <a:gd name="T31" fmla="*/ 10 h 106"/>
                <a:gd name="T32" fmla="*/ 88 w 91"/>
                <a:gd name="T33" fmla="*/ 7 h 106"/>
                <a:gd name="T34" fmla="*/ 86 w 91"/>
                <a:gd name="T35" fmla="*/ 5 h 106"/>
                <a:gd name="T36" fmla="*/ 84 w 91"/>
                <a:gd name="T37" fmla="*/ 4 h 106"/>
                <a:gd name="T38" fmla="*/ 81 w 91"/>
                <a:gd name="T39" fmla="*/ 2 h 106"/>
                <a:gd name="T40" fmla="*/ 79 w 91"/>
                <a:gd name="T41" fmla="*/ 2 h 106"/>
                <a:gd name="T42" fmla="*/ 75 w 91"/>
                <a:gd name="T43" fmla="*/ 0 h 106"/>
                <a:gd name="T44" fmla="*/ 75 w 91"/>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06">
                  <a:moveTo>
                    <a:pt x="75" y="0"/>
                  </a:moveTo>
                  <a:lnTo>
                    <a:pt x="45" y="0"/>
                  </a:lnTo>
                  <a:lnTo>
                    <a:pt x="0" y="0"/>
                  </a:lnTo>
                  <a:lnTo>
                    <a:pt x="0" y="106"/>
                  </a:lnTo>
                  <a:lnTo>
                    <a:pt x="75" y="106"/>
                  </a:lnTo>
                  <a:lnTo>
                    <a:pt x="79" y="106"/>
                  </a:lnTo>
                  <a:lnTo>
                    <a:pt x="81" y="104"/>
                  </a:lnTo>
                  <a:lnTo>
                    <a:pt x="84" y="103"/>
                  </a:lnTo>
                  <a:lnTo>
                    <a:pt x="86" y="101"/>
                  </a:lnTo>
                  <a:lnTo>
                    <a:pt x="88" y="99"/>
                  </a:lnTo>
                  <a:lnTo>
                    <a:pt x="89" y="97"/>
                  </a:lnTo>
                  <a:lnTo>
                    <a:pt x="91" y="94"/>
                  </a:lnTo>
                  <a:lnTo>
                    <a:pt x="91" y="91"/>
                  </a:lnTo>
                  <a:lnTo>
                    <a:pt x="91" y="15"/>
                  </a:lnTo>
                  <a:lnTo>
                    <a:pt x="91" y="12"/>
                  </a:lnTo>
                  <a:lnTo>
                    <a:pt x="89" y="10"/>
                  </a:lnTo>
                  <a:lnTo>
                    <a:pt x="88" y="7"/>
                  </a:lnTo>
                  <a:lnTo>
                    <a:pt x="86" y="5"/>
                  </a:lnTo>
                  <a:lnTo>
                    <a:pt x="84" y="4"/>
                  </a:lnTo>
                  <a:lnTo>
                    <a:pt x="81" y="2"/>
                  </a:lnTo>
                  <a:lnTo>
                    <a:pt x="79" y="2"/>
                  </a:lnTo>
                  <a:lnTo>
                    <a:pt x="75" y="0"/>
                  </a:lnTo>
                  <a:lnTo>
                    <a:pt x="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489">
              <a:extLst>
                <a:ext uri="{FF2B5EF4-FFF2-40B4-BE49-F238E27FC236}">
                  <a16:creationId xmlns:a16="http://schemas.microsoft.com/office/drawing/2014/main" id="{F30E7BFE-901E-4881-9F33-4F3776C879FD}"/>
                </a:ext>
              </a:extLst>
            </p:cNvPr>
            <p:cNvSpPr>
              <a:spLocks/>
            </p:cNvSpPr>
            <p:nvPr/>
          </p:nvSpPr>
          <p:spPr bwMode="auto">
            <a:xfrm>
              <a:off x="3316288" y="1598613"/>
              <a:ext cx="28575" cy="33338"/>
            </a:xfrm>
            <a:custGeom>
              <a:avLst/>
              <a:gdLst>
                <a:gd name="T0" fmla="*/ 0 w 90"/>
                <a:gd name="T1" fmla="*/ 15 h 106"/>
                <a:gd name="T2" fmla="*/ 0 w 90"/>
                <a:gd name="T3" fmla="*/ 91 h 106"/>
                <a:gd name="T4" fmla="*/ 0 w 90"/>
                <a:gd name="T5" fmla="*/ 94 h 106"/>
                <a:gd name="T6" fmla="*/ 1 w 90"/>
                <a:gd name="T7" fmla="*/ 97 h 106"/>
                <a:gd name="T8" fmla="*/ 3 w 90"/>
                <a:gd name="T9" fmla="*/ 99 h 106"/>
                <a:gd name="T10" fmla="*/ 4 w 90"/>
                <a:gd name="T11" fmla="*/ 101 h 106"/>
                <a:gd name="T12" fmla="*/ 6 w 90"/>
                <a:gd name="T13" fmla="*/ 103 h 106"/>
                <a:gd name="T14" fmla="*/ 10 w 90"/>
                <a:gd name="T15" fmla="*/ 104 h 106"/>
                <a:gd name="T16" fmla="*/ 12 w 90"/>
                <a:gd name="T17" fmla="*/ 106 h 106"/>
                <a:gd name="T18" fmla="*/ 15 w 90"/>
                <a:gd name="T19" fmla="*/ 106 h 106"/>
                <a:gd name="T20" fmla="*/ 90 w 90"/>
                <a:gd name="T21" fmla="*/ 106 h 106"/>
                <a:gd name="T22" fmla="*/ 90 w 90"/>
                <a:gd name="T23" fmla="*/ 0 h 106"/>
                <a:gd name="T24" fmla="*/ 15 w 90"/>
                <a:gd name="T25" fmla="*/ 0 h 106"/>
                <a:gd name="T26" fmla="*/ 12 w 90"/>
                <a:gd name="T27" fmla="*/ 0 h 106"/>
                <a:gd name="T28" fmla="*/ 10 w 90"/>
                <a:gd name="T29" fmla="*/ 2 h 106"/>
                <a:gd name="T30" fmla="*/ 6 w 90"/>
                <a:gd name="T31" fmla="*/ 4 h 106"/>
                <a:gd name="T32" fmla="*/ 4 w 90"/>
                <a:gd name="T33" fmla="*/ 5 h 106"/>
                <a:gd name="T34" fmla="*/ 3 w 90"/>
                <a:gd name="T35" fmla="*/ 7 h 106"/>
                <a:gd name="T36" fmla="*/ 1 w 90"/>
                <a:gd name="T37" fmla="*/ 10 h 106"/>
                <a:gd name="T38" fmla="*/ 0 w 90"/>
                <a:gd name="T39" fmla="*/ 12 h 106"/>
                <a:gd name="T40" fmla="*/ 0 w 90"/>
                <a:gd name="T41" fmla="*/ 1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6">
                  <a:moveTo>
                    <a:pt x="0" y="15"/>
                  </a:moveTo>
                  <a:lnTo>
                    <a:pt x="0" y="91"/>
                  </a:lnTo>
                  <a:lnTo>
                    <a:pt x="0" y="94"/>
                  </a:lnTo>
                  <a:lnTo>
                    <a:pt x="1" y="97"/>
                  </a:lnTo>
                  <a:lnTo>
                    <a:pt x="3" y="99"/>
                  </a:lnTo>
                  <a:lnTo>
                    <a:pt x="4" y="101"/>
                  </a:lnTo>
                  <a:lnTo>
                    <a:pt x="6" y="103"/>
                  </a:lnTo>
                  <a:lnTo>
                    <a:pt x="10" y="104"/>
                  </a:lnTo>
                  <a:lnTo>
                    <a:pt x="12" y="106"/>
                  </a:lnTo>
                  <a:lnTo>
                    <a:pt x="15" y="106"/>
                  </a:lnTo>
                  <a:lnTo>
                    <a:pt x="90" y="106"/>
                  </a:lnTo>
                  <a:lnTo>
                    <a:pt x="90" y="0"/>
                  </a:lnTo>
                  <a:lnTo>
                    <a:pt x="15" y="0"/>
                  </a:lnTo>
                  <a:lnTo>
                    <a:pt x="12" y="0"/>
                  </a:lnTo>
                  <a:lnTo>
                    <a:pt x="10" y="2"/>
                  </a:lnTo>
                  <a:lnTo>
                    <a:pt x="6" y="4"/>
                  </a:lnTo>
                  <a:lnTo>
                    <a:pt x="4" y="5"/>
                  </a:lnTo>
                  <a:lnTo>
                    <a:pt x="3" y="7"/>
                  </a:lnTo>
                  <a:lnTo>
                    <a:pt x="1" y="10"/>
                  </a:lnTo>
                  <a:lnTo>
                    <a:pt x="0" y="12"/>
                  </a:lnTo>
                  <a:lnTo>
                    <a:pt x="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490">
              <a:extLst>
                <a:ext uri="{FF2B5EF4-FFF2-40B4-BE49-F238E27FC236}">
                  <a16:creationId xmlns:a16="http://schemas.microsoft.com/office/drawing/2014/main" id="{3B4BB294-3F58-429D-AD93-7B23F68F0B5D}"/>
                </a:ext>
              </a:extLst>
            </p:cNvPr>
            <p:cNvSpPr>
              <a:spLocks/>
            </p:cNvSpPr>
            <p:nvPr/>
          </p:nvSpPr>
          <p:spPr bwMode="auto">
            <a:xfrm>
              <a:off x="3354388" y="1598613"/>
              <a:ext cx="47625" cy="33338"/>
            </a:xfrm>
            <a:custGeom>
              <a:avLst/>
              <a:gdLst>
                <a:gd name="T0" fmla="*/ 0 w 151"/>
                <a:gd name="T1" fmla="*/ 0 h 106"/>
                <a:gd name="T2" fmla="*/ 0 w 151"/>
                <a:gd name="T3" fmla="*/ 106 h 106"/>
                <a:gd name="T4" fmla="*/ 151 w 151"/>
                <a:gd name="T5" fmla="*/ 106 h 106"/>
                <a:gd name="T6" fmla="*/ 151 w 151"/>
                <a:gd name="T7" fmla="*/ 0 h 106"/>
                <a:gd name="T8" fmla="*/ 45 w 151"/>
                <a:gd name="T9" fmla="*/ 0 h 106"/>
                <a:gd name="T10" fmla="*/ 0 w 151"/>
                <a:gd name="T11" fmla="*/ 0 h 106"/>
              </a:gdLst>
              <a:ahLst/>
              <a:cxnLst>
                <a:cxn ang="0">
                  <a:pos x="T0" y="T1"/>
                </a:cxn>
                <a:cxn ang="0">
                  <a:pos x="T2" y="T3"/>
                </a:cxn>
                <a:cxn ang="0">
                  <a:pos x="T4" y="T5"/>
                </a:cxn>
                <a:cxn ang="0">
                  <a:pos x="T6" y="T7"/>
                </a:cxn>
                <a:cxn ang="0">
                  <a:pos x="T8" y="T9"/>
                </a:cxn>
                <a:cxn ang="0">
                  <a:pos x="T10" y="T11"/>
                </a:cxn>
              </a:cxnLst>
              <a:rect l="0" t="0" r="r" b="b"/>
              <a:pathLst>
                <a:path w="151" h="106">
                  <a:moveTo>
                    <a:pt x="0" y="0"/>
                  </a:moveTo>
                  <a:lnTo>
                    <a:pt x="0" y="106"/>
                  </a:lnTo>
                  <a:lnTo>
                    <a:pt x="151" y="106"/>
                  </a:lnTo>
                  <a:lnTo>
                    <a:pt x="151" y="0"/>
                  </a:lnTo>
                  <a:lnTo>
                    <a:pt x="45"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491">
              <a:extLst>
                <a:ext uri="{FF2B5EF4-FFF2-40B4-BE49-F238E27FC236}">
                  <a16:creationId xmlns:a16="http://schemas.microsoft.com/office/drawing/2014/main" id="{8322FD8B-1448-4FFE-A201-5D316158652D}"/>
                </a:ext>
              </a:extLst>
            </p:cNvPr>
            <p:cNvSpPr>
              <a:spLocks/>
            </p:cNvSpPr>
            <p:nvPr/>
          </p:nvSpPr>
          <p:spPr bwMode="auto">
            <a:xfrm>
              <a:off x="3373438" y="1560513"/>
              <a:ext cx="47625" cy="33338"/>
            </a:xfrm>
            <a:custGeom>
              <a:avLst/>
              <a:gdLst>
                <a:gd name="T0" fmla="*/ 150 w 150"/>
                <a:gd name="T1" fmla="*/ 0 h 105"/>
                <a:gd name="T2" fmla="*/ 105 w 150"/>
                <a:gd name="T3" fmla="*/ 0 h 105"/>
                <a:gd name="T4" fmla="*/ 0 w 150"/>
                <a:gd name="T5" fmla="*/ 0 h 105"/>
                <a:gd name="T6" fmla="*/ 0 w 150"/>
                <a:gd name="T7" fmla="*/ 105 h 105"/>
                <a:gd name="T8" fmla="*/ 105 w 150"/>
                <a:gd name="T9" fmla="*/ 105 h 105"/>
                <a:gd name="T10" fmla="*/ 150 w 150"/>
                <a:gd name="T11" fmla="*/ 105 h 105"/>
                <a:gd name="T12" fmla="*/ 150 w 150"/>
                <a:gd name="T13" fmla="*/ 0 h 105"/>
              </a:gdLst>
              <a:ahLst/>
              <a:cxnLst>
                <a:cxn ang="0">
                  <a:pos x="T0" y="T1"/>
                </a:cxn>
                <a:cxn ang="0">
                  <a:pos x="T2" y="T3"/>
                </a:cxn>
                <a:cxn ang="0">
                  <a:pos x="T4" y="T5"/>
                </a:cxn>
                <a:cxn ang="0">
                  <a:pos x="T6" y="T7"/>
                </a:cxn>
                <a:cxn ang="0">
                  <a:pos x="T8" y="T9"/>
                </a:cxn>
                <a:cxn ang="0">
                  <a:pos x="T10" y="T11"/>
                </a:cxn>
                <a:cxn ang="0">
                  <a:pos x="T12" y="T13"/>
                </a:cxn>
              </a:cxnLst>
              <a:rect l="0" t="0" r="r" b="b"/>
              <a:pathLst>
                <a:path w="150" h="105">
                  <a:moveTo>
                    <a:pt x="150" y="0"/>
                  </a:moveTo>
                  <a:lnTo>
                    <a:pt x="105" y="0"/>
                  </a:lnTo>
                  <a:lnTo>
                    <a:pt x="0" y="0"/>
                  </a:lnTo>
                  <a:lnTo>
                    <a:pt x="0" y="105"/>
                  </a:lnTo>
                  <a:lnTo>
                    <a:pt x="105" y="105"/>
                  </a:lnTo>
                  <a:lnTo>
                    <a:pt x="150" y="105"/>
                  </a:lnTo>
                  <a:lnTo>
                    <a:pt x="1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492">
              <a:extLst>
                <a:ext uri="{FF2B5EF4-FFF2-40B4-BE49-F238E27FC236}">
                  <a16:creationId xmlns:a16="http://schemas.microsoft.com/office/drawing/2014/main" id="{EE943E9D-D099-460E-BED6-3461B3C982CE}"/>
                </a:ext>
              </a:extLst>
            </p:cNvPr>
            <p:cNvSpPr>
              <a:spLocks/>
            </p:cNvSpPr>
            <p:nvPr/>
          </p:nvSpPr>
          <p:spPr bwMode="auto">
            <a:xfrm>
              <a:off x="3335338" y="1560513"/>
              <a:ext cx="28575" cy="33338"/>
            </a:xfrm>
            <a:custGeom>
              <a:avLst/>
              <a:gdLst>
                <a:gd name="T0" fmla="*/ 90 w 90"/>
                <a:gd name="T1" fmla="*/ 0 h 105"/>
                <a:gd name="T2" fmla="*/ 45 w 90"/>
                <a:gd name="T3" fmla="*/ 0 h 105"/>
                <a:gd name="T4" fmla="*/ 15 w 90"/>
                <a:gd name="T5" fmla="*/ 0 h 105"/>
                <a:gd name="T6" fmla="*/ 12 w 90"/>
                <a:gd name="T7" fmla="*/ 0 h 105"/>
                <a:gd name="T8" fmla="*/ 10 w 90"/>
                <a:gd name="T9" fmla="*/ 1 h 105"/>
                <a:gd name="T10" fmla="*/ 7 w 90"/>
                <a:gd name="T11" fmla="*/ 2 h 105"/>
                <a:gd name="T12" fmla="*/ 4 w 90"/>
                <a:gd name="T13" fmla="*/ 5 h 105"/>
                <a:gd name="T14" fmla="*/ 3 w 90"/>
                <a:gd name="T15" fmla="*/ 7 h 105"/>
                <a:gd name="T16" fmla="*/ 1 w 90"/>
                <a:gd name="T17" fmla="*/ 10 h 105"/>
                <a:gd name="T18" fmla="*/ 1 w 90"/>
                <a:gd name="T19" fmla="*/ 12 h 105"/>
                <a:gd name="T20" fmla="*/ 0 w 90"/>
                <a:gd name="T21" fmla="*/ 15 h 105"/>
                <a:gd name="T22" fmla="*/ 0 w 90"/>
                <a:gd name="T23" fmla="*/ 90 h 105"/>
                <a:gd name="T24" fmla="*/ 1 w 90"/>
                <a:gd name="T25" fmla="*/ 94 h 105"/>
                <a:gd name="T26" fmla="*/ 1 w 90"/>
                <a:gd name="T27" fmla="*/ 97 h 105"/>
                <a:gd name="T28" fmla="*/ 3 w 90"/>
                <a:gd name="T29" fmla="*/ 99 h 105"/>
                <a:gd name="T30" fmla="*/ 4 w 90"/>
                <a:gd name="T31" fmla="*/ 101 h 105"/>
                <a:gd name="T32" fmla="*/ 7 w 90"/>
                <a:gd name="T33" fmla="*/ 103 h 105"/>
                <a:gd name="T34" fmla="*/ 10 w 90"/>
                <a:gd name="T35" fmla="*/ 104 h 105"/>
                <a:gd name="T36" fmla="*/ 12 w 90"/>
                <a:gd name="T37" fmla="*/ 105 h 105"/>
                <a:gd name="T38" fmla="*/ 15 w 90"/>
                <a:gd name="T39" fmla="*/ 105 h 105"/>
                <a:gd name="T40" fmla="*/ 45 w 90"/>
                <a:gd name="T41" fmla="*/ 105 h 105"/>
                <a:gd name="T42" fmla="*/ 90 w 90"/>
                <a:gd name="T43" fmla="*/ 105 h 105"/>
                <a:gd name="T44" fmla="*/ 90 w 90"/>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 h="105">
                  <a:moveTo>
                    <a:pt x="90" y="0"/>
                  </a:moveTo>
                  <a:lnTo>
                    <a:pt x="45" y="0"/>
                  </a:lnTo>
                  <a:lnTo>
                    <a:pt x="15" y="0"/>
                  </a:lnTo>
                  <a:lnTo>
                    <a:pt x="12" y="0"/>
                  </a:lnTo>
                  <a:lnTo>
                    <a:pt x="10" y="1"/>
                  </a:lnTo>
                  <a:lnTo>
                    <a:pt x="7" y="2"/>
                  </a:lnTo>
                  <a:lnTo>
                    <a:pt x="4" y="5"/>
                  </a:lnTo>
                  <a:lnTo>
                    <a:pt x="3" y="7"/>
                  </a:lnTo>
                  <a:lnTo>
                    <a:pt x="1" y="10"/>
                  </a:lnTo>
                  <a:lnTo>
                    <a:pt x="1" y="12"/>
                  </a:lnTo>
                  <a:lnTo>
                    <a:pt x="0" y="15"/>
                  </a:lnTo>
                  <a:lnTo>
                    <a:pt x="0" y="90"/>
                  </a:lnTo>
                  <a:lnTo>
                    <a:pt x="1" y="94"/>
                  </a:lnTo>
                  <a:lnTo>
                    <a:pt x="1" y="97"/>
                  </a:lnTo>
                  <a:lnTo>
                    <a:pt x="3" y="99"/>
                  </a:lnTo>
                  <a:lnTo>
                    <a:pt x="4" y="101"/>
                  </a:lnTo>
                  <a:lnTo>
                    <a:pt x="7" y="103"/>
                  </a:lnTo>
                  <a:lnTo>
                    <a:pt x="10" y="104"/>
                  </a:lnTo>
                  <a:lnTo>
                    <a:pt x="12" y="105"/>
                  </a:lnTo>
                  <a:lnTo>
                    <a:pt x="15" y="105"/>
                  </a:lnTo>
                  <a:lnTo>
                    <a:pt x="45" y="105"/>
                  </a:lnTo>
                  <a:lnTo>
                    <a:pt x="90" y="105"/>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493">
              <a:extLst>
                <a:ext uri="{FF2B5EF4-FFF2-40B4-BE49-F238E27FC236}">
                  <a16:creationId xmlns:a16="http://schemas.microsoft.com/office/drawing/2014/main" id="{72E69C20-B8DF-4566-BBFE-E0C94A5C2D26}"/>
                </a:ext>
              </a:extLst>
            </p:cNvPr>
            <p:cNvSpPr>
              <a:spLocks/>
            </p:cNvSpPr>
            <p:nvPr/>
          </p:nvSpPr>
          <p:spPr bwMode="auto">
            <a:xfrm>
              <a:off x="3430588" y="1560513"/>
              <a:ext cx="28575" cy="33338"/>
            </a:xfrm>
            <a:custGeom>
              <a:avLst/>
              <a:gdLst>
                <a:gd name="T0" fmla="*/ 76 w 91"/>
                <a:gd name="T1" fmla="*/ 0 h 105"/>
                <a:gd name="T2" fmla="*/ 0 w 91"/>
                <a:gd name="T3" fmla="*/ 0 h 105"/>
                <a:gd name="T4" fmla="*/ 0 w 91"/>
                <a:gd name="T5" fmla="*/ 105 h 105"/>
                <a:gd name="T6" fmla="*/ 76 w 91"/>
                <a:gd name="T7" fmla="*/ 105 h 105"/>
                <a:gd name="T8" fmla="*/ 79 w 91"/>
                <a:gd name="T9" fmla="*/ 105 h 105"/>
                <a:gd name="T10" fmla="*/ 82 w 91"/>
                <a:gd name="T11" fmla="*/ 104 h 105"/>
                <a:gd name="T12" fmla="*/ 84 w 91"/>
                <a:gd name="T13" fmla="*/ 103 h 105"/>
                <a:gd name="T14" fmla="*/ 86 w 91"/>
                <a:gd name="T15" fmla="*/ 101 h 105"/>
                <a:gd name="T16" fmla="*/ 88 w 91"/>
                <a:gd name="T17" fmla="*/ 99 h 105"/>
                <a:gd name="T18" fmla="*/ 89 w 91"/>
                <a:gd name="T19" fmla="*/ 97 h 105"/>
                <a:gd name="T20" fmla="*/ 91 w 91"/>
                <a:gd name="T21" fmla="*/ 94 h 105"/>
                <a:gd name="T22" fmla="*/ 91 w 91"/>
                <a:gd name="T23" fmla="*/ 90 h 105"/>
                <a:gd name="T24" fmla="*/ 91 w 91"/>
                <a:gd name="T25" fmla="*/ 15 h 105"/>
                <a:gd name="T26" fmla="*/ 91 w 91"/>
                <a:gd name="T27" fmla="*/ 12 h 105"/>
                <a:gd name="T28" fmla="*/ 89 w 91"/>
                <a:gd name="T29" fmla="*/ 9 h 105"/>
                <a:gd name="T30" fmla="*/ 88 w 91"/>
                <a:gd name="T31" fmla="*/ 7 h 105"/>
                <a:gd name="T32" fmla="*/ 86 w 91"/>
                <a:gd name="T33" fmla="*/ 5 h 105"/>
                <a:gd name="T34" fmla="*/ 84 w 91"/>
                <a:gd name="T35" fmla="*/ 2 h 105"/>
                <a:gd name="T36" fmla="*/ 82 w 91"/>
                <a:gd name="T37" fmla="*/ 1 h 105"/>
                <a:gd name="T38" fmla="*/ 79 w 91"/>
                <a:gd name="T39" fmla="*/ 0 h 105"/>
                <a:gd name="T40" fmla="*/ 76 w 91"/>
                <a:gd name="T41"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1" h="105">
                  <a:moveTo>
                    <a:pt x="76" y="0"/>
                  </a:moveTo>
                  <a:lnTo>
                    <a:pt x="0" y="0"/>
                  </a:lnTo>
                  <a:lnTo>
                    <a:pt x="0" y="105"/>
                  </a:lnTo>
                  <a:lnTo>
                    <a:pt x="76" y="105"/>
                  </a:lnTo>
                  <a:lnTo>
                    <a:pt x="79" y="105"/>
                  </a:lnTo>
                  <a:lnTo>
                    <a:pt x="82" y="104"/>
                  </a:lnTo>
                  <a:lnTo>
                    <a:pt x="84" y="103"/>
                  </a:lnTo>
                  <a:lnTo>
                    <a:pt x="86" y="101"/>
                  </a:lnTo>
                  <a:lnTo>
                    <a:pt x="88" y="99"/>
                  </a:lnTo>
                  <a:lnTo>
                    <a:pt x="89" y="97"/>
                  </a:lnTo>
                  <a:lnTo>
                    <a:pt x="91" y="94"/>
                  </a:lnTo>
                  <a:lnTo>
                    <a:pt x="91" y="90"/>
                  </a:lnTo>
                  <a:lnTo>
                    <a:pt x="91" y="15"/>
                  </a:lnTo>
                  <a:lnTo>
                    <a:pt x="91" y="12"/>
                  </a:lnTo>
                  <a:lnTo>
                    <a:pt x="89" y="9"/>
                  </a:lnTo>
                  <a:lnTo>
                    <a:pt x="88" y="7"/>
                  </a:lnTo>
                  <a:lnTo>
                    <a:pt x="86" y="5"/>
                  </a:lnTo>
                  <a:lnTo>
                    <a:pt x="84" y="2"/>
                  </a:lnTo>
                  <a:lnTo>
                    <a:pt x="82" y="1"/>
                  </a:lnTo>
                  <a:lnTo>
                    <a:pt x="79" y="0"/>
                  </a:lnTo>
                  <a:lnTo>
                    <a:pt x="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494">
              <a:extLst>
                <a:ext uri="{FF2B5EF4-FFF2-40B4-BE49-F238E27FC236}">
                  <a16:creationId xmlns:a16="http://schemas.microsoft.com/office/drawing/2014/main" id="{3EF09789-E73A-4CFB-9FCF-08DA00003161}"/>
                </a:ext>
              </a:extLst>
            </p:cNvPr>
            <p:cNvSpPr>
              <a:spLocks/>
            </p:cNvSpPr>
            <p:nvPr/>
          </p:nvSpPr>
          <p:spPr bwMode="auto">
            <a:xfrm>
              <a:off x="3411538" y="1522413"/>
              <a:ext cx="28575" cy="33338"/>
            </a:xfrm>
            <a:custGeom>
              <a:avLst/>
              <a:gdLst>
                <a:gd name="T0" fmla="*/ 75 w 91"/>
                <a:gd name="T1" fmla="*/ 105 h 105"/>
                <a:gd name="T2" fmla="*/ 79 w 91"/>
                <a:gd name="T3" fmla="*/ 105 h 105"/>
                <a:gd name="T4" fmla="*/ 81 w 91"/>
                <a:gd name="T5" fmla="*/ 104 h 105"/>
                <a:gd name="T6" fmla="*/ 84 w 91"/>
                <a:gd name="T7" fmla="*/ 102 h 105"/>
                <a:gd name="T8" fmla="*/ 86 w 91"/>
                <a:gd name="T9" fmla="*/ 101 h 105"/>
                <a:gd name="T10" fmla="*/ 88 w 91"/>
                <a:gd name="T11" fmla="*/ 99 h 105"/>
                <a:gd name="T12" fmla="*/ 89 w 91"/>
                <a:gd name="T13" fmla="*/ 96 h 105"/>
                <a:gd name="T14" fmla="*/ 91 w 91"/>
                <a:gd name="T15" fmla="*/ 93 h 105"/>
                <a:gd name="T16" fmla="*/ 91 w 91"/>
                <a:gd name="T17" fmla="*/ 90 h 105"/>
                <a:gd name="T18" fmla="*/ 91 w 91"/>
                <a:gd name="T19" fmla="*/ 15 h 105"/>
                <a:gd name="T20" fmla="*/ 91 w 91"/>
                <a:gd name="T21" fmla="*/ 12 h 105"/>
                <a:gd name="T22" fmla="*/ 89 w 91"/>
                <a:gd name="T23" fmla="*/ 9 h 105"/>
                <a:gd name="T24" fmla="*/ 88 w 91"/>
                <a:gd name="T25" fmla="*/ 7 h 105"/>
                <a:gd name="T26" fmla="*/ 86 w 91"/>
                <a:gd name="T27" fmla="*/ 4 h 105"/>
                <a:gd name="T28" fmla="*/ 84 w 91"/>
                <a:gd name="T29" fmla="*/ 2 h 105"/>
                <a:gd name="T30" fmla="*/ 81 w 91"/>
                <a:gd name="T31" fmla="*/ 1 h 105"/>
                <a:gd name="T32" fmla="*/ 79 w 91"/>
                <a:gd name="T33" fmla="*/ 0 h 105"/>
                <a:gd name="T34" fmla="*/ 75 w 91"/>
                <a:gd name="T35" fmla="*/ 0 h 105"/>
                <a:gd name="T36" fmla="*/ 0 w 91"/>
                <a:gd name="T37" fmla="*/ 0 h 105"/>
                <a:gd name="T38" fmla="*/ 0 w 91"/>
                <a:gd name="T39" fmla="*/ 105 h 105"/>
                <a:gd name="T40" fmla="*/ 45 w 91"/>
                <a:gd name="T41" fmla="*/ 105 h 105"/>
                <a:gd name="T42" fmla="*/ 75 w 91"/>
                <a:gd name="T43"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05">
                  <a:moveTo>
                    <a:pt x="75" y="105"/>
                  </a:moveTo>
                  <a:lnTo>
                    <a:pt x="79" y="105"/>
                  </a:lnTo>
                  <a:lnTo>
                    <a:pt x="81" y="104"/>
                  </a:lnTo>
                  <a:lnTo>
                    <a:pt x="84" y="102"/>
                  </a:lnTo>
                  <a:lnTo>
                    <a:pt x="86" y="101"/>
                  </a:lnTo>
                  <a:lnTo>
                    <a:pt x="88" y="99"/>
                  </a:lnTo>
                  <a:lnTo>
                    <a:pt x="89" y="96"/>
                  </a:lnTo>
                  <a:lnTo>
                    <a:pt x="91" y="93"/>
                  </a:lnTo>
                  <a:lnTo>
                    <a:pt x="91" y="90"/>
                  </a:lnTo>
                  <a:lnTo>
                    <a:pt x="91" y="15"/>
                  </a:lnTo>
                  <a:lnTo>
                    <a:pt x="91" y="12"/>
                  </a:lnTo>
                  <a:lnTo>
                    <a:pt x="89" y="9"/>
                  </a:lnTo>
                  <a:lnTo>
                    <a:pt x="88" y="7"/>
                  </a:lnTo>
                  <a:lnTo>
                    <a:pt x="86" y="4"/>
                  </a:lnTo>
                  <a:lnTo>
                    <a:pt x="84" y="2"/>
                  </a:lnTo>
                  <a:lnTo>
                    <a:pt x="81" y="1"/>
                  </a:lnTo>
                  <a:lnTo>
                    <a:pt x="79" y="0"/>
                  </a:lnTo>
                  <a:lnTo>
                    <a:pt x="75" y="0"/>
                  </a:lnTo>
                  <a:lnTo>
                    <a:pt x="0" y="0"/>
                  </a:lnTo>
                  <a:lnTo>
                    <a:pt x="0" y="105"/>
                  </a:lnTo>
                  <a:lnTo>
                    <a:pt x="45" y="105"/>
                  </a:lnTo>
                  <a:lnTo>
                    <a:pt x="75"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495">
              <a:extLst>
                <a:ext uri="{FF2B5EF4-FFF2-40B4-BE49-F238E27FC236}">
                  <a16:creationId xmlns:a16="http://schemas.microsoft.com/office/drawing/2014/main" id="{35F9925A-D080-4D49-928B-2EF534E31D1C}"/>
                </a:ext>
              </a:extLst>
            </p:cNvPr>
            <p:cNvSpPr>
              <a:spLocks/>
            </p:cNvSpPr>
            <p:nvPr/>
          </p:nvSpPr>
          <p:spPr bwMode="auto">
            <a:xfrm>
              <a:off x="3354388" y="1522413"/>
              <a:ext cx="47625" cy="33338"/>
            </a:xfrm>
            <a:custGeom>
              <a:avLst/>
              <a:gdLst>
                <a:gd name="T0" fmla="*/ 151 w 151"/>
                <a:gd name="T1" fmla="*/ 105 h 105"/>
                <a:gd name="T2" fmla="*/ 151 w 151"/>
                <a:gd name="T3" fmla="*/ 0 h 105"/>
                <a:gd name="T4" fmla="*/ 0 w 151"/>
                <a:gd name="T5" fmla="*/ 0 h 105"/>
                <a:gd name="T6" fmla="*/ 0 w 151"/>
                <a:gd name="T7" fmla="*/ 105 h 105"/>
                <a:gd name="T8" fmla="*/ 45 w 151"/>
                <a:gd name="T9" fmla="*/ 105 h 105"/>
                <a:gd name="T10" fmla="*/ 151 w 151"/>
                <a:gd name="T11" fmla="*/ 105 h 105"/>
              </a:gdLst>
              <a:ahLst/>
              <a:cxnLst>
                <a:cxn ang="0">
                  <a:pos x="T0" y="T1"/>
                </a:cxn>
                <a:cxn ang="0">
                  <a:pos x="T2" y="T3"/>
                </a:cxn>
                <a:cxn ang="0">
                  <a:pos x="T4" y="T5"/>
                </a:cxn>
                <a:cxn ang="0">
                  <a:pos x="T6" y="T7"/>
                </a:cxn>
                <a:cxn ang="0">
                  <a:pos x="T8" y="T9"/>
                </a:cxn>
                <a:cxn ang="0">
                  <a:pos x="T10" y="T11"/>
                </a:cxn>
              </a:cxnLst>
              <a:rect l="0" t="0" r="r" b="b"/>
              <a:pathLst>
                <a:path w="151" h="105">
                  <a:moveTo>
                    <a:pt x="151" y="105"/>
                  </a:moveTo>
                  <a:lnTo>
                    <a:pt x="151" y="0"/>
                  </a:lnTo>
                  <a:lnTo>
                    <a:pt x="0" y="0"/>
                  </a:lnTo>
                  <a:lnTo>
                    <a:pt x="0" y="105"/>
                  </a:lnTo>
                  <a:lnTo>
                    <a:pt x="45" y="105"/>
                  </a:lnTo>
                  <a:lnTo>
                    <a:pt x="151"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496">
              <a:extLst>
                <a:ext uri="{FF2B5EF4-FFF2-40B4-BE49-F238E27FC236}">
                  <a16:creationId xmlns:a16="http://schemas.microsoft.com/office/drawing/2014/main" id="{4D7DF8E6-7B8D-412C-9307-FAE2CA5C8236}"/>
                </a:ext>
              </a:extLst>
            </p:cNvPr>
            <p:cNvSpPr>
              <a:spLocks/>
            </p:cNvSpPr>
            <p:nvPr/>
          </p:nvSpPr>
          <p:spPr bwMode="auto">
            <a:xfrm>
              <a:off x="3316288" y="1522413"/>
              <a:ext cx="28575" cy="33338"/>
            </a:xfrm>
            <a:custGeom>
              <a:avLst/>
              <a:gdLst>
                <a:gd name="T0" fmla="*/ 0 w 90"/>
                <a:gd name="T1" fmla="*/ 15 h 105"/>
                <a:gd name="T2" fmla="*/ 0 w 90"/>
                <a:gd name="T3" fmla="*/ 90 h 105"/>
                <a:gd name="T4" fmla="*/ 0 w 90"/>
                <a:gd name="T5" fmla="*/ 93 h 105"/>
                <a:gd name="T6" fmla="*/ 1 w 90"/>
                <a:gd name="T7" fmla="*/ 96 h 105"/>
                <a:gd name="T8" fmla="*/ 3 w 90"/>
                <a:gd name="T9" fmla="*/ 99 h 105"/>
                <a:gd name="T10" fmla="*/ 4 w 90"/>
                <a:gd name="T11" fmla="*/ 101 h 105"/>
                <a:gd name="T12" fmla="*/ 6 w 90"/>
                <a:gd name="T13" fmla="*/ 102 h 105"/>
                <a:gd name="T14" fmla="*/ 10 w 90"/>
                <a:gd name="T15" fmla="*/ 104 h 105"/>
                <a:gd name="T16" fmla="*/ 12 w 90"/>
                <a:gd name="T17" fmla="*/ 105 h 105"/>
                <a:gd name="T18" fmla="*/ 15 w 90"/>
                <a:gd name="T19" fmla="*/ 105 h 105"/>
                <a:gd name="T20" fmla="*/ 90 w 90"/>
                <a:gd name="T21" fmla="*/ 105 h 105"/>
                <a:gd name="T22" fmla="*/ 90 w 90"/>
                <a:gd name="T23" fmla="*/ 0 h 105"/>
                <a:gd name="T24" fmla="*/ 15 w 90"/>
                <a:gd name="T25" fmla="*/ 0 h 105"/>
                <a:gd name="T26" fmla="*/ 12 w 90"/>
                <a:gd name="T27" fmla="*/ 0 h 105"/>
                <a:gd name="T28" fmla="*/ 10 w 90"/>
                <a:gd name="T29" fmla="*/ 1 h 105"/>
                <a:gd name="T30" fmla="*/ 6 w 90"/>
                <a:gd name="T31" fmla="*/ 2 h 105"/>
                <a:gd name="T32" fmla="*/ 4 w 90"/>
                <a:gd name="T33" fmla="*/ 4 h 105"/>
                <a:gd name="T34" fmla="*/ 3 w 90"/>
                <a:gd name="T35" fmla="*/ 7 h 105"/>
                <a:gd name="T36" fmla="*/ 1 w 90"/>
                <a:gd name="T37" fmla="*/ 9 h 105"/>
                <a:gd name="T38" fmla="*/ 0 w 90"/>
                <a:gd name="T39" fmla="*/ 12 h 105"/>
                <a:gd name="T40" fmla="*/ 0 w 90"/>
                <a:gd name="T41" fmla="*/ 1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105">
                  <a:moveTo>
                    <a:pt x="0" y="15"/>
                  </a:moveTo>
                  <a:lnTo>
                    <a:pt x="0" y="90"/>
                  </a:lnTo>
                  <a:lnTo>
                    <a:pt x="0" y="93"/>
                  </a:lnTo>
                  <a:lnTo>
                    <a:pt x="1" y="96"/>
                  </a:lnTo>
                  <a:lnTo>
                    <a:pt x="3" y="99"/>
                  </a:lnTo>
                  <a:lnTo>
                    <a:pt x="4" y="101"/>
                  </a:lnTo>
                  <a:lnTo>
                    <a:pt x="6" y="102"/>
                  </a:lnTo>
                  <a:lnTo>
                    <a:pt x="10" y="104"/>
                  </a:lnTo>
                  <a:lnTo>
                    <a:pt x="12" y="105"/>
                  </a:lnTo>
                  <a:lnTo>
                    <a:pt x="15" y="105"/>
                  </a:lnTo>
                  <a:lnTo>
                    <a:pt x="90" y="105"/>
                  </a:lnTo>
                  <a:lnTo>
                    <a:pt x="90" y="0"/>
                  </a:lnTo>
                  <a:lnTo>
                    <a:pt x="15" y="0"/>
                  </a:lnTo>
                  <a:lnTo>
                    <a:pt x="12" y="0"/>
                  </a:lnTo>
                  <a:lnTo>
                    <a:pt x="10" y="1"/>
                  </a:lnTo>
                  <a:lnTo>
                    <a:pt x="6" y="2"/>
                  </a:lnTo>
                  <a:lnTo>
                    <a:pt x="4" y="4"/>
                  </a:lnTo>
                  <a:lnTo>
                    <a:pt x="3" y="7"/>
                  </a:lnTo>
                  <a:lnTo>
                    <a:pt x="1" y="9"/>
                  </a:lnTo>
                  <a:lnTo>
                    <a:pt x="0" y="12"/>
                  </a:lnTo>
                  <a:lnTo>
                    <a:pt x="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5" name="Group 44">
            <a:extLst>
              <a:ext uri="{FF2B5EF4-FFF2-40B4-BE49-F238E27FC236}">
                <a16:creationId xmlns:a16="http://schemas.microsoft.com/office/drawing/2014/main" id="{82DC834D-A801-489D-B18E-A3C9646F4D2E}"/>
              </a:ext>
              <a:ext uri="{C183D7F6-B498-43B3-948B-1728B52AA6E4}">
                <adec:decorative xmlns:adec="http://schemas.microsoft.com/office/drawing/2017/decorative" val="1"/>
              </a:ext>
            </a:extLst>
          </p:cNvPr>
          <p:cNvGrpSpPr/>
          <p:nvPr/>
        </p:nvGrpSpPr>
        <p:grpSpPr>
          <a:xfrm>
            <a:off x="4386489" y="1577182"/>
            <a:ext cx="3419021" cy="2214588"/>
            <a:chOff x="304800" y="1577182"/>
            <a:chExt cx="3419021" cy="2214588"/>
          </a:xfrm>
          <a:effectLst>
            <a:outerShdw blurRad="50800" dist="38100" dir="5400000" algn="t" rotWithShape="0">
              <a:prstClr val="black">
                <a:alpha val="20000"/>
              </a:prstClr>
            </a:outerShdw>
          </a:effectLst>
        </p:grpSpPr>
        <p:sp>
          <p:nvSpPr>
            <p:cNvPr id="46" name="Rectangle 45">
              <a:extLst>
                <a:ext uri="{FF2B5EF4-FFF2-40B4-BE49-F238E27FC236}">
                  <a16:creationId xmlns:a16="http://schemas.microsoft.com/office/drawing/2014/main" id="{0A0A31DB-DD27-4F64-AB8C-EC7887B70CFD}"/>
                </a:ext>
              </a:extLst>
            </p:cNvPr>
            <p:cNvSpPr/>
            <p:nvPr/>
          </p:nvSpPr>
          <p:spPr>
            <a:xfrm>
              <a:off x="304800" y="1577182"/>
              <a:ext cx="3419021" cy="1795488"/>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en-US" sz="3600" b="1" dirty="0">
                <a:latin typeface="+mj-lt"/>
              </a:endParaRPr>
            </a:p>
          </p:txBody>
        </p:sp>
        <p:sp>
          <p:nvSpPr>
            <p:cNvPr id="47" name="Rectangle 46">
              <a:extLst>
                <a:ext uri="{FF2B5EF4-FFF2-40B4-BE49-F238E27FC236}">
                  <a16:creationId xmlns:a16="http://schemas.microsoft.com/office/drawing/2014/main" id="{AC6A4160-8BE0-4F42-8528-A692DB7BDCCE}"/>
                </a:ext>
              </a:extLst>
            </p:cNvPr>
            <p:cNvSpPr/>
            <p:nvPr/>
          </p:nvSpPr>
          <p:spPr>
            <a:xfrm>
              <a:off x="304800" y="3372670"/>
              <a:ext cx="3419021"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75000"/>
                      <a:lumOff val="25000"/>
                    </a:schemeClr>
                  </a:solidFill>
                </a:rPr>
                <a:t>47,091 by Credentialed Trainers</a:t>
              </a:r>
            </a:p>
          </p:txBody>
        </p:sp>
      </p:grpSp>
      <p:sp>
        <p:nvSpPr>
          <p:cNvPr id="48" name="Oval 47">
            <a:extLst>
              <a:ext uri="{FF2B5EF4-FFF2-40B4-BE49-F238E27FC236}">
                <a16:creationId xmlns:a16="http://schemas.microsoft.com/office/drawing/2014/main" id="{151F8D54-5195-4686-B421-E1F7E4D42652}"/>
              </a:ext>
              <a:ext uri="{C183D7F6-B498-43B3-948B-1728B52AA6E4}">
                <adec:decorative xmlns:adec="http://schemas.microsoft.com/office/drawing/2017/decorative" val="1"/>
              </a:ext>
            </a:extLst>
          </p:cNvPr>
          <p:cNvSpPr/>
          <p:nvPr/>
        </p:nvSpPr>
        <p:spPr>
          <a:xfrm>
            <a:off x="5767387" y="1242245"/>
            <a:ext cx="657225" cy="657225"/>
          </a:xfrm>
          <a:prstGeom prst="ellipse">
            <a:avLst/>
          </a:prstGeom>
          <a:solidFill>
            <a:srgbClr val="404040"/>
          </a:solidFill>
          <a:ln w="28575">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0168AE60-C71A-4B80-811C-CAC02ADD32C2}"/>
              </a:ext>
            </a:extLst>
          </p:cNvPr>
          <p:cNvSpPr/>
          <p:nvPr/>
        </p:nvSpPr>
        <p:spPr>
          <a:xfrm>
            <a:off x="4686300" y="2768999"/>
            <a:ext cx="2819400" cy="307777"/>
          </a:xfrm>
          <a:prstGeom prst="rect">
            <a:avLst/>
          </a:prstGeom>
        </p:spPr>
        <p:txBody>
          <a:bodyPr wrap="square">
            <a:spAutoFit/>
          </a:bodyPr>
          <a:lstStyle/>
          <a:p>
            <a:pPr algn="ctr"/>
            <a:r>
              <a:rPr lang="en-US" sz="1400" b="1" dirty="0">
                <a:solidFill>
                  <a:schemeClr val="bg1"/>
                </a:solidFill>
                <a:latin typeface="Arial" panose="020B0604020202020204" pitchFamily="34" charset="0"/>
                <a:cs typeface="Arial" panose="020B0604020202020204" pitchFamily="34" charset="0"/>
              </a:rPr>
              <a:t>Trainings held</a:t>
            </a:r>
          </a:p>
        </p:txBody>
      </p:sp>
      <p:sp>
        <p:nvSpPr>
          <p:cNvPr id="80" name="Rectangle 79">
            <a:extLst>
              <a:ext uri="{FF2B5EF4-FFF2-40B4-BE49-F238E27FC236}">
                <a16:creationId xmlns:a16="http://schemas.microsoft.com/office/drawing/2014/main" id="{FE2AD138-6B8C-40CA-A949-80EE0AE830BE}"/>
              </a:ext>
            </a:extLst>
          </p:cNvPr>
          <p:cNvSpPr/>
          <p:nvPr/>
        </p:nvSpPr>
        <p:spPr>
          <a:xfrm>
            <a:off x="611417" y="2768999"/>
            <a:ext cx="2727166" cy="307777"/>
          </a:xfrm>
          <a:prstGeom prst="rect">
            <a:avLst/>
          </a:prstGeom>
        </p:spPr>
        <p:txBody>
          <a:bodyPr wrap="square">
            <a:spAutoFit/>
          </a:bodyPr>
          <a:lstStyle/>
          <a:p>
            <a:pPr algn="ctr">
              <a:spcBef>
                <a:spcPts val="600"/>
              </a:spcBef>
            </a:pPr>
            <a:r>
              <a:rPr lang="en-US" sz="1400" dirty="0">
                <a:solidFill>
                  <a:schemeClr val="bg1"/>
                </a:solidFill>
              </a:rPr>
              <a:t>Current Trainer Credentials </a:t>
            </a:r>
          </a:p>
        </p:txBody>
      </p:sp>
      <p:grpSp>
        <p:nvGrpSpPr>
          <p:cNvPr id="82" name="Group 81" descr="This is an icon of a cash register.">
            <a:extLst>
              <a:ext uri="{FF2B5EF4-FFF2-40B4-BE49-F238E27FC236}">
                <a16:creationId xmlns:a16="http://schemas.microsoft.com/office/drawing/2014/main" id="{B98E995E-9B1D-4A56-ACB0-682E15B8ABE6}"/>
              </a:ext>
            </a:extLst>
          </p:cNvPr>
          <p:cNvGrpSpPr/>
          <p:nvPr/>
        </p:nvGrpSpPr>
        <p:grpSpPr>
          <a:xfrm>
            <a:off x="5952331" y="1427188"/>
            <a:ext cx="287338" cy="287338"/>
            <a:chOff x="304800" y="771525"/>
            <a:chExt cx="287338" cy="287338"/>
          </a:xfrm>
          <a:solidFill>
            <a:schemeClr val="bg1"/>
          </a:solidFill>
        </p:grpSpPr>
        <p:sp>
          <p:nvSpPr>
            <p:cNvPr id="83" name="Freeform 321">
              <a:extLst>
                <a:ext uri="{FF2B5EF4-FFF2-40B4-BE49-F238E27FC236}">
                  <a16:creationId xmlns:a16="http://schemas.microsoft.com/office/drawing/2014/main" id="{F92A0E3D-9293-4005-9591-93C80117F133}"/>
                </a:ext>
              </a:extLst>
            </p:cNvPr>
            <p:cNvSpPr>
              <a:spLocks noEditPoints="1"/>
            </p:cNvSpPr>
            <p:nvPr/>
          </p:nvSpPr>
          <p:spPr bwMode="auto">
            <a:xfrm>
              <a:off x="306388" y="923925"/>
              <a:ext cx="284163" cy="68263"/>
            </a:xfrm>
            <a:custGeom>
              <a:avLst/>
              <a:gdLst>
                <a:gd name="T0" fmla="*/ 694 w 895"/>
                <a:gd name="T1" fmla="*/ 159 h 211"/>
                <a:gd name="T2" fmla="*/ 657 w 895"/>
                <a:gd name="T3" fmla="*/ 159 h 211"/>
                <a:gd name="T4" fmla="*/ 657 w 895"/>
                <a:gd name="T5" fmla="*/ 122 h 211"/>
                <a:gd name="T6" fmla="*/ 694 w 895"/>
                <a:gd name="T7" fmla="*/ 122 h 211"/>
                <a:gd name="T8" fmla="*/ 694 w 895"/>
                <a:gd name="T9" fmla="*/ 159 h 211"/>
                <a:gd name="T10" fmla="*/ 637 w 895"/>
                <a:gd name="T11" fmla="*/ 103 h 211"/>
                <a:gd name="T12" fmla="*/ 600 w 895"/>
                <a:gd name="T13" fmla="*/ 103 h 211"/>
                <a:gd name="T14" fmla="*/ 600 w 895"/>
                <a:gd name="T15" fmla="*/ 65 h 211"/>
                <a:gd name="T16" fmla="*/ 637 w 895"/>
                <a:gd name="T17" fmla="*/ 65 h 211"/>
                <a:gd name="T18" fmla="*/ 637 w 895"/>
                <a:gd name="T19" fmla="*/ 103 h 211"/>
                <a:gd name="T20" fmla="*/ 581 w 895"/>
                <a:gd name="T21" fmla="*/ 159 h 211"/>
                <a:gd name="T22" fmla="*/ 543 w 895"/>
                <a:gd name="T23" fmla="*/ 159 h 211"/>
                <a:gd name="T24" fmla="*/ 543 w 895"/>
                <a:gd name="T25" fmla="*/ 122 h 211"/>
                <a:gd name="T26" fmla="*/ 581 w 895"/>
                <a:gd name="T27" fmla="*/ 122 h 211"/>
                <a:gd name="T28" fmla="*/ 581 w 895"/>
                <a:gd name="T29" fmla="*/ 159 h 211"/>
                <a:gd name="T30" fmla="*/ 524 w 895"/>
                <a:gd name="T31" fmla="*/ 103 h 211"/>
                <a:gd name="T32" fmla="*/ 485 w 895"/>
                <a:gd name="T33" fmla="*/ 103 h 211"/>
                <a:gd name="T34" fmla="*/ 485 w 895"/>
                <a:gd name="T35" fmla="*/ 65 h 211"/>
                <a:gd name="T36" fmla="*/ 524 w 895"/>
                <a:gd name="T37" fmla="*/ 65 h 211"/>
                <a:gd name="T38" fmla="*/ 524 w 895"/>
                <a:gd name="T39" fmla="*/ 103 h 211"/>
                <a:gd name="T40" fmla="*/ 467 w 895"/>
                <a:gd name="T41" fmla="*/ 159 h 211"/>
                <a:gd name="T42" fmla="*/ 428 w 895"/>
                <a:gd name="T43" fmla="*/ 159 h 211"/>
                <a:gd name="T44" fmla="*/ 428 w 895"/>
                <a:gd name="T45" fmla="*/ 122 h 211"/>
                <a:gd name="T46" fmla="*/ 467 w 895"/>
                <a:gd name="T47" fmla="*/ 122 h 211"/>
                <a:gd name="T48" fmla="*/ 467 w 895"/>
                <a:gd name="T49" fmla="*/ 159 h 211"/>
                <a:gd name="T50" fmla="*/ 410 w 895"/>
                <a:gd name="T51" fmla="*/ 103 h 211"/>
                <a:gd name="T52" fmla="*/ 371 w 895"/>
                <a:gd name="T53" fmla="*/ 103 h 211"/>
                <a:gd name="T54" fmla="*/ 371 w 895"/>
                <a:gd name="T55" fmla="*/ 65 h 211"/>
                <a:gd name="T56" fmla="*/ 410 w 895"/>
                <a:gd name="T57" fmla="*/ 65 h 211"/>
                <a:gd name="T58" fmla="*/ 410 w 895"/>
                <a:gd name="T59" fmla="*/ 103 h 211"/>
                <a:gd name="T60" fmla="*/ 353 w 895"/>
                <a:gd name="T61" fmla="*/ 159 h 211"/>
                <a:gd name="T62" fmla="*/ 315 w 895"/>
                <a:gd name="T63" fmla="*/ 159 h 211"/>
                <a:gd name="T64" fmla="*/ 315 w 895"/>
                <a:gd name="T65" fmla="*/ 122 h 211"/>
                <a:gd name="T66" fmla="*/ 353 w 895"/>
                <a:gd name="T67" fmla="*/ 122 h 211"/>
                <a:gd name="T68" fmla="*/ 353 w 895"/>
                <a:gd name="T69" fmla="*/ 159 h 211"/>
                <a:gd name="T70" fmla="*/ 295 w 895"/>
                <a:gd name="T71" fmla="*/ 103 h 211"/>
                <a:gd name="T72" fmla="*/ 258 w 895"/>
                <a:gd name="T73" fmla="*/ 103 h 211"/>
                <a:gd name="T74" fmla="*/ 258 w 895"/>
                <a:gd name="T75" fmla="*/ 65 h 211"/>
                <a:gd name="T76" fmla="*/ 295 w 895"/>
                <a:gd name="T77" fmla="*/ 65 h 211"/>
                <a:gd name="T78" fmla="*/ 295 w 895"/>
                <a:gd name="T79" fmla="*/ 103 h 211"/>
                <a:gd name="T80" fmla="*/ 238 w 895"/>
                <a:gd name="T81" fmla="*/ 159 h 211"/>
                <a:gd name="T82" fmla="*/ 201 w 895"/>
                <a:gd name="T83" fmla="*/ 159 h 211"/>
                <a:gd name="T84" fmla="*/ 201 w 895"/>
                <a:gd name="T85" fmla="*/ 122 h 211"/>
                <a:gd name="T86" fmla="*/ 238 w 895"/>
                <a:gd name="T87" fmla="*/ 122 h 211"/>
                <a:gd name="T88" fmla="*/ 238 w 895"/>
                <a:gd name="T89" fmla="*/ 159 h 211"/>
                <a:gd name="T90" fmla="*/ 815 w 895"/>
                <a:gd name="T91" fmla="*/ 0 h 211"/>
                <a:gd name="T92" fmla="*/ 80 w 895"/>
                <a:gd name="T93" fmla="*/ 0 h 211"/>
                <a:gd name="T94" fmla="*/ 0 w 895"/>
                <a:gd name="T95" fmla="*/ 211 h 211"/>
                <a:gd name="T96" fmla="*/ 895 w 895"/>
                <a:gd name="T97" fmla="*/ 211 h 211"/>
                <a:gd name="T98" fmla="*/ 815 w 895"/>
                <a:gd name="T9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95" h="211">
                  <a:moveTo>
                    <a:pt x="694" y="159"/>
                  </a:moveTo>
                  <a:lnTo>
                    <a:pt x="657" y="159"/>
                  </a:lnTo>
                  <a:lnTo>
                    <a:pt x="657" y="122"/>
                  </a:lnTo>
                  <a:lnTo>
                    <a:pt x="694" y="122"/>
                  </a:lnTo>
                  <a:lnTo>
                    <a:pt x="694" y="159"/>
                  </a:lnTo>
                  <a:close/>
                  <a:moveTo>
                    <a:pt x="637" y="103"/>
                  </a:moveTo>
                  <a:lnTo>
                    <a:pt x="600" y="103"/>
                  </a:lnTo>
                  <a:lnTo>
                    <a:pt x="600" y="65"/>
                  </a:lnTo>
                  <a:lnTo>
                    <a:pt x="637" y="65"/>
                  </a:lnTo>
                  <a:lnTo>
                    <a:pt x="637" y="103"/>
                  </a:lnTo>
                  <a:close/>
                  <a:moveTo>
                    <a:pt x="581" y="159"/>
                  </a:moveTo>
                  <a:lnTo>
                    <a:pt x="543" y="159"/>
                  </a:lnTo>
                  <a:lnTo>
                    <a:pt x="543" y="122"/>
                  </a:lnTo>
                  <a:lnTo>
                    <a:pt x="581" y="122"/>
                  </a:lnTo>
                  <a:lnTo>
                    <a:pt x="581" y="159"/>
                  </a:lnTo>
                  <a:close/>
                  <a:moveTo>
                    <a:pt x="524" y="103"/>
                  </a:moveTo>
                  <a:lnTo>
                    <a:pt x="485" y="103"/>
                  </a:lnTo>
                  <a:lnTo>
                    <a:pt x="485" y="65"/>
                  </a:lnTo>
                  <a:lnTo>
                    <a:pt x="524" y="65"/>
                  </a:lnTo>
                  <a:lnTo>
                    <a:pt x="524" y="103"/>
                  </a:lnTo>
                  <a:close/>
                  <a:moveTo>
                    <a:pt x="467" y="159"/>
                  </a:moveTo>
                  <a:lnTo>
                    <a:pt x="428" y="159"/>
                  </a:lnTo>
                  <a:lnTo>
                    <a:pt x="428" y="122"/>
                  </a:lnTo>
                  <a:lnTo>
                    <a:pt x="467" y="122"/>
                  </a:lnTo>
                  <a:lnTo>
                    <a:pt x="467" y="159"/>
                  </a:lnTo>
                  <a:close/>
                  <a:moveTo>
                    <a:pt x="410" y="103"/>
                  </a:moveTo>
                  <a:lnTo>
                    <a:pt x="371" y="103"/>
                  </a:lnTo>
                  <a:lnTo>
                    <a:pt x="371" y="65"/>
                  </a:lnTo>
                  <a:lnTo>
                    <a:pt x="410" y="65"/>
                  </a:lnTo>
                  <a:lnTo>
                    <a:pt x="410" y="103"/>
                  </a:lnTo>
                  <a:close/>
                  <a:moveTo>
                    <a:pt x="353" y="159"/>
                  </a:moveTo>
                  <a:lnTo>
                    <a:pt x="315" y="159"/>
                  </a:lnTo>
                  <a:lnTo>
                    <a:pt x="315" y="122"/>
                  </a:lnTo>
                  <a:lnTo>
                    <a:pt x="353" y="122"/>
                  </a:lnTo>
                  <a:lnTo>
                    <a:pt x="353" y="159"/>
                  </a:lnTo>
                  <a:close/>
                  <a:moveTo>
                    <a:pt x="295" y="103"/>
                  </a:moveTo>
                  <a:lnTo>
                    <a:pt x="258" y="103"/>
                  </a:lnTo>
                  <a:lnTo>
                    <a:pt x="258" y="65"/>
                  </a:lnTo>
                  <a:lnTo>
                    <a:pt x="295" y="65"/>
                  </a:lnTo>
                  <a:lnTo>
                    <a:pt x="295" y="103"/>
                  </a:lnTo>
                  <a:close/>
                  <a:moveTo>
                    <a:pt x="238" y="159"/>
                  </a:moveTo>
                  <a:lnTo>
                    <a:pt x="201" y="159"/>
                  </a:lnTo>
                  <a:lnTo>
                    <a:pt x="201" y="122"/>
                  </a:lnTo>
                  <a:lnTo>
                    <a:pt x="238" y="122"/>
                  </a:lnTo>
                  <a:lnTo>
                    <a:pt x="238" y="159"/>
                  </a:lnTo>
                  <a:close/>
                  <a:moveTo>
                    <a:pt x="815" y="0"/>
                  </a:moveTo>
                  <a:lnTo>
                    <a:pt x="80" y="0"/>
                  </a:lnTo>
                  <a:lnTo>
                    <a:pt x="0" y="211"/>
                  </a:lnTo>
                  <a:lnTo>
                    <a:pt x="895" y="211"/>
                  </a:lnTo>
                  <a:lnTo>
                    <a:pt x="8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322">
              <a:extLst>
                <a:ext uri="{FF2B5EF4-FFF2-40B4-BE49-F238E27FC236}">
                  <a16:creationId xmlns:a16="http://schemas.microsoft.com/office/drawing/2014/main" id="{5E64CAF0-0E1E-4978-B131-81EF0ABB8DA8}"/>
                </a:ext>
              </a:extLst>
            </p:cNvPr>
            <p:cNvSpPr>
              <a:spLocks noEditPoints="1"/>
            </p:cNvSpPr>
            <p:nvPr/>
          </p:nvSpPr>
          <p:spPr bwMode="auto">
            <a:xfrm>
              <a:off x="304800" y="1001713"/>
              <a:ext cx="287338" cy="57150"/>
            </a:xfrm>
            <a:custGeom>
              <a:avLst/>
              <a:gdLst>
                <a:gd name="T0" fmla="*/ 572 w 903"/>
                <a:gd name="T1" fmla="*/ 78 h 180"/>
                <a:gd name="T2" fmla="*/ 569 w 903"/>
                <a:gd name="T3" fmla="*/ 84 h 180"/>
                <a:gd name="T4" fmla="*/ 565 w 903"/>
                <a:gd name="T5" fmla="*/ 88 h 180"/>
                <a:gd name="T6" fmla="*/ 560 w 903"/>
                <a:gd name="T7" fmla="*/ 90 h 180"/>
                <a:gd name="T8" fmla="*/ 554 w 903"/>
                <a:gd name="T9" fmla="*/ 90 h 180"/>
                <a:gd name="T10" fmla="*/ 548 w 903"/>
                <a:gd name="T11" fmla="*/ 88 h 180"/>
                <a:gd name="T12" fmla="*/ 545 w 903"/>
                <a:gd name="T13" fmla="*/ 84 h 180"/>
                <a:gd name="T14" fmla="*/ 543 w 903"/>
                <a:gd name="T15" fmla="*/ 78 h 180"/>
                <a:gd name="T16" fmla="*/ 542 w 903"/>
                <a:gd name="T17" fmla="*/ 60 h 180"/>
                <a:gd name="T18" fmla="*/ 331 w 903"/>
                <a:gd name="T19" fmla="*/ 75 h 180"/>
                <a:gd name="T20" fmla="*/ 330 w 903"/>
                <a:gd name="T21" fmla="*/ 80 h 180"/>
                <a:gd name="T22" fmla="*/ 327 w 903"/>
                <a:gd name="T23" fmla="*/ 86 h 180"/>
                <a:gd name="T24" fmla="*/ 322 w 903"/>
                <a:gd name="T25" fmla="*/ 89 h 180"/>
                <a:gd name="T26" fmla="*/ 316 w 903"/>
                <a:gd name="T27" fmla="*/ 90 h 180"/>
                <a:gd name="T28" fmla="*/ 310 w 903"/>
                <a:gd name="T29" fmla="*/ 89 h 180"/>
                <a:gd name="T30" fmla="*/ 306 w 903"/>
                <a:gd name="T31" fmla="*/ 86 h 180"/>
                <a:gd name="T32" fmla="*/ 302 w 903"/>
                <a:gd name="T33" fmla="*/ 80 h 180"/>
                <a:gd name="T34" fmla="*/ 301 w 903"/>
                <a:gd name="T35" fmla="*/ 75 h 180"/>
                <a:gd name="T36" fmla="*/ 301 w 903"/>
                <a:gd name="T37" fmla="*/ 42 h 180"/>
                <a:gd name="T38" fmla="*/ 304 w 903"/>
                <a:gd name="T39" fmla="*/ 36 h 180"/>
                <a:gd name="T40" fmla="*/ 308 w 903"/>
                <a:gd name="T41" fmla="*/ 32 h 180"/>
                <a:gd name="T42" fmla="*/ 313 w 903"/>
                <a:gd name="T43" fmla="*/ 30 h 180"/>
                <a:gd name="T44" fmla="*/ 557 w 903"/>
                <a:gd name="T45" fmla="*/ 30 h 180"/>
                <a:gd name="T46" fmla="*/ 563 w 903"/>
                <a:gd name="T47" fmla="*/ 31 h 180"/>
                <a:gd name="T48" fmla="*/ 567 w 903"/>
                <a:gd name="T49" fmla="*/ 34 h 180"/>
                <a:gd name="T50" fmla="*/ 571 w 903"/>
                <a:gd name="T51" fmla="*/ 39 h 180"/>
                <a:gd name="T52" fmla="*/ 572 w 903"/>
                <a:gd name="T53" fmla="*/ 45 h 180"/>
                <a:gd name="T54" fmla="*/ 0 w 903"/>
                <a:gd name="T55" fmla="*/ 0 h 180"/>
                <a:gd name="T56" fmla="*/ 0 w 903"/>
                <a:gd name="T57" fmla="*/ 168 h 180"/>
                <a:gd name="T58" fmla="*/ 2 w 903"/>
                <a:gd name="T59" fmla="*/ 174 h 180"/>
                <a:gd name="T60" fmla="*/ 6 w 903"/>
                <a:gd name="T61" fmla="*/ 178 h 180"/>
                <a:gd name="T62" fmla="*/ 12 w 903"/>
                <a:gd name="T63" fmla="*/ 180 h 180"/>
                <a:gd name="T64" fmla="*/ 888 w 903"/>
                <a:gd name="T65" fmla="*/ 180 h 180"/>
                <a:gd name="T66" fmla="*/ 894 w 903"/>
                <a:gd name="T67" fmla="*/ 179 h 180"/>
                <a:gd name="T68" fmla="*/ 899 w 903"/>
                <a:gd name="T69" fmla="*/ 176 h 180"/>
                <a:gd name="T70" fmla="*/ 902 w 903"/>
                <a:gd name="T71" fmla="*/ 172 h 180"/>
                <a:gd name="T72" fmla="*/ 903 w 903"/>
                <a:gd name="T73" fmla="*/ 165 h 180"/>
                <a:gd name="T74" fmla="*/ 0 w 903"/>
                <a:gd name="T75"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3" h="180">
                  <a:moveTo>
                    <a:pt x="572" y="75"/>
                  </a:moveTo>
                  <a:lnTo>
                    <a:pt x="572" y="78"/>
                  </a:lnTo>
                  <a:lnTo>
                    <a:pt x="571" y="80"/>
                  </a:lnTo>
                  <a:lnTo>
                    <a:pt x="569" y="84"/>
                  </a:lnTo>
                  <a:lnTo>
                    <a:pt x="567" y="86"/>
                  </a:lnTo>
                  <a:lnTo>
                    <a:pt x="565" y="88"/>
                  </a:lnTo>
                  <a:lnTo>
                    <a:pt x="563" y="89"/>
                  </a:lnTo>
                  <a:lnTo>
                    <a:pt x="560" y="90"/>
                  </a:lnTo>
                  <a:lnTo>
                    <a:pt x="557" y="90"/>
                  </a:lnTo>
                  <a:lnTo>
                    <a:pt x="554" y="90"/>
                  </a:lnTo>
                  <a:lnTo>
                    <a:pt x="551" y="89"/>
                  </a:lnTo>
                  <a:lnTo>
                    <a:pt x="548" y="88"/>
                  </a:lnTo>
                  <a:lnTo>
                    <a:pt x="546" y="86"/>
                  </a:lnTo>
                  <a:lnTo>
                    <a:pt x="545" y="84"/>
                  </a:lnTo>
                  <a:lnTo>
                    <a:pt x="543" y="80"/>
                  </a:lnTo>
                  <a:lnTo>
                    <a:pt x="543" y="78"/>
                  </a:lnTo>
                  <a:lnTo>
                    <a:pt x="542" y="75"/>
                  </a:lnTo>
                  <a:lnTo>
                    <a:pt x="542" y="60"/>
                  </a:lnTo>
                  <a:lnTo>
                    <a:pt x="331" y="60"/>
                  </a:lnTo>
                  <a:lnTo>
                    <a:pt x="331" y="75"/>
                  </a:lnTo>
                  <a:lnTo>
                    <a:pt x="331" y="78"/>
                  </a:lnTo>
                  <a:lnTo>
                    <a:pt x="330" y="80"/>
                  </a:lnTo>
                  <a:lnTo>
                    <a:pt x="328" y="84"/>
                  </a:lnTo>
                  <a:lnTo>
                    <a:pt x="327" y="86"/>
                  </a:lnTo>
                  <a:lnTo>
                    <a:pt x="325" y="88"/>
                  </a:lnTo>
                  <a:lnTo>
                    <a:pt x="322" y="89"/>
                  </a:lnTo>
                  <a:lnTo>
                    <a:pt x="320" y="90"/>
                  </a:lnTo>
                  <a:lnTo>
                    <a:pt x="316" y="90"/>
                  </a:lnTo>
                  <a:lnTo>
                    <a:pt x="313" y="90"/>
                  </a:lnTo>
                  <a:lnTo>
                    <a:pt x="310" y="89"/>
                  </a:lnTo>
                  <a:lnTo>
                    <a:pt x="308" y="88"/>
                  </a:lnTo>
                  <a:lnTo>
                    <a:pt x="306" y="86"/>
                  </a:lnTo>
                  <a:lnTo>
                    <a:pt x="304" y="84"/>
                  </a:lnTo>
                  <a:lnTo>
                    <a:pt x="302" y="80"/>
                  </a:lnTo>
                  <a:lnTo>
                    <a:pt x="301" y="78"/>
                  </a:lnTo>
                  <a:lnTo>
                    <a:pt x="301" y="75"/>
                  </a:lnTo>
                  <a:lnTo>
                    <a:pt x="301" y="45"/>
                  </a:lnTo>
                  <a:lnTo>
                    <a:pt x="301" y="42"/>
                  </a:lnTo>
                  <a:lnTo>
                    <a:pt x="302" y="39"/>
                  </a:lnTo>
                  <a:lnTo>
                    <a:pt x="304" y="36"/>
                  </a:lnTo>
                  <a:lnTo>
                    <a:pt x="306" y="34"/>
                  </a:lnTo>
                  <a:lnTo>
                    <a:pt x="308" y="32"/>
                  </a:lnTo>
                  <a:lnTo>
                    <a:pt x="310" y="31"/>
                  </a:lnTo>
                  <a:lnTo>
                    <a:pt x="313" y="30"/>
                  </a:lnTo>
                  <a:lnTo>
                    <a:pt x="316" y="30"/>
                  </a:lnTo>
                  <a:lnTo>
                    <a:pt x="557" y="30"/>
                  </a:lnTo>
                  <a:lnTo>
                    <a:pt x="560" y="30"/>
                  </a:lnTo>
                  <a:lnTo>
                    <a:pt x="563" y="31"/>
                  </a:lnTo>
                  <a:lnTo>
                    <a:pt x="565" y="32"/>
                  </a:lnTo>
                  <a:lnTo>
                    <a:pt x="567" y="34"/>
                  </a:lnTo>
                  <a:lnTo>
                    <a:pt x="569" y="36"/>
                  </a:lnTo>
                  <a:lnTo>
                    <a:pt x="571" y="39"/>
                  </a:lnTo>
                  <a:lnTo>
                    <a:pt x="572" y="42"/>
                  </a:lnTo>
                  <a:lnTo>
                    <a:pt x="572" y="45"/>
                  </a:lnTo>
                  <a:lnTo>
                    <a:pt x="572" y="75"/>
                  </a:lnTo>
                  <a:close/>
                  <a:moveTo>
                    <a:pt x="0" y="0"/>
                  </a:moveTo>
                  <a:lnTo>
                    <a:pt x="0" y="165"/>
                  </a:lnTo>
                  <a:lnTo>
                    <a:pt x="0" y="168"/>
                  </a:lnTo>
                  <a:lnTo>
                    <a:pt x="1" y="172"/>
                  </a:lnTo>
                  <a:lnTo>
                    <a:pt x="2" y="174"/>
                  </a:lnTo>
                  <a:lnTo>
                    <a:pt x="4" y="176"/>
                  </a:lnTo>
                  <a:lnTo>
                    <a:pt x="6" y="178"/>
                  </a:lnTo>
                  <a:lnTo>
                    <a:pt x="10" y="179"/>
                  </a:lnTo>
                  <a:lnTo>
                    <a:pt x="12" y="180"/>
                  </a:lnTo>
                  <a:lnTo>
                    <a:pt x="15" y="180"/>
                  </a:lnTo>
                  <a:lnTo>
                    <a:pt x="888" y="180"/>
                  </a:lnTo>
                  <a:lnTo>
                    <a:pt x="891" y="180"/>
                  </a:lnTo>
                  <a:lnTo>
                    <a:pt x="894" y="179"/>
                  </a:lnTo>
                  <a:lnTo>
                    <a:pt x="897" y="178"/>
                  </a:lnTo>
                  <a:lnTo>
                    <a:pt x="899" y="176"/>
                  </a:lnTo>
                  <a:lnTo>
                    <a:pt x="901" y="174"/>
                  </a:lnTo>
                  <a:lnTo>
                    <a:pt x="902" y="172"/>
                  </a:lnTo>
                  <a:lnTo>
                    <a:pt x="903" y="168"/>
                  </a:lnTo>
                  <a:lnTo>
                    <a:pt x="903" y="165"/>
                  </a:lnTo>
                  <a:lnTo>
                    <a:pt x="90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323">
              <a:extLst>
                <a:ext uri="{FF2B5EF4-FFF2-40B4-BE49-F238E27FC236}">
                  <a16:creationId xmlns:a16="http://schemas.microsoft.com/office/drawing/2014/main" id="{4F8D27CA-EA67-412D-83F2-F661D003B3C9}"/>
                </a:ext>
              </a:extLst>
            </p:cNvPr>
            <p:cNvSpPr>
              <a:spLocks noEditPoints="1"/>
            </p:cNvSpPr>
            <p:nvPr/>
          </p:nvSpPr>
          <p:spPr bwMode="auto">
            <a:xfrm>
              <a:off x="333375" y="771525"/>
              <a:ext cx="230188" cy="142875"/>
            </a:xfrm>
            <a:custGeom>
              <a:avLst/>
              <a:gdLst>
                <a:gd name="T0" fmla="*/ 448 w 723"/>
                <a:gd name="T1" fmla="*/ 361 h 452"/>
                <a:gd name="T2" fmla="*/ 441 w 723"/>
                <a:gd name="T3" fmla="*/ 357 h 452"/>
                <a:gd name="T4" fmla="*/ 438 w 723"/>
                <a:gd name="T5" fmla="*/ 350 h 452"/>
                <a:gd name="T6" fmla="*/ 438 w 723"/>
                <a:gd name="T7" fmla="*/ 340 h 452"/>
                <a:gd name="T8" fmla="*/ 443 w 723"/>
                <a:gd name="T9" fmla="*/ 334 h 452"/>
                <a:gd name="T10" fmla="*/ 452 w 723"/>
                <a:gd name="T11" fmla="*/ 331 h 452"/>
                <a:gd name="T12" fmla="*/ 608 w 723"/>
                <a:gd name="T13" fmla="*/ 333 h 452"/>
                <a:gd name="T14" fmla="*/ 615 w 723"/>
                <a:gd name="T15" fmla="*/ 338 h 452"/>
                <a:gd name="T16" fmla="*/ 618 w 723"/>
                <a:gd name="T17" fmla="*/ 346 h 452"/>
                <a:gd name="T18" fmla="*/ 615 w 723"/>
                <a:gd name="T19" fmla="*/ 355 h 452"/>
                <a:gd name="T20" fmla="*/ 608 w 723"/>
                <a:gd name="T21" fmla="*/ 360 h 452"/>
                <a:gd name="T22" fmla="*/ 331 w 723"/>
                <a:gd name="T23" fmla="*/ 407 h 452"/>
                <a:gd name="T24" fmla="*/ 329 w 723"/>
                <a:gd name="T25" fmla="*/ 415 h 452"/>
                <a:gd name="T26" fmla="*/ 322 w 723"/>
                <a:gd name="T27" fmla="*/ 420 h 452"/>
                <a:gd name="T28" fmla="*/ 105 w 723"/>
                <a:gd name="T29" fmla="*/ 422 h 452"/>
                <a:gd name="T30" fmla="*/ 98 w 723"/>
                <a:gd name="T31" fmla="*/ 419 h 452"/>
                <a:gd name="T32" fmla="*/ 92 w 723"/>
                <a:gd name="T33" fmla="*/ 412 h 452"/>
                <a:gd name="T34" fmla="*/ 90 w 723"/>
                <a:gd name="T35" fmla="*/ 286 h 452"/>
                <a:gd name="T36" fmla="*/ 93 w 723"/>
                <a:gd name="T37" fmla="*/ 278 h 452"/>
                <a:gd name="T38" fmla="*/ 100 w 723"/>
                <a:gd name="T39" fmla="*/ 272 h 452"/>
                <a:gd name="T40" fmla="*/ 316 w 723"/>
                <a:gd name="T41" fmla="*/ 271 h 452"/>
                <a:gd name="T42" fmla="*/ 325 w 723"/>
                <a:gd name="T43" fmla="*/ 274 h 452"/>
                <a:gd name="T44" fmla="*/ 330 w 723"/>
                <a:gd name="T45" fmla="*/ 280 h 452"/>
                <a:gd name="T46" fmla="*/ 331 w 723"/>
                <a:gd name="T47" fmla="*/ 407 h 452"/>
                <a:gd name="T48" fmla="*/ 722 w 723"/>
                <a:gd name="T49" fmla="*/ 220 h 452"/>
                <a:gd name="T50" fmla="*/ 717 w 723"/>
                <a:gd name="T51" fmla="*/ 213 h 452"/>
                <a:gd name="T52" fmla="*/ 708 w 723"/>
                <a:gd name="T53" fmla="*/ 211 h 452"/>
                <a:gd name="T54" fmla="*/ 678 w 723"/>
                <a:gd name="T55" fmla="*/ 150 h 452"/>
                <a:gd name="T56" fmla="*/ 703 w 723"/>
                <a:gd name="T57" fmla="*/ 143 h 452"/>
                <a:gd name="T58" fmla="*/ 720 w 723"/>
                <a:gd name="T59" fmla="*/ 123 h 452"/>
                <a:gd name="T60" fmla="*/ 723 w 723"/>
                <a:gd name="T61" fmla="*/ 45 h 452"/>
                <a:gd name="T62" fmla="*/ 715 w 723"/>
                <a:gd name="T63" fmla="*/ 20 h 452"/>
                <a:gd name="T64" fmla="*/ 695 w 723"/>
                <a:gd name="T65" fmla="*/ 3 h 452"/>
                <a:gd name="T66" fmla="*/ 497 w 723"/>
                <a:gd name="T67" fmla="*/ 0 h 452"/>
                <a:gd name="T68" fmla="*/ 472 w 723"/>
                <a:gd name="T69" fmla="*/ 8 h 452"/>
                <a:gd name="T70" fmla="*/ 456 w 723"/>
                <a:gd name="T71" fmla="*/ 28 h 452"/>
                <a:gd name="T72" fmla="*/ 452 w 723"/>
                <a:gd name="T73" fmla="*/ 105 h 452"/>
                <a:gd name="T74" fmla="*/ 460 w 723"/>
                <a:gd name="T75" fmla="*/ 131 h 452"/>
                <a:gd name="T76" fmla="*/ 479 w 723"/>
                <a:gd name="T77" fmla="*/ 147 h 452"/>
                <a:gd name="T78" fmla="*/ 573 w 723"/>
                <a:gd name="T79" fmla="*/ 150 h 452"/>
                <a:gd name="T80" fmla="*/ 301 w 723"/>
                <a:gd name="T81" fmla="*/ 75 h 452"/>
                <a:gd name="T82" fmla="*/ 297 w 723"/>
                <a:gd name="T83" fmla="*/ 65 h 452"/>
                <a:gd name="T84" fmla="*/ 288 w 723"/>
                <a:gd name="T85" fmla="*/ 60 h 452"/>
                <a:gd name="T86" fmla="*/ 130 w 723"/>
                <a:gd name="T87" fmla="*/ 121 h 452"/>
                <a:gd name="T88" fmla="*/ 121 w 723"/>
                <a:gd name="T89" fmla="*/ 131 h 452"/>
                <a:gd name="T90" fmla="*/ 15 w 723"/>
                <a:gd name="T91" fmla="*/ 211 h 452"/>
                <a:gd name="T92" fmla="*/ 7 w 723"/>
                <a:gd name="T93" fmla="*/ 213 h 452"/>
                <a:gd name="T94" fmla="*/ 1 w 723"/>
                <a:gd name="T95" fmla="*/ 220 h 452"/>
                <a:gd name="T96" fmla="*/ 0 w 723"/>
                <a:gd name="T97" fmla="*/ 45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23" h="452">
                  <a:moveTo>
                    <a:pt x="603" y="361"/>
                  </a:moveTo>
                  <a:lnTo>
                    <a:pt x="452" y="361"/>
                  </a:lnTo>
                  <a:lnTo>
                    <a:pt x="448" y="361"/>
                  </a:lnTo>
                  <a:lnTo>
                    <a:pt x="446" y="360"/>
                  </a:lnTo>
                  <a:lnTo>
                    <a:pt x="443" y="359"/>
                  </a:lnTo>
                  <a:lnTo>
                    <a:pt x="441" y="357"/>
                  </a:lnTo>
                  <a:lnTo>
                    <a:pt x="440" y="355"/>
                  </a:lnTo>
                  <a:lnTo>
                    <a:pt x="438" y="352"/>
                  </a:lnTo>
                  <a:lnTo>
                    <a:pt x="438" y="350"/>
                  </a:lnTo>
                  <a:lnTo>
                    <a:pt x="437" y="346"/>
                  </a:lnTo>
                  <a:lnTo>
                    <a:pt x="438" y="343"/>
                  </a:lnTo>
                  <a:lnTo>
                    <a:pt x="438" y="340"/>
                  </a:lnTo>
                  <a:lnTo>
                    <a:pt x="440" y="338"/>
                  </a:lnTo>
                  <a:lnTo>
                    <a:pt x="441" y="336"/>
                  </a:lnTo>
                  <a:lnTo>
                    <a:pt x="443" y="334"/>
                  </a:lnTo>
                  <a:lnTo>
                    <a:pt x="446" y="333"/>
                  </a:lnTo>
                  <a:lnTo>
                    <a:pt x="448" y="331"/>
                  </a:lnTo>
                  <a:lnTo>
                    <a:pt x="452" y="331"/>
                  </a:lnTo>
                  <a:lnTo>
                    <a:pt x="603" y="331"/>
                  </a:lnTo>
                  <a:lnTo>
                    <a:pt x="605" y="331"/>
                  </a:lnTo>
                  <a:lnTo>
                    <a:pt x="608" y="333"/>
                  </a:lnTo>
                  <a:lnTo>
                    <a:pt x="610" y="334"/>
                  </a:lnTo>
                  <a:lnTo>
                    <a:pt x="614" y="336"/>
                  </a:lnTo>
                  <a:lnTo>
                    <a:pt x="615" y="338"/>
                  </a:lnTo>
                  <a:lnTo>
                    <a:pt x="617" y="340"/>
                  </a:lnTo>
                  <a:lnTo>
                    <a:pt x="617" y="343"/>
                  </a:lnTo>
                  <a:lnTo>
                    <a:pt x="618" y="346"/>
                  </a:lnTo>
                  <a:lnTo>
                    <a:pt x="617" y="350"/>
                  </a:lnTo>
                  <a:lnTo>
                    <a:pt x="617" y="352"/>
                  </a:lnTo>
                  <a:lnTo>
                    <a:pt x="615" y="355"/>
                  </a:lnTo>
                  <a:lnTo>
                    <a:pt x="614" y="357"/>
                  </a:lnTo>
                  <a:lnTo>
                    <a:pt x="610" y="359"/>
                  </a:lnTo>
                  <a:lnTo>
                    <a:pt x="608" y="360"/>
                  </a:lnTo>
                  <a:lnTo>
                    <a:pt x="605" y="361"/>
                  </a:lnTo>
                  <a:lnTo>
                    <a:pt x="603" y="361"/>
                  </a:lnTo>
                  <a:close/>
                  <a:moveTo>
                    <a:pt x="331" y="407"/>
                  </a:moveTo>
                  <a:lnTo>
                    <a:pt x="331" y="410"/>
                  </a:lnTo>
                  <a:lnTo>
                    <a:pt x="330" y="412"/>
                  </a:lnTo>
                  <a:lnTo>
                    <a:pt x="329" y="415"/>
                  </a:lnTo>
                  <a:lnTo>
                    <a:pt x="327" y="417"/>
                  </a:lnTo>
                  <a:lnTo>
                    <a:pt x="325" y="419"/>
                  </a:lnTo>
                  <a:lnTo>
                    <a:pt x="322" y="420"/>
                  </a:lnTo>
                  <a:lnTo>
                    <a:pt x="320" y="422"/>
                  </a:lnTo>
                  <a:lnTo>
                    <a:pt x="316" y="422"/>
                  </a:lnTo>
                  <a:lnTo>
                    <a:pt x="105" y="422"/>
                  </a:lnTo>
                  <a:lnTo>
                    <a:pt x="103" y="422"/>
                  </a:lnTo>
                  <a:lnTo>
                    <a:pt x="100" y="420"/>
                  </a:lnTo>
                  <a:lnTo>
                    <a:pt x="98" y="419"/>
                  </a:lnTo>
                  <a:lnTo>
                    <a:pt x="96" y="417"/>
                  </a:lnTo>
                  <a:lnTo>
                    <a:pt x="93" y="415"/>
                  </a:lnTo>
                  <a:lnTo>
                    <a:pt x="92" y="412"/>
                  </a:lnTo>
                  <a:lnTo>
                    <a:pt x="91" y="410"/>
                  </a:lnTo>
                  <a:lnTo>
                    <a:pt x="90" y="407"/>
                  </a:lnTo>
                  <a:lnTo>
                    <a:pt x="90" y="286"/>
                  </a:lnTo>
                  <a:lnTo>
                    <a:pt x="91" y="283"/>
                  </a:lnTo>
                  <a:lnTo>
                    <a:pt x="92" y="280"/>
                  </a:lnTo>
                  <a:lnTo>
                    <a:pt x="93" y="278"/>
                  </a:lnTo>
                  <a:lnTo>
                    <a:pt x="96" y="276"/>
                  </a:lnTo>
                  <a:lnTo>
                    <a:pt x="98" y="274"/>
                  </a:lnTo>
                  <a:lnTo>
                    <a:pt x="100" y="272"/>
                  </a:lnTo>
                  <a:lnTo>
                    <a:pt x="103" y="271"/>
                  </a:lnTo>
                  <a:lnTo>
                    <a:pt x="105" y="271"/>
                  </a:lnTo>
                  <a:lnTo>
                    <a:pt x="316" y="271"/>
                  </a:lnTo>
                  <a:lnTo>
                    <a:pt x="320" y="271"/>
                  </a:lnTo>
                  <a:lnTo>
                    <a:pt x="322" y="272"/>
                  </a:lnTo>
                  <a:lnTo>
                    <a:pt x="325" y="274"/>
                  </a:lnTo>
                  <a:lnTo>
                    <a:pt x="327" y="276"/>
                  </a:lnTo>
                  <a:lnTo>
                    <a:pt x="329" y="278"/>
                  </a:lnTo>
                  <a:lnTo>
                    <a:pt x="330" y="280"/>
                  </a:lnTo>
                  <a:lnTo>
                    <a:pt x="331" y="283"/>
                  </a:lnTo>
                  <a:lnTo>
                    <a:pt x="331" y="286"/>
                  </a:lnTo>
                  <a:lnTo>
                    <a:pt x="331" y="407"/>
                  </a:lnTo>
                  <a:close/>
                  <a:moveTo>
                    <a:pt x="723" y="226"/>
                  </a:moveTo>
                  <a:lnTo>
                    <a:pt x="723" y="223"/>
                  </a:lnTo>
                  <a:lnTo>
                    <a:pt x="722" y="220"/>
                  </a:lnTo>
                  <a:lnTo>
                    <a:pt x="721" y="218"/>
                  </a:lnTo>
                  <a:lnTo>
                    <a:pt x="719" y="216"/>
                  </a:lnTo>
                  <a:lnTo>
                    <a:pt x="717" y="213"/>
                  </a:lnTo>
                  <a:lnTo>
                    <a:pt x="713" y="212"/>
                  </a:lnTo>
                  <a:lnTo>
                    <a:pt x="711" y="211"/>
                  </a:lnTo>
                  <a:lnTo>
                    <a:pt x="708" y="211"/>
                  </a:lnTo>
                  <a:lnTo>
                    <a:pt x="603" y="211"/>
                  </a:lnTo>
                  <a:lnTo>
                    <a:pt x="603" y="150"/>
                  </a:lnTo>
                  <a:lnTo>
                    <a:pt x="678" y="150"/>
                  </a:lnTo>
                  <a:lnTo>
                    <a:pt x="686" y="149"/>
                  </a:lnTo>
                  <a:lnTo>
                    <a:pt x="695" y="147"/>
                  </a:lnTo>
                  <a:lnTo>
                    <a:pt x="703" y="143"/>
                  </a:lnTo>
                  <a:lnTo>
                    <a:pt x="710" y="137"/>
                  </a:lnTo>
                  <a:lnTo>
                    <a:pt x="715" y="131"/>
                  </a:lnTo>
                  <a:lnTo>
                    <a:pt x="720" y="123"/>
                  </a:lnTo>
                  <a:lnTo>
                    <a:pt x="722" y="115"/>
                  </a:lnTo>
                  <a:lnTo>
                    <a:pt x="723" y="105"/>
                  </a:lnTo>
                  <a:lnTo>
                    <a:pt x="723" y="45"/>
                  </a:lnTo>
                  <a:lnTo>
                    <a:pt x="722" y="36"/>
                  </a:lnTo>
                  <a:lnTo>
                    <a:pt x="720" y="28"/>
                  </a:lnTo>
                  <a:lnTo>
                    <a:pt x="715" y="20"/>
                  </a:lnTo>
                  <a:lnTo>
                    <a:pt x="710" y="13"/>
                  </a:lnTo>
                  <a:lnTo>
                    <a:pt x="703" y="8"/>
                  </a:lnTo>
                  <a:lnTo>
                    <a:pt x="695" y="3"/>
                  </a:lnTo>
                  <a:lnTo>
                    <a:pt x="686" y="1"/>
                  </a:lnTo>
                  <a:lnTo>
                    <a:pt x="678" y="0"/>
                  </a:lnTo>
                  <a:lnTo>
                    <a:pt x="497" y="0"/>
                  </a:lnTo>
                  <a:lnTo>
                    <a:pt x="488" y="1"/>
                  </a:lnTo>
                  <a:lnTo>
                    <a:pt x="479" y="3"/>
                  </a:lnTo>
                  <a:lnTo>
                    <a:pt x="472" y="8"/>
                  </a:lnTo>
                  <a:lnTo>
                    <a:pt x="466" y="13"/>
                  </a:lnTo>
                  <a:lnTo>
                    <a:pt x="460" y="20"/>
                  </a:lnTo>
                  <a:lnTo>
                    <a:pt x="456" y="28"/>
                  </a:lnTo>
                  <a:lnTo>
                    <a:pt x="453" y="36"/>
                  </a:lnTo>
                  <a:lnTo>
                    <a:pt x="452" y="45"/>
                  </a:lnTo>
                  <a:lnTo>
                    <a:pt x="452" y="105"/>
                  </a:lnTo>
                  <a:lnTo>
                    <a:pt x="453" y="115"/>
                  </a:lnTo>
                  <a:lnTo>
                    <a:pt x="456" y="123"/>
                  </a:lnTo>
                  <a:lnTo>
                    <a:pt x="460" y="131"/>
                  </a:lnTo>
                  <a:lnTo>
                    <a:pt x="466" y="137"/>
                  </a:lnTo>
                  <a:lnTo>
                    <a:pt x="472" y="143"/>
                  </a:lnTo>
                  <a:lnTo>
                    <a:pt x="479" y="147"/>
                  </a:lnTo>
                  <a:lnTo>
                    <a:pt x="488" y="150"/>
                  </a:lnTo>
                  <a:lnTo>
                    <a:pt x="497" y="150"/>
                  </a:lnTo>
                  <a:lnTo>
                    <a:pt x="573" y="150"/>
                  </a:lnTo>
                  <a:lnTo>
                    <a:pt x="573" y="211"/>
                  </a:lnTo>
                  <a:lnTo>
                    <a:pt x="301" y="211"/>
                  </a:lnTo>
                  <a:lnTo>
                    <a:pt x="301" y="75"/>
                  </a:lnTo>
                  <a:lnTo>
                    <a:pt x="301" y="72"/>
                  </a:lnTo>
                  <a:lnTo>
                    <a:pt x="299" y="69"/>
                  </a:lnTo>
                  <a:lnTo>
                    <a:pt x="297" y="65"/>
                  </a:lnTo>
                  <a:lnTo>
                    <a:pt x="295" y="63"/>
                  </a:lnTo>
                  <a:lnTo>
                    <a:pt x="292" y="61"/>
                  </a:lnTo>
                  <a:lnTo>
                    <a:pt x="288" y="60"/>
                  </a:lnTo>
                  <a:lnTo>
                    <a:pt x="284" y="60"/>
                  </a:lnTo>
                  <a:lnTo>
                    <a:pt x="281" y="61"/>
                  </a:lnTo>
                  <a:lnTo>
                    <a:pt x="130" y="121"/>
                  </a:lnTo>
                  <a:lnTo>
                    <a:pt x="127" y="123"/>
                  </a:lnTo>
                  <a:lnTo>
                    <a:pt x="123" y="128"/>
                  </a:lnTo>
                  <a:lnTo>
                    <a:pt x="121" y="131"/>
                  </a:lnTo>
                  <a:lnTo>
                    <a:pt x="121" y="135"/>
                  </a:lnTo>
                  <a:lnTo>
                    <a:pt x="121" y="211"/>
                  </a:lnTo>
                  <a:lnTo>
                    <a:pt x="15" y="211"/>
                  </a:lnTo>
                  <a:lnTo>
                    <a:pt x="12" y="211"/>
                  </a:lnTo>
                  <a:lnTo>
                    <a:pt x="10" y="212"/>
                  </a:lnTo>
                  <a:lnTo>
                    <a:pt x="7" y="213"/>
                  </a:lnTo>
                  <a:lnTo>
                    <a:pt x="4" y="216"/>
                  </a:lnTo>
                  <a:lnTo>
                    <a:pt x="3" y="218"/>
                  </a:lnTo>
                  <a:lnTo>
                    <a:pt x="1" y="220"/>
                  </a:lnTo>
                  <a:lnTo>
                    <a:pt x="1" y="223"/>
                  </a:lnTo>
                  <a:lnTo>
                    <a:pt x="0" y="226"/>
                  </a:lnTo>
                  <a:lnTo>
                    <a:pt x="0" y="452"/>
                  </a:lnTo>
                  <a:lnTo>
                    <a:pt x="723" y="452"/>
                  </a:lnTo>
                  <a:lnTo>
                    <a:pt x="723" y="2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7" name="Rectangle 86">
            <a:extLst>
              <a:ext uri="{FF2B5EF4-FFF2-40B4-BE49-F238E27FC236}">
                <a16:creationId xmlns:a16="http://schemas.microsoft.com/office/drawing/2014/main" id="{BF061177-3A0B-4D94-95FF-46770B8B2E9B}"/>
              </a:ext>
            </a:extLst>
          </p:cNvPr>
          <p:cNvSpPr/>
          <p:nvPr/>
        </p:nvSpPr>
        <p:spPr>
          <a:xfrm>
            <a:off x="8458446" y="1577181"/>
            <a:ext cx="3419021" cy="962601"/>
          </a:xfrm>
          <a:prstGeom prst="rect">
            <a:avLst/>
          </a:prstGeom>
          <a:solidFill>
            <a:srgbClr val="CE2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sz="2400" dirty="0"/>
              <a:t>Participants Trained</a:t>
            </a:r>
          </a:p>
        </p:txBody>
      </p:sp>
      <p:sp>
        <p:nvSpPr>
          <p:cNvPr id="95" name="Rectangle 94">
            <a:extLst>
              <a:ext uri="{FF2B5EF4-FFF2-40B4-BE49-F238E27FC236}">
                <a16:creationId xmlns:a16="http://schemas.microsoft.com/office/drawing/2014/main" id="{8D0359B6-238F-4B5E-B1A4-229F370E96D7}"/>
              </a:ext>
            </a:extLst>
          </p:cNvPr>
          <p:cNvSpPr/>
          <p:nvPr/>
        </p:nvSpPr>
        <p:spPr>
          <a:xfrm>
            <a:off x="8467384" y="3018065"/>
            <a:ext cx="3419021" cy="73237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solidFill>
              </a:rPr>
              <a:t>Unique Participants </a:t>
            </a:r>
          </a:p>
          <a:p>
            <a:r>
              <a:rPr lang="en-US" sz="1600" dirty="0">
                <a:solidFill>
                  <a:schemeClr val="bg1"/>
                </a:solidFill>
              </a:rPr>
              <a:t>of Credentialed Trainers</a:t>
            </a:r>
          </a:p>
          <a:p>
            <a:endParaRPr lang="en-US" sz="1600" dirty="0">
              <a:solidFill>
                <a:schemeClr val="bg1"/>
              </a:solidFill>
            </a:endParaRPr>
          </a:p>
        </p:txBody>
      </p:sp>
      <p:sp>
        <p:nvSpPr>
          <p:cNvPr id="96" name="Rectangle 95">
            <a:extLst>
              <a:ext uri="{FF2B5EF4-FFF2-40B4-BE49-F238E27FC236}">
                <a16:creationId xmlns:a16="http://schemas.microsoft.com/office/drawing/2014/main" id="{C14F284B-6377-4804-9C82-CA1083F54D5A}"/>
              </a:ext>
            </a:extLst>
          </p:cNvPr>
          <p:cNvSpPr/>
          <p:nvPr/>
        </p:nvSpPr>
        <p:spPr>
          <a:xfrm>
            <a:off x="8467385" y="2539782"/>
            <a:ext cx="3419021" cy="47665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solidFill>
              </a:rPr>
              <a:t>All Unique Participants            27,990</a:t>
            </a:r>
          </a:p>
        </p:txBody>
      </p:sp>
      <p:sp>
        <p:nvSpPr>
          <p:cNvPr id="89" name="Oval 88">
            <a:extLst>
              <a:ext uri="{FF2B5EF4-FFF2-40B4-BE49-F238E27FC236}">
                <a16:creationId xmlns:a16="http://schemas.microsoft.com/office/drawing/2014/main" id="{1710653A-F5C8-47DE-8D3E-A0B5438ED781}"/>
              </a:ext>
              <a:ext uri="{C183D7F6-B498-43B3-948B-1728B52AA6E4}">
                <adec:decorative xmlns:adec="http://schemas.microsoft.com/office/drawing/2017/decorative" val="1"/>
              </a:ext>
            </a:extLst>
          </p:cNvPr>
          <p:cNvSpPr/>
          <p:nvPr/>
        </p:nvSpPr>
        <p:spPr>
          <a:xfrm>
            <a:off x="9848283" y="1242245"/>
            <a:ext cx="657225" cy="657225"/>
          </a:xfrm>
          <a:prstGeom prst="ellipse">
            <a:avLst/>
          </a:prstGeom>
          <a:solidFill>
            <a:srgbClr val="CE295E"/>
          </a:solidFill>
          <a:ln w="28575">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7A6E0B43-CBC1-4B75-A350-E61BB761761E}"/>
              </a:ext>
            </a:extLst>
          </p:cNvPr>
          <p:cNvSpPr/>
          <p:nvPr/>
        </p:nvSpPr>
        <p:spPr>
          <a:xfrm>
            <a:off x="10505508" y="2994208"/>
            <a:ext cx="1294315" cy="476659"/>
          </a:xfrm>
          <a:prstGeom prst="rect">
            <a:avLst/>
          </a:prstGeom>
        </p:spPr>
        <p:txBody>
          <a:bodyPr wrap="none" anchor="ctr">
            <a:normAutofit/>
          </a:bodyPr>
          <a:lstStyle/>
          <a:p>
            <a:pPr algn="r">
              <a:spcBef>
                <a:spcPts val="600"/>
              </a:spcBef>
            </a:pPr>
            <a:r>
              <a:rPr lang="en-US" sz="1600" dirty="0">
                <a:solidFill>
                  <a:schemeClr val="bg1"/>
                </a:solidFill>
              </a:rPr>
              <a:t>23,332</a:t>
            </a:r>
          </a:p>
        </p:txBody>
      </p:sp>
      <p:grpSp>
        <p:nvGrpSpPr>
          <p:cNvPr id="101" name="Group 100" descr="This is an icon of a credit card. ">
            <a:extLst>
              <a:ext uri="{FF2B5EF4-FFF2-40B4-BE49-F238E27FC236}">
                <a16:creationId xmlns:a16="http://schemas.microsoft.com/office/drawing/2014/main" id="{3F8007BE-3B68-4A53-AEE4-024A0881F8D7}"/>
              </a:ext>
            </a:extLst>
          </p:cNvPr>
          <p:cNvGrpSpPr/>
          <p:nvPr/>
        </p:nvGrpSpPr>
        <p:grpSpPr>
          <a:xfrm>
            <a:off x="10033226" y="1470845"/>
            <a:ext cx="287338" cy="200025"/>
            <a:chOff x="877888" y="1966913"/>
            <a:chExt cx="287338" cy="200025"/>
          </a:xfrm>
          <a:solidFill>
            <a:schemeClr val="bg1"/>
          </a:solidFill>
        </p:grpSpPr>
        <p:sp>
          <p:nvSpPr>
            <p:cNvPr id="102" name="Freeform 433">
              <a:extLst>
                <a:ext uri="{FF2B5EF4-FFF2-40B4-BE49-F238E27FC236}">
                  <a16:creationId xmlns:a16="http://schemas.microsoft.com/office/drawing/2014/main" id="{D0CE91C6-2C66-47F1-A984-605FA356B2E9}"/>
                </a:ext>
              </a:extLst>
            </p:cNvPr>
            <p:cNvSpPr>
              <a:spLocks noEditPoints="1"/>
            </p:cNvSpPr>
            <p:nvPr/>
          </p:nvSpPr>
          <p:spPr bwMode="auto">
            <a:xfrm>
              <a:off x="877888" y="1966913"/>
              <a:ext cx="287338" cy="200025"/>
            </a:xfrm>
            <a:custGeom>
              <a:avLst/>
              <a:gdLst>
                <a:gd name="T0" fmla="*/ 550 w 903"/>
                <a:gd name="T1" fmla="*/ 473 h 632"/>
                <a:gd name="T2" fmla="*/ 491 w 903"/>
                <a:gd name="T3" fmla="*/ 438 h 632"/>
                <a:gd name="T4" fmla="*/ 499 w 903"/>
                <a:gd name="T5" fmla="*/ 388 h 632"/>
                <a:gd name="T6" fmla="*/ 512 w 903"/>
                <a:gd name="T7" fmla="*/ 331 h 632"/>
                <a:gd name="T8" fmla="*/ 507 w 903"/>
                <a:gd name="T9" fmla="*/ 272 h 632"/>
                <a:gd name="T10" fmla="*/ 486 w 903"/>
                <a:gd name="T11" fmla="*/ 219 h 632"/>
                <a:gd name="T12" fmla="*/ 519 w 903"/>
                <a:gd name="T13" fmla="*/ 173 h 632"/>
                <a:gd name="T14" fmla="*/ 585 w 903"/>
                <a:gd name="T15" fmla="*/ 151 h 632"/>
                <a:gd name="T16" fmla="*/ 651 w 903"/>
                <a:gd name="T17" fmla="*/ 158 h 632"/>
                <a:gd name="T18" fmla="*/ 708 w 903"/>
                <a:gd name="T19" fmla="*/ 189 h 632"/>
                <a:gd name="T20" fmla="*/ 748 w 903"/>
                <a:gd name="T21" fmla="*/ 237 h 632"/>
                <a:gd name="T22" fmla="*/ 767 w 903"/>
                <a:gd name="T23" fmla="*/ 299 h 632"/>
                <a:gd name="T24" fmla="*/ 760 w 903"/>
                <a:gd name="T25" fmla="*/ 366 h 632"/>
                <a:gd name="T26" fmla="*/ 730 w 903"/>
                <a:gd name="T27" fmla="*/ 422 h 632"/>
                <a:gd name="T28" fmla="*/ 681 w 903"/>
                <a:gd name="T29" fmla="*/ 461 h 632"/>
                <a:gd name="T30" fmla="*/ 619 w 903"/>
                <a:gd name="T31" fmla="*/ 481 h 632"/>
                <a:gd name="T32" fmla="*/ 392 w 903"/>
                <a:gd name="T33" fmla="*/ 422 h 632"/>
                <a:gd name="T34" fmla="*/ 387 w 903"/>
                <a:gd name="T35" fmla="*/ 466 h 632"/>
                <a:gd name="T36" fmla="*/ 331 w 903"/>
                <a:gd name="T37" fmla="*/ 452 h 632"/>
                <a:gd name="T38" fmla="*/ 307 w 903"/>
                <a:gd name="T39" fmla="*/ 482 h 632"/>
                <a:gd name="T40" fmla="*/ 268 w 903"/>
                <a:gd name="T41" fmla="*/ 474 h 632"/>
                <a:gd name="T42" fmla="*/ 241 w 903"/>
                <a:gd name="T43" fmla="*/ 452 h 632"/>
                <a:gd name="T44" fmla="*/ 199 w 903"/>
                <a:gd name="T45" fmla="*/ 432 h 632"/>
                <a:gd name="T46" fmla="*/ 174 w 903"/>
                <a:gd name="T47" fmla="*/ 400 h 632"/>
                <a:gd name="T48" fmla="*/ 158 w 903"/>
                <a:gd name="T49" fmla="*/ 361 h 632"/>
                <a:gd name="T50" fmla="*/ 181 w 903"/>
                <a:gd name="T51" fmla="*/ 301 h 632"/>
                <a:gd name="T52" fmla="*/ 181 w 903"/>
                <a:gd name="T53" fmla="*/ 271 h 632"/>
                <a:gd name="T54" fmla="*/ 179 w 903"/>
                <a:gd name="T55" fmla="*/ 223 h 632"/>
                <a:gd name="T56" fmla="*/ 206 w 903"/>
                <a:gd name="T57" fmla="*/ 193 h 632"/>
                <a:gd name="T58" fmla="*/ 241 w 903"/>
                <a:gd name="T59" fmla="*/ 168 h 632"/>
                <a:gd name="T60" fmla="*/ 277 w 903"/>
                <a:gd name="T61" fmla="*/ 156 h 632"/>
                <a:gd name="T62" fmla="*/ 316 w 903"/>
                <a:gd name="T63" fmla="*/ 150 h 632"/>
                <a:gd name="T64" fmla="*/ 362 w 903"/>
                <a:gd name="T65" fmla="*/ 180 h 632"/>
                <a:gd name="T66" fmla="*/ 400 w 903"/>
                <a:gd name="T67" fmla="*/ 173 h 632"/>
                <a:gd name="T68" fmla="*/ 422 w 903"/>
                <a:gd name="T69" fmla="*/ 210 h 632"/>
                <a:gd name="T70" fmla="*/ 447 w 903"/>
                <a:gd name="T71" fmla="*/ 216 h 632"/>
                <a:gd name="T72" fmla="*/ 472 w 903"/>
                <a:gd name="T73" fmla="*/ 259 h 632"/>
                <a:gd name="T74" fmla="*/ 482 w 903"/>
                <a:gd name="T75" fmla="*/ 301 h 632"/>
                <a:gd name="T76" fmla="*/ 482 w 903"/>
                <a:gd name="T77" fmla="*/ 331 h 632"/>
                <a:gd name="T78" fmla="*/ 472 w 903"/>
                <a:gd name="T79" fmla="*/ 373 h 632"/>
                <a:gd name="T80" fmla="*/ 447 w 903"/>
                <a:gd name="T81" fmla="*/ 417 h 632"/>
                <a:gd name="T82" fmla="*/ 422 w 903"/>
                <a:gd name="T83" fmla="*/ 444 h 632"/>
                <a:gd name="T84" fmla="*/ 60 w 903"/>
                <a:gd name="T85" fmla="*/ 1 h 632"/>
                <a:gd name="T86" fmla="*/ 33 w 903"/>
                <a:gd name="T87" fmla="*/ 13 h 632"/>
                <a:gd name="T88" fmla="*/ 13 w 903"/>
                <a:gd name="T89" fmla="*/ 33 h 632"/>
                <a:gd name="T90" fmla="*/ 2 w 903"/>
                <a:gd name="T91" fmla="*/ 60 h 632"/>
                <a:gd name="T92" fmla="*/ 1 w 903"/>
                <a:gd name="T93" fmla="*/ 564 h 632"/>
                <a:gd name="T94" fmla="*/ 10 w 903"/>
                <a:gd name="T95" fmla="*/ 593 h 632"/>
                <a:gd name="T96" fmla="*/ 28 w 903"/>
                <a:gd name="T97" fmla="*/ 615 h 632"/>
                <a:gd name="T98" fmla="*/ 54 w 903"/>
                <a:gd name="T99" fmla="*/ 629 h 632"/>
                <a:gd name="T100" fmla="*/ 828 w 903"/>
                <a:gd name="T101" fmla="*/ 632 h 632"/>
                <a:gd name="T102" fmla="*/ 857 w 903"/>
                <a:gd name="T103" fmla="*/ 626 h 632"/>
                <a:gd name="T104" fmla="*/ 882 w 903"/>
                <a:gd name="T105" fmla="*/ 610 h 632"/>
                <a:gd name="T106" fmla="*/ 898 w 903"/>
                <a:gd name="T107" fmla="*/ 587 h 632"/>
                <a:gd name="T108" fmla="*/ 903 w 903"/>
                <a:gd name="T109" fmla="*/ 557 h 632"/>
                <a:gd name="T110" fmla="*/ 900 w 903"/>
                <a:gd name="T111" fmla="*/ 53 h 632"/>
                <a:gd name="T112" fmla="*/ 886 w 903"/>
                <a:gd name="T113" fmla="*/ 27 h 632"/>
                <a:gd name="T114" fmla="*/ 865 w 903"/>
                <a:gd name="T115" fmla="*/ 9 h 632"/>
                <a:gd name="T116" fmla="*/ 836 w 903"/>
                <a:gd name="T117" fmla="*/ 0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3" h="632">
                  <a:moveTo>
                    <a:pt x="603" y="482"/>
                  </a:moveTo>
                  <a:lnTo>
                    <a:pt x="585" y="481"/>
                  </a:lnTo>
                  <a:lnTo>
                    <a:pt x="567" y="478"/>
                  </a:lnTo>
                  <a:lnTo>
                    <a:pt x="550" y="473"/>
                  </a:lnTo>
                  <a:lnTo>
                    <a:pt x="534" y="467"/>
                  </a:lnTo>
                  <a:lnTo>
                    <a:pt x="519" y="459"/>
                  </a:lnTo>
                  <a:lnTo>
                    <a:pt x="504" y="449"/>
                  </a:lnTo>
                  <a:lnTo>
                    <a:pt x="491" y="438"/>
                  </a:lnTo>
                  <a:lnTo>
                    <a:pt x="478" y="426"/>
                  </a:lnTo>
                  <a:lnTo>
                    <a:pt x="486" y="413"/>
                  </a:lnTo>
                  <a:lnTo>
                    <a:pt x="492" y="401"/>
                  </a:lnTo>
                  <a:lnTo>
                    <a:pt x="499" y="388"/>
                  </a:lnTo>
                  <a:lnTo>
                    <a:pt x="503" y="374"/>
                  </a:lnTo>
                  <a:lnTo>
                    <a:pt x="507" y="360"/>
                  </a:lnTo>
                  <a:lnTo>
                    <a:pt x="510" y="345"/>
                  </a:lnTo>
                  <a:lnTo>
                    <a:pt x="512" y="331"/>
                  </a:lnTo>
                  <a:lnTo>
                    <a:pt x="512" y="316"/>
                  </a:lnTo>
                  <a:lnTo>
                    <a:pt x="512" y="301"/>
                  </a:lnTo>
                  <a:lnTo>
                    <a:pt x="510" y="286"/>
                  </a:lnTo>
                  <a:lnTo>
                    <a:pt x="507" y="272"/>
                  </a:lnTo>
                  <a:lnTo>
                    <a:pt x="503" y="257"/>
                  </a:lnTo>
                  <a:lnTo>
                    <a:pt x="499" y="245"/>
                  </a:lnTo>
                  <a:lnTo>
                    <a:pt x="492" y="232"/>
                  </a:lnTo>
                  <a:lnTo>
                    <a:pt x="486" y="219"/>
                  </a:lnTo>
                  <a:lnTo>
                    <a:pt x="478" y="207"/>
                  </a:lnTo>
                  <a:lnTo>
                    <a:pt x="491" y="194"/>
                  </a:lnTo>
                  <a:lnTo>
                    <a:pt x="504" y="182"/>
                  </a:lnTo>
                  <a:lnTo>
                    <a:pt x="519" y="173"/>
                  </a:lnTo>
                  <a:lnTo>
                    <a:pt x="534" y="165"/>
                  </a:lnTo>
                  <a:lnTo>
                    <a:pt x="550" y="159"/>
                  </a:lnTo>
                  <a:lnTo>
                    <a:pt x="567" y="154"/>
                  </a:lnTo>
                  <a:lnTo>
                    <a:pt x="585" y="151"/>
                  </a:lnTo>
                  <a:lnTo>
                    <a:pt x="603" y="150"/>
                  </a:lnTo>
                  <a:lnTo>
                    <a:pt x="619" y="151"/>
                  </a:lnTo>
                  <a:lnTo>
                    <a:pt x="636" y="153"/>
                  </a:lnTo>
                  <a:lnTo>
                    <a:pt x="651" y="158"/>
                  </a:lnTo>
                  <a:lnTo>
                    <a:pt x="667" y="163"/>
                  </a:lnTo>
                  <a:lnTo>
                    <a:pt x="681" y="171"/>
                  </a:lnTo>
                  <a:lnTo>
                    <a:pt x="695" y="179"/>
                  </a:lnTo>
                  <a:lnTo>
                    <a:pt x="708" y="189"/>
                  </a:lnTo>
                  <a:lnTo>
                    <a:pt x="720" y="200"/>
                  </a:lnTo>
                  <a:lnTo>
                    <a:pt x="730" y="211"/>
                  </a:lnTo>
                  <a:lnTo>
                    <a:pt x="740" y="223"/>
                  </a:lnTo>
                  <a:lnTo>
                    <a:pt x="748" y="237"/>
                  </a:lnTo>
                  <a:lnTo>
                    <a:pt x="755" y="252"/>
                  </a:lnTo>
                  <a:lnTo>
                    <a:pt x="760" y="267"/>
                  </a:lnTo>
                  <a:lnTo>
                    <a:pt x="765" y="283"/>
                  </a:lnTo>
                  <a:lnTo>
                    <a:pt x="767" y="299"/>
                  </a:lnTo>
                  <a:lnTo>
                    <a:pt x="768" y="316"/>
                  </a:lnTo>
                  <a:lnTo>
                    <a:pt x="767" y="333"/>
                  </a:lnTo>
                  <a:lnTo>
                    <a:pt x="765" y="350"/>
                  </a:lnTo>
                  <a:lnTo>
                    <a:pt x="760" y="366"/>
                  </a:lnTo>
                  <a:lnTo>
                    <a:pt x="755" y="381"/>
                  </a:lnTo>
                  <a:lnTo>
                    <a:pt x="748" y="395"/>
                  </a:lnTo>
                  <a:lnTo>
                    <a:pt x="740" y="409"/>
                  </a:lnTo>
                  <a:lnTo>
                    <a:pt x="730" y="422"/>
                  </a:lnTo>
                  <a:lnTo>
                    <a:pt x="720" y="433"/>
                  </a:lnTo>
                  <a:lnTo>
                    <a:pt x="708" y="444"/>
                  </a:lnTo>
                  <a:lnTo>
                    <a:pt x="695" y="454"/>
                  </a:lnTo>
                  <a:lnTo>
                    <a:pt x="681" y="461"/>
                  </a:lnTo>
                  <a:lnTo>
                    <a:pt x="667" y="469"/>
                  </a:lnTo>
                  <a:lnTo>
                    <a:pt x="651" y="474"/>
                  </a:lnTo>
                  <a:lnTo>
                    <a:pt x="636" y="478"/>
                  </a:lnTo>
                  <a:lnTo>
                    <a:pt x="619" y="481"/>
                  </a:lnTo>
                  <a:lnTo>
                    <a:pt x="603" y="482"/>
                  </a:lnTo>
                  <a:close/>
                  <a:moveTo>
                    <a:pt x="422" y="444"/>
                  </a:moveTo>
                  <a:lnTo>
                    <a:pt x="422" y="422"/>
                  </a:lnTo>
                  <a:lnTo>
                    <a:pt x="392" y="422"/>
                  </a:lnTo>
                  <a:lnTo>
                    <a:pt x="392" y="452"/>
                  </a:lnTo>
                  <a:lnTo>
                    <a:pt x="411" y="452"/>
                  </a:lnTo>
                  <a:lnTo>
                    <a:pt x="400" y="459"/>
                  </a:lnTo>
                  <a:lnTo>
                    <a:pt x="387" y="466"/>
                  </a:lnTo>
                  <a:lnTo>
                    <a:pt x="374" y="471"/>
                  </a:lnTo>
                  <a:lnTo>
                    <a:pt x="362" y="475"/>
                  </a:lnTo>
                  <a:lnTo>
                    <a:pt x="362" y="452"/>
                  </a:lnTo>
                  <a:lnTo>
                    <a:pt x="331" y="452"/>
                  </a:lnTo>
                  <a:lnTo>
                    <a:pt x="331" y="481"/>
                  </a:lnTo>
                  <a:lnTo>
                    <a:pt x="324" y="482"/>
                  </a:lnTo>
                  <a:lnTo>
                    <a:pt x="316" y="482"/>
                  </a:lnTo>
                  <a:lnTo>
                    <a:pt x="307" y="482"/>
                  </a:lnTo>
                  <a:lnTo>
                    <a:pt x="296" y="481"/>
                  </a:lnTo>
                  <a:lnTo>
                    <a:pt x="286" y="479"/>
                  </a:lnTo>
                  <a:lnTo>
                    <a:pt x="277" y="477"/>
                  </a:lnTo>
                  <a:lnTo>
                    <a:pt x="268" y="474"/>
                  </a:lnTo>
                  <a:lnTo>
                    <a:pt x="259" y="471"/>
                  </a:lnTo>
                  <a:lnTo>
                    <a:pt x="250" y="468"/>
                  </a:lnTo>
                  <a:lnTo>
                    <a:pt x="241" y="463"/>
                  </a:lnTo>
                  <a:lnTo>
                    <a:pt x="241" y="452"/>
                  </a:lnTo>
                  <a:lnTo>
                    <a:pt x="221" y="452"/>
                  </a:lnTo>
                  <a:lnTo>
                    <a:pt x="214" y="445"/>
                  </a:lnTo>
                  <a:lnTo>
                    <a:pt x="206" y="439"/>
                  </a:lnTo>
                  <a:lnTo>
                    <a:pt x="199" y="432"/>
                  </a:lnTo>
                  <a:lnTo>
                    <a:pt x="192" y="425"/>
                  </a:lnTo>
                  <a:lnTo>
                    <a:pt x="186" y="417"/>
                  </a:lnTo>
                  <a:lnTo>
                    <a:pt x="179" y="409"/>
                  </a:lnTo>
                  <a:lnTo>
                    <a:pt x="174" y="400"/>
                  </a:lnTo>
                  <a:lnTo>
                    <a:pt x="170" y="392"/>
                  </a:lnTo>
                  <a:lnTo>
                    <a:pt x="181" y="392"/>
                  </a:lnTo>
                  <a:lnTo>
                    <a:pt x="181" y="361"/>
                  </a:lnTo>
                  <a:lnTo>
                    <a:pt x="158" y="361"/>
                  </a:lnTo>
                  <a:lnTo>
                    <a:pt x="153" y="346"/>
                  </a:lnTo>
                  <a:lnTo>
                    <a:pt x="151" y="331"/>
                  </a:lnTo>
                  <a:lnTo>
                    <a:pt x="181" y="331"/>
                  </a:lnTo>
                  <a:lnTo>
                    <a:pt x="181" y="301"/>
                  </a:lnTo>
                  <a:lnTo>
                    <a:pt x="151" y="301"/>
                  </a:lnTo>
                  <a:lnTo>
                    <a:pt x="153" y="285"/>
                  </a:lnTo>
                  <a:lnTo>
                    <a:pt x="158" y="271"/>
                  </a:lnTo>
                  <a:lnTo>
                    <a:pt x="181" y="271"/>
                  </a:lnTo>
                  <a:lnTo>
                    <a:pt x="181" y="240"/>
                  </a:lnTo>
                  <a:lnTo>
                    <a:pt x="170" y="240"/>
                  </a:lnTo>
                  <a:lnTo>
                    <a:pt x="174" y="232"/>
                  </a:lnTo>
                  <a:lnTo>
                    <a:pt x="179" y="223"/>
                  </a:lnTo>
                  <a:lnTo>
                    <a:pt x="186" y="216"/>
                  </a:lnTo>
                  <a:lnTo>
                    <a:pt x="192" y="207"/>
                  </a:lnTo>
                  <a:lnTo>
                    <a:pt x="199" y="201"/>
                  </a:lnTo>
                  <a:lnTo>
                    <a:pt x="206" y="193"/>
                  </a:lnTo>
                  <a:lnTo>
                    <a:pt x="214" y="187"/>
                  </a:lnTo>
                  <a:lnTo>
                    <a:pt x="221" y="180"/>
                  </a:lnTo>
                  <a:lnTo>
                    <a:pt x="241" y="180"/>
                  </a:lnTo>
                  <a:lnTo>
                    <a:pt x="241" y="168"/>
                  </a:lnTo>
                  <a:lnTo>
                    <a:pt x="250" y="164"/>
                  </a:lnTo>
                  <a:lnTo>
                    <a:pt x="259" y="161"/>
                  </a:lnTo>
                  <a:lnTo>
                    <a:pt x="268" y="158"/>
                  </a:lnTo>
                  <a:lnTo>
                    <a:pt x="277" y="156"/>
                  </a:lnTo>
                  <a:lnTo>
                    <a:pt x="286" y="153"/>
                  </a:lnTo>
                  <a:lnTo>
                    <a:pt x="296" y="151"/>
                  </a:lnTo>
                  <a:lnTo>
                    <a:pt x="307" y="151"/>
                  </a:lnTo>
                  <a:lnTo>
                    <a:pt x="316" y="150"/>
                  </a:lnTo>
                  <a:lnTo>
                    <a:pt x="324" y="150"/>
                  </a:lnTo>
                  <a:lnTo>
                    <a:pt x="331" y="151"/>
                  </a:lnTo>
                  <a:lnTo>
                    <a:pt x="331" y="180"/>
                  </a:lnTo>
                  <a:lnTo>
                    <a:pt x="362" y="180"/>
                  </a:lnTo>
                  <a:lnTo>
                    <a:pt x="362" y="157"/>
                  </a:lnTo>
                  <a:lnTo>
                    <a:pt x="374" y="161"/>
                  </a:lnTo>
                  <a:lnTo>
                    <a:pt x="387" y="166"/>
                  </a:lnTo>
                  <a:lnTo>
                    <a:pt x="400" y="173"/>
                  </a:lnTo>
                  <a:lnTo>
                    <a:pt x="411" y="180"/>
                  </a:lnTo>
                  <a:lnTo>
                    <a:pt x="392" y="180"/>
                  </a:lnTo>
                  <a:lnTo>
                    <a:pt x="392" y="210"/>
                  </a:lnTo>
                  <a:lnTo>
                    <a:pt x="422" y="210"/>
                  </a:lnTo>
                  <a:lnTo>
                    <a:pt x="422" y="189"/>
                  </a:lnTo>
                  <a:lnTo>
                    <a:pt x="431" y="196"/>
                  </a:lnTo>
                  <a:lnTo>
                    <a:pt x="440" y="206"/>
                  </a:lnTo>
                  <a:lnTo>
                    <a:pt x="447" y="216"/>
                  </a:lnTo>
                  <a:lnTo>
                    <a:pt x="455" y="225"/>
                  </a:lnTo>
                  <a:lnTo>
                    <a:pt x="461" y="236"/>
                  </a:lnTo>
                  <a:lnTo>
                    <a:pt x="467" y="247"/>
                  </a:lnTo>
                  <a:lnTo>
                    <a:pt x="472" y="259"/>
                  </a:lnTo>
                  <a:lnTo>
                    <a:pt x="475" y="271"/>
                  </a:lnTo>
                  <a:lnTo>
                    <a:pt x="452" y="271"/>
                  </a:lnTo>
                  <a:lnTo>
                    <a:pt x="452" y="301"/>
                  </a:lnTo>
                  <a:lnTo>
                    <a:pt x="482" y="301"/>
                  </a:lnTo>
                  <a:lnTo>
                    <a:pt x="482" y="309"/>
                  </a:lnTo>
                  <a:lnTo>
                    <a:pt x="482" y="316"/>
                  </a:lnTo>
                  <a:lnTo>
                    <a:pt x="482" y="324"/>
                  </a:lnTo>
                  <a:lnTo>
                    <a:pt x="482" y="331"/>
                  </a:lnTo>
                  <a:lnTo>
                    <a:pt x="452" y="331"/>
                  </a:lnTo>
                  <a:lnTo>
                    <a:pt x="452" y="361"/>
                  </a:lnTo>
                  <a:lnTo>
                    <a:pt x="475" y="361"/>
                  </a:lnTo>
                  <a:lnTo>
                    <a:pt x="472" y="373"/>
                  </a:lnTo>
                  <a:lnTo>
                    <a:pt x="467" y="385"/>
                  </a:lnTo>
                  <a:lnTo>
                    <a:pt x="461" y="396"/>
                  </a:lnTo>
                  <a:lnTo>
                    <a:pt x="455" y="407"/>
                  </a:lnTo>
                  <a:lnTo>
                    <a:pt x="447" y="417"/>
                  </a:lnTo>
                  <a:lnTo>
                    <a:pt x="440" y="427"/>
                  </a:lnTo>
                  <a:lnTo>
                    <a:pt x="431" y="436"/>
                  </a:lnTo>
                  <a:lnTo>
                    <a:pt x="422" y="444"/>
                  </a:lnTo>
                  <a:lnTo>
                    <a:pt x="422" y="444"/>
                  </a:lnTo>
                  <a:close/>
                  <a:moveTo>
                    <a:pt x="828" y="0"/>
                  </a:moveTo>
                  <a:lnTo>
                    <a:pt x="75" y="0"/>
                  </a:lnTo>
                  <a:lnTo>
                    <a:pt x="68" y="0"/>
                  </a:lnTo>
                  <a:lnTo>
                    <a:pt x="60" y="1"/>
                  </a:lnTo>
                  <a:lnTo>
                    <a:pt x="54" y="3"/>
                  </a:lnTo>
                  <a:lnTo>
                    <a:pt x="46" y="5"/>
                  </a:lnTo>
                  <a:lnTo>
                    <a:pt x="40" y="9"/>
                  </a:lnTo>
                  <a:lnTo>
                    <a:pt x="33" y="13"/>
                  </a:lnTo>
                  <a:lnTo>
                    <a:pt x="28" y="17"/>
                  </a:lnTo>
                  <a:lnTo>
                    <a:pt x="23" y="21"/>
                  </a:lnTo>
                  <a:lnTo>
                    <a:pt x="17" y="27"/>
                  </a:lnTo>
                  <a:lnTo>
                    <a:pt x="13" y="33"/>
                  </a:lnTo>
                  <a:lnTo>
                    <a:pt x="10" y="40"/>
                  </a:lnTo>
                  <a:lnTo>
                    <a:pt x="7" y="46"/>
                  </a:lnTo>
                  <a:lnTo>
                    <a:pt x="3" y="53"/>
                  </a:lnTo>
                  <a:lnTo>
                    <a:pt x="2" y="60"/>
                  </a:lnTo>
                  <a:lnTo>
                    <a:pt x="1" y="68"/>
                  </a:lnTo>
                  <a:lnTo>
                    <a:pt x="0" y="75"/>
                  </a:lnTo>
                  <a:lnTo>
                    <a:pt x="0" y="557"/>
                  </a:lnTo>
                  <a:lnTo>
                    <a:pt x="1" y="564"/>
                  </a:lnTo>
                  <a:lnTo>
                    <a:pt x="2" y="572"/>
                  </a:lnTo>
                  <a:lnTo>
                    <a:pt x="3" y="579"/>
                  </a:lnTo>
                  <a:lnTo>
                    <a:pt x="7" y="586"/>
                  </a:lnTo>
                  <a:lnTo>
                    <a:pt x="10" y="593"/>
                  </a:lnTo>
                  <a:lnTo>
                    <a:pt x="13" y="599"/>
                  </a:lnTo>
                  <a:lnTo>
                    <a:pt x="17" y="605"/>
                  </a:lnTo>
                  <a:lnTo>
                    <a:pt x="23" y="610"/>
                  </a:lnTo>
                  <a:lnTo>
                    <a:pt x="28" y="615"/>
                  </a:lnTo>
                  <a:lnTo>
                    <a:pt x="33" y="619"/>
                  </a:lnTo>
                  <a:lnTo>
                    <a:pt x="40" y="623"/>
                  </a:lnTo>
                  <a:lnTo>
                    <a:pt x="46" y="626"/>
                  </a:lnTo>
                  <a:lnTo>
                    <a:pt x="54" y="629"/>
                  </a:lnTo>
                  <a:lnTo>
                    <a:pt x="60" y="631"/>
                  </a:lnTo>
                  <a:lnTo>
                    <a:pt x="68" y="632"/>
                  </a:lnTo>
                  <a:lnTo>
                    <a:pt x="75" y="632"/>
                  </a:lnTo>
                  <a:lnTo>
                    <a:pt x="828" y="632"/>
                  </a:lnTo>
                  <a:lnTo>
                    <a:pt x="836" y="632"/>
                  </a:lnTo>
                  <a:lnTo>
                    <a:pt x="843" y="631"/>
                  </a:lnTo>
                  <a:lnTo>
                    <a:pt x="851" y="629"/>
                  </a:lnTo>
                  <a:lnTo>
                    <a:pt x="857" y="626"/>
                  </a:lnTo>
                  <a:lnTo>
                    <a:pt x="865" y="623"/>
                  </a:lnTo>
                  <a:lnTo>
                    <a:pt x="870" y="619"/>
                  </a:lnTo>
                  <a:lnTo>
                    <a:pt x="876" y="615"/>
                  </a:lnTo>
                  <a:lnTo>
                    <a:pt x="882" y="610"/>
                  </a:lnTo>
                  <a:lnTo>
                    <a:pt x="886" y="605"/>
                  </a:lnTo>
                  <a:lnTo>
                    <a:pt x="890" y="599"/>
                  </a:lnTo>
                  <a:lnTo>
                    <a:pt x="895" y="593"/>
                  </a:lnTo>
                  <a:lnTo>
                    <a:pt x="898" y="587"/>
                  </a:lnTo>
                  <a:lnTo>
                    <a:pt x="900" y="579"/>
                  </a:lnTo>
                  <a:lnTo>
                    <a:pt x="902" y="572"/>
                  </a:lnTo>
                  <a:lnTo>
                    <a:pt x="903" y="564"/>
                  </a:lnTo>
                  <a:lnTo>
                    <a:pt x="903" y="557"/>
                  </a:lnTo>
                  <a:lnTo>
                    <a:pt x="903" y="75"/>
                  </a:lnTo>
                  <a:lnTo>
                    <a:pt x="903" y="68"/>
                  </a:lnTo>
                  <a:lnTo>
                    <a:pt x="902" y="60"/>
                  </a:lnTo>
                  <a:lnTo>
                    <a:pt x="900" y="53"/>
                  </a:lnTo>
                  <a:lnTo>
                    <a:pt x="898" y="46"/>
                  </a:lnTo>
                  <a:lnTo>
                    <a:pt x="895" y="40"/>
                  </a:lnTo>
                  <a:lnTo>
                    <a:pt x="890" y="33"/>
                  </a:lnTo>
                  <a:lnTo>
                    <a:pt x="886" y="27"/>
                  </a:lnTo>
                  <a:lnTo>
                    <a:pt x="882" y="21"/>
                  </a:lnTo>
                  <a:lnTo>
                    <a:pt x="876" y="17"/>
                  </a:lnTo>
                  <a:lnTo>
                    <a:pt x="870" y="13"/>
                  </a:lnTo>
                  <a:lnTo>
                    <a:pt x="865" y="9"/>
                  </a:lnTo>
                  <a:lnTo>
                    <a:pt x="857" y="5"/>
                  </a:lnTo>
                  <a:lnTo>
                    <a:pt x="851" y="3"/>
                  </a:lnTo>
                  <a:lnTo>
                    <a:pt x="843" y="1"/>
                  </a:lnTo>
                  <a:lnTo>
                    <a:pt x="836" y="0"/>
                  </a:lnTo>
                  <a:lnTo>
                    <a:pt x="82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Rectangle 434">
              <a:extLst>
                <a:ext uri="{FF2B5EF4-FFF2-40B4-BE49-F238E27FC236}">
                  <a16:creationId xmlns:a16="http://schemas.microsoft.com/office/drawing/2014/main" id="{30899386-DA20-45F7-9F80-B28EF46BC13F}"/>
                </a:ext>
              </a:extLst>
            </p:cNvPr>
            <p:cNvSpPr>
              <a:spLocks noChangeArrowheads="1"/>
            </p:cNvSpPr>
            <p:nvPr/>
          </p:nvSpPr>
          <p:spPr bwMode="auto">
            <a:xfrm>
              <a:off x="944563" y="2052638"/>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Rectangle 435">
              <a:extLst>
                <a:ext uri="{FF2B5EF4-FFF2-40B4-BE49-F238E27FC236}">
                  <a16:creationId xmlns:a16="http://schemas.microsoft.com/office/drawing/2014/main" id="{834CEF6D-25BC-4467-90F0-FCB8E616CC0C}"/>
                </a:ext>
              </a:extLst>
            </p:cNvPr>
            <p:cNvSpPr>
              <a:spLocks noChangeArrowheads="1"/>
            </p:cNvSpPr>
            <p:nvPr/>
          </p:nvSpPr>
          <p:spPr bwMode="auto">
            <a:xfrm>
              <a:off x="944563" y="2071688"/>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Rectangle 436">
              <a:extLst>
                <a:ext uri="{FF2B5EF4-FFF2-40B4-BE49-F238E27FC236}">
                  <a16:creationId xmlns:a16="http://schemas.microsoft.com/office/drawing/2014/main" id="{5A07BE7D-17A5-48AF-BBAE-2F8EDCE81936}"/>
                </a:ext>
              </a:extLst>
            </p:cNvPr>
            <p:cNvSpPr>
              <a:spLocks noChangeArrowheads="1"/>
            </p:cNvSpPr>
            <p:nvPr/>
          </p:nvSpPr>
          <p:spPr bwMode="auto">
            <a:xfrm>
              <a:off x="963613" y="208121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Rectangle 437">
              <a:extLst>
                <a:ext uri="{FF2B5EF4-FFF2-40B4-BE49-F238E27FC236}">
                  <a16:creationId xmlns:a16="http://schemas.microsoft.com/office/drawing/2014/main" id="{ABCE1F96-72C3-41F5-9324-133CEA8B5287}"/>
                </a:ext>
              </a:extLst>
            </p:cNvPr>
            <p:cNvSpPr>
              <a:spLocks noChangeArrowheads="1"/>
            </p:cNvSpPr>
            <p:nvPr/>
          </p:nvSpPr>
          <p:spPr bwMode="auto">
            <a:xfrm>
              <a:off x="963613" y="210026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Rectangle 438">
              <a:extLst>
                <a:ext uri="{FF2B5EF4-FFF2-40B4-BE49-F238E27FC236}">
                  <a16:creationId xmlns:a16="http://schemas.microsoft.com/office/drawing/2014/main" id="{F30470D5-34E0-4759-9B13-ECD38D2073EB}"/>
                </a:ext>
              </a:extLst>
            </p:cNvPr>
            <p:cNvSpPr>
              <a:spLocks noChangeArrowheads="1"/>
            </p:cNvSpPr>
            <p:nvPr/>
          </p:nvSpPr>
          <p:spPr bwMode="auto">
            <a:xfrm>
              <a:off x="963613" y="202406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Rectangle 439">
              <a:extLst>
                <a:ext uri="{FF2B5EF4-FFF2-40B4-BE49-F238E27FC236}">
                  <a16:creationId xmlns:a16="http://schemas.microsoft.com/office/drawing/2014/main" id="{25219C16-596F-4188-8E6E-1C56615455E7}"/>
                </a:ext>
              </a:extLst>
            </p:cNvPr>
            <p:cNvSpPr>
              <a:spLocks noChangeArrowheads="1"/>
            </p:cNvSpPr>
            <p:nvPr/>
          </p:nvSpPr>
          <p:spPr bwMode="auto">
            <a:xfrm>
              <a:off x="963613" y="206216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Rectangle 440">
              <a:extLst>
                <a:ext uri="{FF2B5EF4-FFF2-40B4-BE49-F238E27FC236}">
                  <a16:creationId xmlns:a16="http://schemas.microsoft.com/office/drawing/2014/main" id="{DC624ED0-73A8-494E-A006-0DBAE587923F}"/>
                </a:ext>
              </a:extLst>
            </p:cNvPr>
            <p:cNvSpPr>
              <a:spLocks noChangeArrowheads="1"/>
            </p:cNvSpPr>
            <p:nvPr/>
          </p:nvSpPr>
          <p:spPr bwMode="auto">
            <a:xfrm>
              <a:off x="963613" y="204311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Rectangle 441">
              <a:extLst>
                <a:ext uri="{FF2B5EF4-FFF2-40B4-BE49-F238E27FC236}">
                  <a16:creationId xmlns:a16="http://schemas.microsoft.com/office/drawing/2014/main" id="{669F6E53-A695-4E1F-AB85-A34FE43DBF03}"/>
                </a:ext>
              </a:extLst>
            </p:cNvPr>
            <p:cNvSpPr>
              <a:spLocks noChangeArrowheads="1"/>
            </p:cNvSpPr>
            <p:nvPr/>
          </p:nvSpPr>
          <p:spPr bwMode="auto">
            <a:xfrm>
              <a:off x="1003300" y="208121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Rectangle 442">
              <a:extLst>
                <a:ext uri="{FF2B5EF4-FFF2-40B4-BE49-F238E27FC236}">
                  <a16:creationId xmlns:a16="http://schemas.microsoft.com/office/drawing/2014/main" id="{C17D0782-16A5-4FE1-8F4B-BD0C1111CCA4}"/>
                </a:ext>
              </a:extLst>
            </p:cNvPr>
            <p:cNvSpPr>
              <a:spLocks noChangeArrowheads="1"/>
            </p:cNvSpPr>
            <p:nvPr/>
          </p:nvSpPr>
          <p:spPr bwMode="auto">
            <a:xfrm>
              <a:off x="1003300" y="206216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Rectangle 443">
              <a:extLst>
                <a:ext uri="{FF2B5EF4-FFF2-40B4-BE49-F238E27FC236}">
                  <a16:creationId xmlns:a16="http://schemas.microsoft.com/office/drawing/2014/main" id="{272E8601-9310-490D-94F6-63CEEB8F7A15}"/>
                </a:ext>
              </a:extLst>
            </p:cNvPr>
            <p:cNvSpPr>
              <a:spLocks noChangeArrowheads="1"/>
            </p:cNvSpPr>
            <p:nvPr/>
          </p:nvSpPr>
          <p:spPr bwMode="auto">
            <a:xfrm>
              <a:off x="1003300" y="2043113"/>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Rectangle 444">
              <a:extLst>
                <a:ext uri="{FF2B5EF4-FFF2-40B4-BE49-F238E27FC236}">
                  <a16:creationId xmlns:a16="http://schemas.microsoft.com/office/drawing/2014/main" id="{FE61DE21-6C27-46D8-842D-BDD3C8EF711D}"/>
                </a:ext>
              </a:extLst>
            </p:cNvPr>
            <p:cNvSpPr>
              <a:spLocks noChangeArrowheads="1"/>
            </p:cNvSpPr>
            <p:nvPr/>
          </p:nvSpPr>
          <p:spPr bwMode="auto">
            <a:xfrm>
              <a:off x="944563" y="2090738"/>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Rectangle 445">
              <a:extLst>
                <a:ext uri="{FF2B5EF4-FFF2-40B4-BE49-F238E27FC236}">
                  <a16:creationId xmlns:a16="http://schemas.microsoft.com/office/drawing/2014/main" id="{6CCE631C-12A5-4752-8E65-BA8787F570F8}"/>
                </a:ext>
              </a:extLst>
            </p:cNvPr>
            <p:cNvSpPr>
              <a:spLocks noChangeArrowheads="1"/>
            </p:cNvSpPr>
            <p:nvPr/>
          </p:nvSpPr>
          <p:spPr bwMode="auto">
            <a:xfrm>
              <a:off x="944563" y="2033588"/>
              <a:ext cx="9525"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Rectangle 446">
              <a:extLst>
                <a:ext uri="{FF2B5EF4-FFF2-40B4-BE49-F238E27FC236}">
                  <a16:creationId xmlns:a16="http://schemas.microsoft.com/office/drawing/2014/main" id="{3CB2E858-A7D8-4E87-AE5E-5399DC5D8B7A}"/>
                </a:ext>
              </a:extLst>
            </p:cNvPr>
            <p:cNvSpPr>
              <a:spLocks noChangeArrowheads="1"/>
            </p:cNvSpPr>
            <p:nvPr/>
          </p:nvSpPr>
          <p:spPr bwMode="auto">
            <a:xfrm>
              <a:off x="982663" y="2052638"/>
              <a:ext cx="11113"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Rectangle 447">
              <a:extLst>
                <a:ext uri="{FF2B5EF4-FFF2-40B4-BE49-F238E27FC236}">
                  <a16:creationId xmlns:a16="http://schemas.microsoft.com/office/drawing/2014/main" id="{B78B1C91-9EA0-420D-AB04-82322F7DF815}"/>
                </a:ext>
              </a:extLst>
            </p:cNvPr>
            <p:cNvSpPr>
              <a:spLocks noChangeArrowheads="1"/>
            </p:cNvSpPr>
            <p:nvPr/>
          </p:nvSpPr>
          <p:spPr bwMode="auto">
            <a:xfrm>
              <a:off x="982663" y="2071688"/>
              <a:ext cx="11113"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Rectangle 448">
              <a:extLst>
                <a:ext uri="{FF2B5EF4-FFF2-40B4-BE49-F238E27FC236}">
                  <a16:creationId xmlns:a16="http://schemas.microsoft.com/office/drawing/2014/main" id="{9BBF9638-FA96-4436-AE58-8EBA61CBA46E}"/>
                </a:ext>
              </a:extLst>
            </p:cNvPr>
            <p:cNvSpPr>
              <a:spLocks noChangeArrowheads="1"/>
            </p:cNvSpPr>
            <p:nvPr/>
          </p:nvSpPr>
          <p:spPr bwMode="auto">
            <a:xfrm>
              <a:off x="982663" y="2090738"/>
              <a:ext cx="11113"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449">
              <a:extLst>
                <a:ext uri="{FF2B5EF4-FFF2-40B4-BE49-F238E27FC236}">
                  <a16:creationId xmlns:a16="http://schemas.microsoft.com/office/drawing/2014/main" id="{919C5518-E69B-42C0-AFDE-170FE83E28DB}"/>
                </a:ext>
              </a:extLst>
            </p:cNvPr>
            <p:cNvSpPr>
              <a:spLocks noChangeArrowheads="1"/>
            </p:cNvSpPr>
            <p:nvPr/>
          </p:nvSpPr>
          <p:spPr bwMode="auto">
            <a:xfrm>
              <a:off x="982663" y="2033588"/>
              <a:ext cx="11113" cy="95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aphicFrame>
        <p:nvGraphicFramePr>
          <p:cNvPr id="1027" name="Chart 1026" descr="This is a chart.">
            <a:extLst>
              <a:ext uri="{FF2B5EF4-FFF2-40B4-BE49-F238E27FC236}">
                <a16:creationId xmlns:a16="http://schemas.microsoft.com/office/drawing/2014/main" id="{1B17C7EB-0FAD-41E6-9BE9-1AEB806F6571}"/>
              </a:ext>
              <a:ext uri="{C183D7F6-B498-43B3-948B-1728B52AA6E4}">
                <adec:decorative xmlns:adec="http://schemas.microsoft.com/office/drawing/2017/decorative" val="0"/>
              </a:ext>
            </a:extLst>
          </p:cNvPr>
          <p:cNvGraphicFramePr/>
          <p:nvPr/>
        </p:nvGraphicFramePr>
        <p:xfrm>
          <a:off x="5869213" y="4580201"/>
          <a:ext cx="1825175" cy="1595013"/>
        </p:xfrm>
        <a:graphic>
          <a:graphicData uri="http://schemas.openxmlformats.org/drawingml/2006/chart">
            <c:chart xmlns:c="http://schemas.openxmlformats.org/drawingml/2006/chart" xmlns:r="http://schemas.openxmlformats.org/officeDocument/2006/relationships" r:id="rId3"/>
          </a:graphicData>
        </a:graphic>
      </p:graphicFrame>
      <p:sp>
        <p:nvSpPr>
          <p:cNvPr id="187" name="Rectangle 186">
            <a:extLst>
              <a:ext uri="{FF2B5EF4-FFF2-40B4-BE49-F238E27FC236}">
                <a16:creationId xmlns:a16="http://schemas.microsoft.com/office/drawing/2014/main" id="{B46D891C-8009-4D3A-AE8D-056B662B8089}"/>
              </a:ext>
            </a:extLst>
          </p:cNvPr>
          <p:cNvSpPr/>
          <p:nvPr/>
        </p:nvSpPr>
        <p:spPr>
          <a:xfrm>
            <a:off x="4625346" y="5043425"/>
            <a:ext cx="1331136" cy="647100"/>
          </a:xfrm>
          <a:prstGeom prst="rect">
            <a:avLst/>
          </a:prstGeom>
          <a:solidFill>
            <a:srgbClr val="CE295E"/>
          </a:solidFill>
        </p:spPr>
        <p:txBody>
          <a:bodyPr wrap="none">
            <a:noAutofit/>
          </a:bodyPr>
          <a:lstStyle/>
          <a:p>
            <a:pPr algn="ctr">
              <a:spcBef>
                <a:spcPts val="600"/>
              </a:spcBef>
            </a:pPr>
            <a:r>
              <a:rPr lang="en-US" sz="1200" dirty="0">
                <a:solidFill>
                  <a:schemeClr val="bg1"/>
                </a:solidFill>
              </a:rPr>
              <a:t>Commonwealth Child </a:t>
            </a:r>
          </a:p>
          <a:p>
            <a:pPr algn="ctr">
              <a:spcBef>
                <a:spcPts val="600"/>
              </a:spcBef>
            </a:pPr>
            <a:r>
              <a:rPr lang="en-US" sz="1200" dirty="0">
                <a:solidFill>
                  <a:schemeClr val="bg1"/>
                </a:solidFill>
              </a:rPr>
              <a:t>Care Credential</a:t>
            </a:r>
          </a:p>
          <a:p>
            <a:pPr algn="ctr">
              <a:spcBef>
                <a:spcPts val="600"/>
              </a:spcBef>
            </a:pPr>
            <a:endParaRPr lang="en-US" sz="1200" dirty="0">
              <a:solidFill>
                <a:schemeClr val="bg1"/>
              </a:solidFill>
            </a:endParaRPr>
          </a:p>
        </p:txBody>
      </p:sp>
      <p:sp>
        <p:nvSpPr>
          <p:cNvPr id="188" name="Rectangle 187">
            <a:extLst>
              <a:ext uri="{FF2B5EF4-FFF2-40B4-BE49-F238E27FC236}">
                <a16:creationId xmlns:a16="http://schemas.microsoft.com/office/drawing/2014/main" id="{0A5AD744-30BD-4F9E-88ED-80B7CB0B905E}"/>
              </a:ext>
            </a:extLst>
          </p:cNvPr>
          <p:cNvSpPr/>
          <p:nvPr/>
        </p:nvSpPr>
        <p:spPr>
          <a:xfrm>
            <a:off x="5614566" y="5598067"/>
            <a:ext cx="1331136" cy="484111"/>
          </a:xfrm>
          <a:prstGeom prst="rect">
            <a:avLst/>
          </a:prstGeom>
          <a:solidFill>
            <a:srgbClr val="404040"/>
          </a:solidFill>
        </p:spPr>
        <p:txBody>
          <a:bodyPr wrap="none">
            <a:noAutofit/>
          </a:bodyPr>
          <a:lstStyle/>
          <a:p>
            <a:pPr algn="ctr">
              <a:spcBef>
                <a:spcPts val="600"/>
              </a:spcBef>
            </a:pPr>
            <a:r>
              <a:rPr lang="en-US" sz="1200" dirty="0">
                <a:solidFill>
                  <a:schemeClr val="bg1"/>
                </a:solidFill>
              </a:rPr>
              <a:t>Child Development </a:t>
            </a:r>
          </a:p>
          <a:p>
            <a:pPr algn="ctr">
              <a:spcBef>
                <a:spcPts val="600"/>
              </a:spcBef>
            </a:pPr>
            <a:r>
              <a:rPr lang="en-US" sz="1200" dirty="0">
                <a:solidFill>
                  <a:schemeClr val="bg1"/>
                </a:solidFill>
              </a:rPr>
              <a:t>Associate </a:t>
            </a:r>
          </a:p>
        </p:txBody>
      </p:sp>
      <p:sp>
        <p:nvSpPr>
          <p:cNvPr id="189" name="Rectangle 188">
            <a:extLst>
              <a:ext uri="{FF2B5EF4-FFF2-40B4-BE49-F238E27FC236}">
                <a16:creationId xmlns:a16="http://schemas.microsoft.com/office/drawing/2014/main" id="{BAB1ACF7-5AEB-4633-8F49-D88B53378400}"/>
              </a:ext>
            </a:extLst>
          </p:cNvPr>
          <p:cNvSpPr/>
          <p:nvPr/>
        </p:nvSpPr>
        <p:spPr>
          <a:xfrm>
            <a:off x="4807597" y="4564487"/>
            <a:ext cx="959790" cy="430887"/>
          </a:xfrm>
          <a:prstGeom prst="rect">
            <a:avLst/>
          </a:prstGeom>
        </p:spPr>
        <p:txBody>
          <a:bodyPr wrap="square" lIns="0" tIns="0" rIns="0" bIns="0">
            <a:spAutoFit/>
          </a:bodyPr>
          <a:lstStyle/>
          <a:p>
            <a:pPr algn="ctr">
              <a:spcBef>
                <a:spcPts val="600"/>
              </a:spcBef>
            </a:pPr>
            <a:r>
              <a:rPr lang="en-US" sz="2800" b="1" dirty="0">
                <a:solidFill>
                  <a:srgbClr val="CE295E"/>
                </a:solidFill>
                <a:latin typeface="+mj-lt"/>
              </a:rPr>
              <a:t>977</a:t>
            </a:r>
          </a:p>
        </p:txBody>
      </p:sp>
      <p:sp>
        <p:nvSpPr>
          <p:cNvPr id="194" name="Freeform 154" descr="This is the logo for Facebook.">
            <a:extLst>
              <a:ext uri="{FF2B5EF4-FFF2-40B4-BE49-F238E27FC236}">
                <a16:creationId xmlns:a16="http://schemas.microsoft.com/office/drawing/2014/main" id="{BA54671E-ACFD-4428-B4B7-A37E5BA61CB3}"/>
              </a:ext>
            </a:extLst>
          </p:cNvPr>
          <p:cNvSpPr>
            <a:spLocks/>
          </p:cNvSpPr>
          <p:nvPr/>
        </p:nvSpPr>
        <p:spPr bwMode="auto">
          <a:xfrm>
            <a:off x="8689204" y="4222451"/>
            <a:ext cx="138355" cy="258819"/>
          </a:xfrm>
          <a:custGeom>
            <a:avLst/>
            <a:gdLst>
              <a:gd name="T0" fmla="*/ 49 w 49"/>
              <a:gd name="T1" fmla="*/ 28 h 92"/>
              <a:gd name="T2" fmla="*/ 32 w 49"/>
              <a:gd name="T3" fmla="*/ 28 h 92"/>
              <a:gd name="T4" fmla="*/ 32 w 49"/>
              <a:gd name="T5" fmla="*/ 20 h 92"/>
              <a:gd name="T6" fmla="*/ 36 w 49"/>
              <a:gd name="T7" fmla="*/ 16 h 92"/>
              <a:gd name="T8" fmla="*/ 48 w 49"/>
              <a:gd name="T9" fmla="*/ 16 h 92"/>
              <a:gd name="T10" fmla="*/ 48 w 49"/>
              <a:gd name="T11" fmla="*/ 0 h 92"/>
              <a:gd name="T12" fmla="*/ 31 w 49"/>
              <a:gd name="T13" fmla="*/ 0 h 92"/>
              <a:gd name="T14" fmla="*/ 12 w 49"/>
              <a:gd name="T15" fmla="*/ 19 h 92"/>
              <a:gd name="T16" fmla="*/ 12 w 49"/>
              <a:gd name="T17" fmla="*/ 28 h 92"/>
              <a:gd name="T18" fmla="*/ 0 w 49"/>
              <a:gd name="T19" fmla="*/ 28 h 92"/>
              <a:gd name="T20" fmla="*/ 0 w 49"/>
              <a:gd name="T21" fmla="*/ 44 h 92"/>
              <a:gd name="T22" fmla="*/ 12 w 49"/>
              <a:gd name="T23" fmla="*/ 44 h 92"/>
              <a:gd name="T24" fmla="*/ 12 w 49"/>
              <a:gd name="T25" fmla="*/ 92 h 92"/>
              <a:gd name="T26" fmla="*/ 32 w 49"/>
              <a:gd name="T27" fmla="*/ 92 h 92"/>
              <a:gd name="T28" fmla="*/ 32 w 49"/>
              <a:gd name="T29" fmla="*/ 44 h 92"/>
              <a:gd name="T30" fmla="*/ 47 w 49"/>
              <a:gd name="T31" fmla="*/ 44 h 92"/>
              <a:gd name="T32" fmla="*/ 49 w 49"/>
              <a:gd name="T33" fmla="*/ 2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92">
                <a:moveTo>
                  <a:pt x="49" y="28"/>
                </a:moveTo>
                <a:cubicBezTo>
                  <a:pt x="32" y="28"/>
                  <a:pt x="32" y="28"/>
                  <a:pt x="32" y="28"/>
                </a:cubicBezTo>
                <a:cubicBezTo>
                  <a:pt x="32" y="20"/>
                  <a:pt x="32" y="20"/>
                  <a:pt x="32" y="20"/>
                </a:cubicBezTo>
                <a:cubicBezTo>
                  <a:pt x="32" y="17"/>
                  <a:pt x="34" y="16"/>
                  <a:pt x="36" y="16"/>
                </a:cubicBezTo>
                <a:cubicBezTo>
                  <a:pt x="38" y="16"/>
                  <a:pt x="48" y="16"/>
                  <a:pt x="48" y="16"/>
                </a:cubicBezTo>
                <a:cubicBezTo>
                  <a:pt x="48" y="0"/>
                  <a:pt x="48" y="0"/>
                  <a:pt x="48" y="0"/>
                </a:cubicBezTo>
                <a:cubicBezTo>
                  <a:pt x="31" y="0"/>
                  <a:pt x="31" y="0"/>
                  <a:pt x="31" y="0"/>
                </a:cubicBezTo>
                <a:cubicBezTo>
                  <a:pt x="15" y="0"/>
                  <a:pt x="12" y="12"/>
                  <a:pt x="12" y="19"/>
                </a:cubicBezTo>
                <a:cubicBezTo>
                  <a:pt x="12" y="28"/>
                  <a:pt x="12" y="28"/>
                  <a:pt x="12" y="28"/>
                </a:cubicBezTo>
                <a:cubicBezTo>
                  <a:pt x="0" y="28"/>
                  <a:pt x="0" y="28"/>
                  <a:pt x="0" y="28"/>
                </a:cubicBezTo>
                <a:cubicBezTo>
                  <a:pt x="0" y="44"/>
                  <a:pt x="0" y="44"/>
                  <a:pt x="0" y="44"/>
                </a:cubicBezTo>
                <a:cubicBezTo>
                  <a:pt x="12" y="44"/>
                  <a:pt x="12" y="44"/>
                  <a:pt x="12" y="44"/>
                </a:cubicBezTo>
                <a:cubicBezTo>
                  <a:pt x="12" y="65"/>
                  <a:pt x="12" y="92"/>
                  <a:pt x="12" y="92"/>
                </a:cubicBezTo>
                <a:cubicBezTo>
                  <a:pt x="32" y="92"/>
                  <a:pt x="32" y="92"/>
                  <a:pt x="32" y="92"/>
                </a:cubicBezTo>
                <a:cubicBezTo>
                  <a:pt x="32" y="92"/>
                  <a:pt x="32" y="64"/>
                  <a:pt x="32" y="44"/>
                </a:cubicBezTo>
                <a:cubicBezTo>
                  <a:pt x="47" y="44"/>
                  <a:pt x="47" y="44"/>
                  <a:pt x="47" y="44"/>
                </a:cubicBezTo>
                <a:lnTo>
                  <a:pt x="49" y="2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6" name="Freeform 162" descr="This is the logo for Twitter.">
            <a:extLst>
              <a:ext uri="{FF2B5EF4-FFF2-40B4-BE49-F238E27FC236}">
                <a16:creationId xmlns:a16="http://schemas.microsoft.com/office/drawing/2014/main" id="{8AD2DF00-0982-4B28-B4A0-DF7B4B6DA358}"/>
              </a:ext>
            </a:extLst>
          </p:cNvPr>
          <p:cNvSpPr>
            <a:spLocks/>
          </p:cNvSpPr>
          <p:nvPr/>
        </p:nvSpPr>
        <p:spPr bwMode="auto">
          <a:xfrm>
            <a:off x="8631357" y="5066778"/>
            <a:ext cx="254048" cy="202761"/>
          </a:xfrm>
          <a:custGeom>
            <a:avLst/>
            <a:gdLst>
              <a:gd name="T0" fmla="*/ 90 w 90"/>
              <a:gd name="T1" fmla="*/ 9 h 72"/>
              <a:gd name="T2" fmla="*/ 81 w 90"/>
              <a:gd name="T3" fmla="*/ 9 h 72"/>
              <a:gd name="T4" fmla="*/ 86 w 90"/>
              <a:gd name="T5" fmla="*/ 1 h 72"/>
              <a:gd name="T6" fmla="*/ 75 w 90"/>
              <a:gd name="T7" fmla="*/ 6 h 72"/>
              <a:gd name="T8" fmla="*/ 61 w 90"/>
              <a:gd name="T9" fmla="*/ 0 h 72"/>
              <a:gd name="T10" fmla="*/ 43 w 90"/>
              <a:gd name="T11" fmla="*/ 18 h 72"/>
              <a:gd name="T12" fmla="*/ 44 w 90"/>
              <a:gd name="T13" fmla="*/ 22 h 72"/>
              <a:gd name="T14" fmla="*/ 6 w 90"/>
              <a:gd name="T15" fmla="*/ 3 h 72"/>
              <a:gd name="T16" fmla="*/ 4 w 90"/>
              <a:gd name="T17" fmla="*/ 12 h 72"/>
              <a:gd name="T18" fmla="*/ 12 w 90"/>
              <a:gd name="T19" fmla="*/ 28 h 72"/>
              <a:gd name="T20" fmla="*/ 4 w 90"/>
              <a:gd name="T21" fmla="*/ 25 h 72"/>
              <a:gd name="T22" fmla="*/ 4 w 90"/>
              <a:gd name="T23" fmla="*/ 26 h 72"/>
              <a:gd name="T24" fmla="*/ 18 w 90"/>
              <a:gd name="T25" fmla="*/ 43 h 72"/>
              <a:gd name="T26" fmla="*/ 10 w 90"/>
              <a:gd name="T27" fmla="*/ 44 h 72"/>
              <a:gd name="T28" fmla="*/ 27 w 90"/>
              <a:gd name="T29" fmla="*/ 56 h 72"/>
              <a:gd name="T30" fmla="*/ 0 w 90"/>
              <a:gd name="T31" fmla="*/ 64 h 72"/>
              <a:gd name="T32" fmla="*/ 28 w 90"/>
              <a:gd name="T33" fmla="*/ 72 h 72"/>
              <a:gd name="T34" fmla="*/ 80 w 90"/>
              <a:gd name="T35" fmla="*/ 20 h 72"/>
              <a:gd name="T36" fmla="*/ 80 w 90"/>
              <a:gd name="T37" fmla="*/ 18 h 72"/>
              <a:gd name="T38" fmla="*/ 90 w 90"/>
              <a:gd name="T39" fmla="*/ 9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 h="72">
                <a:moveTo>
                  <a:pt x="90" y="9"/>
                </a:moveTo>
                <a:cubicBezTo>
                  <a:pt x="87" y="11"/>
                  <a:pt x="84" y="11"/>
                  <a:pt x="81" y="9"/>
                </a:cubicBezTo>
                <a:cubicBezTo>
                  <a:pt x="85" y="7"/>
                  <a:pt x="85" y="6"/>
                  <a:pt x="86" y="1"/>
                </a:cubicBezTo>
                <a:cubicBezTo>
                  <a:pt x="83" y="3"/>
                  <a:pt x="79" y="5"/>
                  <a:pt x="75" y="6"/>
                </a:cubicBezTo>
                <a:cubicBezTo>
                  <a:pt x="71" y="2"/>
                  <a:pt x="67" y="0"/>
                  <a:pt x="61" y="0"/>
                </a:cubicBezTo>
                <a:cubicBezTo>
                  <a:pt x="51" y="0"/>
                  <a:pt x="43" y="8"/>
                  <a:pt x="43" y="18"/>
                </a:cubicBezTo>
                <a:cubicBezTo>
                  <a:pt x="43" y="20"/>
                  <a:pt x="43" y="21"/>
                  <a:pt x="44" y="22"/>
                </a:cubicBezTo>
                <a:cubicBezTo>
                  <a:pt x="29" y="22"/>
                  <a:pt x="15" y="14"/>
                  <a:pt x="6" y="3"/>
                </a:cubicBezTo>
                <a:cubicBezTo>
                  <a:pt x="5" y="6"/>
                  <a:pt x="4" y="9"/>
                  <a:pt x="4" y="12"/>
                </a:cubicBezTo>
                <a:cubicBezTo>
                  <a:pt x="4" y="19"/>
                  <a:pt x="7" y="24"/>
                  <a:pt x="12" y="28"/>
                </a:cubicBezTo>
                <a:cubicBezTo>
                  <a:pt x="9" y="27"/>
                  <a:pt x="6" y="27"/>
                  <a:pt x="4" y="25"/>
                </a:cubicBezTo>
                <a:cubicBezTo>
                  <a:pt x="4" y="25"/>
                  <a:pt x="4" y="25"/>
                  <a:pt x="4" y="26"/>
                </a:cubicBezTo>
                <a:cubicBezTo>
                  <a:pt x="4" y="34"/>
                  <a:pt x="10" y="42"/>
                  <a:pt x="18" y="43"/>
                </a:cubicBezTo>
                <a:cubicBezTo>
                  <a:pt x="15" y="44"/>
                  <a:pt x="13" y="44"/>
                  <a:pt x="10" y="44"/>
                </a:cubicBezTo>
                <a:cubicBezTo>
                  <a:pt x="12" y="51"/>
                  <a:pt x="19" y="56"/>
                  <a:pt x="27" y="56"/>
                </a:cubicBezTo>
                <a:cubicBezTo>
                  <a:pt x="19" y="62"/>
                  <a:pt x="9" y="65"/>
                  <a:pt x="0" y="64"/>
                </a:cubicBezTo>
                <a:cubicBezTo>
                  <a:pt x="8" y="69"/>
                  <a:pt x="18" y="72"/>
                  <a:pt x="28" y="72"/>
                </a:cubicBezTo>
                <a:cubicBezTo>
                  <a:pt x="61" y="72"/>
                  <a:pt x="80" y="44"/>
                  <a:pt x="80" y="20"/>
                </a:cubicBezTo>
                <a:cubicBezTo>
                  <a:pt x="80" y="19"/>
                  <a:pt x="80" y="19"/>
                  <a:pt x="80" y="18"/>
                </a:cubicBezTo>
                <a:cubicBezTo>
                  <a:pt x="83" y="15"/>
                  <a:pt x="87" y="13"/>
                  <a:pt x="90" y="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97" name="Group 196" descr="This is the logo for Instagram.">
            <a:extLst>
              <a:ext uri="{FF2B5EF4-FFF2-40B4-BE49-F238E27FC236}">
                <a16:creationId xmlns:a16="http://schemas.microsoft.com/office/drawing/2014/main" id="{105EB04D-523A-471B-94D7-64FDA15599AA}"/>
              </a:ext>
            </a:extLst>
          </p:cNvPr>
          <p:cNvGrpSpPr/>
          <p:nvPr/>
        </p:nvGrpSpPr>
        <p:grpSpPr>
          <a:xfrm>
            <a:off x="8634339" y="5859817"/>
            <a:ext cx="248085" cy="249277"/>
            <a:chOff x="3406775" y="2181225"/>
            <a:chExt cx="330200" cy="331788"/>
          </a:xfrm>
          <a:solidFill>
            <a:schemeClr val="bg1"/>
          </a:solidFill>
        </p:grpSpPr>
        <p:sp>
          <p:nvSpPr>
            <p:cNvPr id="198" name="Oval 190">
              <a:extLst>
                <a:ext uri="{FF2B5EF4-FFF2-40B4-BE49-F238E27FC236}">
                  <a16:creationId xmlns:a16="http://schemas.microsoft.com/office/drawing/2014/main" id="{BD285FB7-C65E-4A4F-9730-2C7BDE08556D}"/>
                </a:ext>
              </a:extLst>
            </p:cNvPr>
            <p:cNvSpPr>
              <a:spLocks noChangeArrowheads="1"/>
            </p:cNvSpPr>
            <p:nvPr/>
          </p:nvSpPr>
          <p:spPr bwMode="auto">
            <a:xfrm>
              <a:off x="3481388" y="2257425"/>
              <a:ext cx="180975" cy="1793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191">
              <a:extLst>
                <a:ext uri="{FF2B5EF4-FFF2-40B4-BE49-F238E27FC236}">
                  <a16:creationId xmlns:a16="http://schemas.microsoft.com/office/drawing/2014/main" id="{BBC06FF8-9B23-4376-9786-14D97DD1D8A5}"/>
                </a:ext>
              </a:extLst>
            </p:cNvPr>
            <p:cNvSpPr>
              <a:spLocks/>
            </p:cNvSpPr>
            <p:nvPr/>
          </p:nvSpPr>
          <p:spPr bwMode="auto">
            <a:xfrm>
              <a:off x="3436938" y="2181225"/>
              <a:ext cx="14288" cy="112713"/>
            </a:xfrm>
            <a:custGeom>
              <a:avLst/>
              <a:gdLst>
                <a:gd name="T0" fmla="*/ 4 w 4"/>
                <a:gd name="T1" fmla="*/ 0 h 30"/>
                <a:gd name="T2" fmla="*/ 0 w 4"/>
                <a:gd name="T3" fmla="*/ 1 h 30"/>
                <a:gd name="T4" fmla="*/ 0 w 4"/>
                <a:gd name="T5" fmla="*/ 30 h 30"/>
                <a:gd name="T6" fmla="*/ 4 w 4"/>
                <a:gd name="T7" fmla="*/ 30 h 30"/>
                <a:gd name="T8" fmla="*/ 4 w 4"/>
                <a:gd name="T9" fmla="*/ 0 h 30"/>
              </a:gdLst>
              <a:ahLst/>
              <a:cxnLst>
                <a:cxn ang="0">
                  <a:pos x="T0" y="T1"/>
                </a:cxn>
                <a:cxn ang="0">
                  <a:pos x="T2" y="T3"/>
                </a:cxn>
                <a:cxn ang="0">
                  <a:pos x="T4" y="T5"/>
                </a:cxn>
                <a:cxn ang="0">
                  <a:pos x="T6" y="T7"/>
                </a:cxn>
                <a:cxn ang="0">
                  <a:pos x="T8" y="T9"/>
                </a:cxn>
              </a:cxnLst>
              <a:rect l="0" t="0" r="r" b="b"/>
              <a:pathLst>
                <a:path w="4" h="30">
                  <a:moveTo>
                    <a:pt x="4" y="0"/>
                  </a:moveTo>
                  <a:cubicBezTo>
                    <a:pt x="3" y="0"/>
                    <a:pt x="1" y="1"/>
                    <a:pt x="0" y="1"/>
                  </a:cubicBezTo>
                  <a:cubicBezTo>
                    <a:pt x="0" y="30"/>
                    <a:pt x="0" y="30"/>
                    <a:pt x="0" y="30"/>
                  </a:cubicBezTo>
                  <a:cubicBezTo>
                    <a:pt x="4" y="30"/>
                    <a:pt x="4" y="30"/>
                    <a:pt x="4" y="30"/>
                  </a:cubicBez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192">
              <a:extLst>
                <a:ext uri="{FF2B5EF4-FFF2-40B4-BE49-F238E27FC236}">
                  <a16:creationId xmlns:a16="http://schemas.microsoft.com/office/drawing/2014/main" id="{C6700C49-7AD6-494F-83F0-8DEBBC73A8F4}"/>
                </a:ext>
              </a:extLst>
            </p:cNvPr>
            <p:cNvSpPr>
              <a:spLocks/>
            </p:cNvSpPr>
            <p:nvPr/>
          </p:nvSpPr>
          <p:spPr bwMode="auto">
            <a:xfrm>
              <a:off x="3467100" y="2181225"/>
              <a:ext cx="14288" cy="112713"/>
            </a:xfrm>
            <a:custGeom>
              <a:avLst/>
              <a:gdLst>
                <a:gd name="T0" fmla="*/ 4 w 4"/>
                <a:gd name="T1" fmla="*/ 30 h 30"/>
                <a:gd name="T2" fmla="*/ 4 w 4"/>
                <a:gd name="T3" fmla="*/ 0 h 30"/>
                <a:gd name="T4" fmla="*/ 0 w 4"/>
                <a:gd name="T5" fmla="*/ 0 h 30"/>
                <a:gd name="T6" fmla="*/ 0 w 4"/>
                <a:gd name="T7" fmla="*/ 30 h 30"/>
                <a:gd name="T8" fmla="*/ 4 w 4"/>
                <a:gd name="T9" fmla="*/ 30 h 30"/>
                <a:gd name="T10" fmla="*/ 4 w 4"/>
                <a:gd name="T11" fmla="*/ 30 h 30"/>
              </a:gdLst>
              <a:ahLst/>
              <a:cxnLst>
                <a:cxn ang="0">
                  <a:pos x="T0" y="T1"/>
                </a:cxn>
                <a:cxn ang="0">
                  <a:pos x="T2" y="T3"/>
                </a:cxn>
                <a:cxn ang="0">
                  <a:pos x="T4" y="T5"/>
                </a:cxn>
                <a:cxn ang="0">
                  <a:pos x="T6" y="T7"/>
                </a:cxn>
                <a:cxn ang="0">
                  <a:pos x="T8" y="T9"/>
                </a:cxn>
                <a:cxn ang="0">
                  <a:pos x="T10" y="T11"/>
                </a:cxn>
              </a:cxnLst>
              <a:rect l="0" t="0" r="r" b="b"/>
              <a:pathLst>
                <a:path w="4" h="30">
                  <a:moveTo>
                    <a:pt x="4" y="30"/>
                  </a:moveTo>
                  <a:cubicBezTo>
                    <a:pt x="4" y="0"/>
                    <a:pt x="4" y="0"/>
                    <a:pt x="4" y="0"/>
                  </a:cubicBezTo>
                  <a:cubicBezTo>
                    <a:pt x="0" y="0"/>
                    <a:pt x="0" y="0"/>
                    <a:pt x="0" y="0"/>
                  </a:cubicBezTo>
                  <a:cubicBezTo>
                    <a:pt x="0" y="30"/>
                    <a:pt x="0" y="30"/>
                    <a:pt x="0" y="30"/>
                  </a:cubicBezTo>
                  <a:cubicBezTo>
                    <a:pt x="4" y="30"/>
                    <a:pt x="4" y="30"/>
                    <a:pt x="4" y="30"/>
                  </a:cubicBezTo>
                  <a:cubicBezTo>
                    <a:pt x="4" y="30"/>
                    <a:pt x="4" y="30"/>
                    <a:pt x="4"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193">
              <a:extLst>
                <a:ext uri="{FF2B5EF4-FFF2-40B4-BE49-F238E27FC236}">
                  <a16:creationId xmlns:a16="http://schemas.microsoft.com/office/drawing/2014/main" id="{4134947C-4D7B-463E-A659-A8F440E310BD}"/>
                </a:ext>
              </a:extLst>
            </p:cNvPr>
            <p:cNvSpPr>
              <a:spLocks noEditPoints="1"/>
            </p:cNvSpPr>
            <p:nvPr/>
          </p:nvSpPr>
          <p:spPr bwMode="auto">
            <a:xfrm>
              <a:off x="3406775" y="2181225"/>
              <a:ext cx="330200" cy="331788"/>
            </a:xfrm>
            <a:custGeom>
              <a:avLst/>
              <a:gdLst>
                <a:gd name="T0" fmla="*/ 88 w 88"/>
                <a:gd name="T1" fmla="*/ 71 h 88"/>
                <a:gd name="T2" fmla="*/ 88 w 88"/>
                <a:gd name="T3" fmla="*/ 30 h 88"/>
                <a:gd name="T4" fmla="*/ 88 w 88"/>
                <a:gd name="T5" fmla="*/ 17 h 88"/>
                <a:gd name="T6" fmla="*/ 88 w 88"/>
                <a:gd name="T7" fmla="*/ 14 h 88"/>
                <a:gd name="T8" fmla="*/ 74 w 88"/>
                <a:gd name="T9" fmla="*/ 0 h 88"/>
                <a:gd name="T10" fmla="*/ 24 w 88"/>
                <a:gd name="T11" fmla="*/ 0 h 88"/>
                <a:gd name="T12" fmla="*/ 24 w 88"/>
                <a:gd name="T13" fmla="*/ 24 h 88"/>
                <a:gd name="T14" fmla="*/ 44 w 88"/>
                <a:gd name="T15" fmla="*/ 16 h 88"/>
                <a:gd name="T16" fmla="*/ 68 w 88"/>
                <a:gd name="T17" fmla="*/ 30 h 88"/>
                <a:gd name="T18" fmla="*/ 84 w 88"/>
                <a:gd name="T19" fmla="*/ 30 h 88"/>
                <a:gd name="T20" fmla="*/ 84 w 88"/>
                <a:gd name="T21" fmla="*/ 71 h 88"/>
                <a:gd name="T22" fmla="*/ 71 w 88"/>
                <a:gd name="T23" fmla="*/ 84 h 88"/>
                <a:gd name="T24" fmla="*/ 17 w 88"/>
                <a:gd name="T25" fmla="*/ 84 h 88"/>
                <a:gd name="T26" fmla="*/ 4 w 88"/>
                <a:gd name="T27" fmla="*/ 71 h 88"/>
                <a:gd name="T28" fmla="*/ 4 w 88"/>
                <a:gd name="T29" fmla="*/ 30 h 88"/>
                <a:gd name="T30" fmla="*/ 4 w 88"/>
                <a:gd name="T31" fmla="*/ 17 h 88"/>
                <a:gd name="T32" fmla="*/ 4 w 88"/>
                <a:gd name="T33" fmla="*/ 4 h 88"/>
                <a:gd name="T34" fmla="*/ 0 w 88"/>
                <a:gd name="T35" fmla="*/ 14 h 88"/>
                <a:gd name="T36" fmla="*/ 0 w 88"/>
                <a:gd name="T37" fmla="*/ 17 h 88"/>
                <a:gd name="T38" fmla="*/ 0 w 88"/>
                <a:gd name="T39" fmla="*/ 30 h 88"/>
                <a:gd name="T40" fmla="*/ 0 w 88"/>
                <a:gd name="T41" fmla="*/ 71 h 88"/>
                <a:gd name="T42" fmla="*/ 17 w 88"/>
                <a:gd name="T43" fmla="*/ 88 h 88"/>
                <a:gd name="T44" fmla="*/ 71 w 88"/>
                <a:gd name="T45" fmla="*/ 88 h 88"/>
                <a:gd name="T46" fmla="*/ 88 w 88"/>
                <a:gd name="T47" fmla="*/ 71 h 88"/>
                <a:gd name="T48" fmla="*/ 82 w 88"/>
                <a:gd name="T49" fmla="*/ 24 h 88"/>
                <a:gd name="T50" fmla="*/ 70 w 88"/>
                <a:gd name="T51" fmla="*/ 24 h 88"/>
                <a:gd name="T52" fmla="*/ 68 w 88"/>
                <a:gd name="T53" fmla="*/ 22 h 88"/>
                <a:gd name="T54" fmla="*/ 68 w 88"/>
                <a:gd name="T55" fmla="*/ 10 h 88"/>
                <a:gd name="T56" fmla="*/ 70 w 88"/>
                <a:gd name="T57" fmla="*/ 8 h 88"/>
                <a:gd name="T58" fmla="*/ 82 w 88"/>
                <a:gd name="T59" fmla="*/ 8 h 88"/>
                <a:gd name="T60" fmla="*/ 84 w 88"/>
                <a:gd name="T61" fmla="*/ 10 h 88"/>
                <a:gd name="T62" fmla="*/ 84 w 88"/>
                <a:gd name="T63" fmla="*/ 17 h 88"/>
                <a:gd name="T64" fmla="*/ 84 w 88"/>
                <a:gd name="T65" fmla="*/ 22 h 88"/>
                <a:gd name="T66" fmla="*/ 82 w 88"/>
                <a:gd name="T67" fmla="*/ 2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8" h="88">
                  <a:moveTo>
                    <a:pt x="88" y="71"/>
                  </a:moveTo>
                  <a:cubicBezTo>
                    <a:pt x="88" y="30"/>
                    <a:pt x="88" y="30"/>
                    <a:pt x="88" y="30"/>
                  </a:cubicBezTo>
                  <a:cubicBezTo>
                    <a:pt x="88" y="17"/>
                    <a:pt x="88" y="17"/>
                    <a:pt x="88" y="17"/>
                  </a:cubicBezTo>
                  <a:cubicBezTo>
                    <a:pt x="88" y="14"/>
                    <a:pt x="88" y="14"/>
                    <a:pt x="88" y="14"/>
                  </a:cubicBezTo>
                  <a:cubicBezTo>
                    <a:pt x="88" y="6"/>
                    <a:pt x="82" y="0"/>
                    <a:pt x="74" y="0"/>
                  </a:cubicBezTo>
                  <a:cubicBezTo>
                    <a:pt x="24" y="0"/>
                    <a:pt x="24" y="0"/>
                    <a:pt x="24" y="0"/>
                  </a:cubicBezTo>
                  <a:cubicBezTo>
                    <a:pt x="24" y="24"/>
                    <a:pt x="24" y="24"/>
                    <a:pt x="24" y="24"/>
                  </a:cubicBezTo>
                  <a:cubicBezTo>
                    <a:pt x="29" y="19"/>
                    <a:pt x="36" y="16"/>
                    <a:pt x="44" y="16"/>
                  </a:cubicBezTo>
                  <a:cubicBezTo>
                    <a:pt x="54" y="16"/>
                    <a:pt x="63" y="22"/>
                    <a:pt x="68" y="30"/>
                  </a:cubicBezTo>
                  <a:cubicBezTo>
                    <a:pt x="84" y="30"/>
                    <a:pt x="84" y="30"/>
                    <a:pt x="84" y="30"/>
                  </a:cubicBezTo>
                  <a:cubicBezTo>
                    <a:pt x="84" y="71"/>
                    <a:pt x="84" y="71"/>
                    <a:pt x="84" y="71"/>
                  </a:cubicBezTo>
                  <a:cubicBezTo>
                    <a:pt x="84" y="78"/>
                    <a:pt x="78" y="84"/>
                    <a:pt x="71" y="84"/>
                  </a:cubicBezTo>
                  <a:cubicBezTo>
                    <a:pt x="17" y="84"/>
                    <a:pt x="17" y="84"/>
                    <a:pt x="17" y="84"/>
                  </a:cubicBezTo>
                  <a:cubicBezTo>
                    <a:pt x="10" y="84"/>
                    <a:pt x="4" y="78"/>
                    <a:pt x="4" y="71"/>
                  </a:cubicBezTo>
                  <a:cubicBezTo>
                    <a:pt x="4" y="30"/>
                    <a:pt x="4" y="30"/>
                    <a:pt x="4" y="30"/>
                  </a:cubicBezTo>
                  <a:cubicBezTo>
                    <a:pt x="4" y="17"/>
                    <a:pt x="4" y="17"/>
                    <a:pt x="4" y="17"/>
                  </a:cubicBezTo>
                  <a:cubicBezTo>
                    <a:pt x="4" y="4"/>
                    <a:pt x="4" y="4"/>
                    <a:pt x="4" y="4"/>
                  </a:cubicBezTo>
                  <a:cubicBezTo>
                    <a:pt x="2" y="7"/>
                    <a:pt x="0" y="10"/>
                    <a:pt x="0" y="14"/>
                  </a:cubicBezTo>
                  <a:cubicBezTo>
                    <a:pt x="0" y="17"/>
                    <a:pt x="0" y="17"/>
                    <a:pt x="0" y="17"/>
                  </a:cubicBezTo>
                  <a:cubicBezTo>
                    <a:pt x="0" y="30"/>
                    <a:pt x="0" y="30"/>
                    <a:pt x="0" y="30"/>
                  </a:cubicBezTo>
                  <a:cubicBezTo>
                    <a:pt x="0" y="71"/>
                    <a:pt x="0" y="71"/>
                    <a:pt x="0" y="71"/>
                  </a:cubicBezTo>
                  <a:cubicBezTo>
                    <a:pt x="0" y="81"/>
                    <a:pt x="7" y="88"/>
                    <a:pt x="17" y="88"/>
                  </a:cubicBezTo>
                  <a:cubicBezTo>
                    <a:pt x="71" y="88"/>
                    <a:pt x="71" y="88"/>
                    <a:pt x="71" y="88"/>
                  </a:cubicBezTo>
                  <a:cubicBezTo>
                    <a:pt x="81" y="88"/>
                    <a:pt x="88" y="81"/>
                    <a:pt x="88" y="71"/>
                  </a:cubicBezTo>
                  <a:close/>
                  <a:moveTo>
                    <a:pt x="82" y="24"/>
                  </a:moveTo>
                  <a:cubicBezTo>
                    <a:pt x="70" y="24"/>
                    <a:pt x="70" y="24"/>
                    <a:pt x="70" y="24"/>
                  </a:cubicBezTo>
                  <a:cubicBezTo>
                    <a:pt x="69" y="24"/>
                    <a:pt x="68" y="23"/>
                    <a:pt x="68" y="22"/>
                  </a:cubicBezTo>
                  <a:cubicBezTo>
                    <a:pt x="68" y="10"/>
                    <a:pt x="68" y="10"/>
                    <a:pt x="68" y="10"/>
                  </a:cubicBezTo>
                  <a:cubicBezTo>
                    <a:pt x="68" y="9"/>
                    <a:pt x="69" y="8"/>
                    <a:pt x="70" y="8"/>
                  </a:cubicBezTo>
                  <a:cubicBezTo>
                    <a:pt x="82" y="8"/>
                    <a:pt x="82" y="8"/>
                    <a:pt x="82" y="8"/>
                  </a:cubicBezTo>
                  <a:cubicBezTo>
                    <a:pt x="83" y="8"/>
                    <a:pt x="84" y="9"/>
                    <a:pt x="84" y="10"/>
                  </a:cubicBezTo>
                  <a:cubicBezTo>
                    <a:pt x="84" y="17"/>
                    <a:pt x="84" y="17"/>
                    <a:pt x="84" y="17"/>
                  </a:cubicBezTo>
                  <a:cubicBezTo>
                    <a:pt x="84" y="22"/>
                    <a:pt x="84" y="22"/>
                    <a:pt x="84" y="22"/>
                  </a:cubicBezTo>
                  <a:cubicBezTo>
                    <a:pt x="84" y="23"/>
                    <a:pt x="83" y="24"/>
                    <a:pt x="82"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0" name="TextBox 9">
            <a:extLst>
              <a:ext uri="{FF2B5EF4-FFF2-40B4-BE49-F238E27FC236}">
                <a16:creationId xmlns:a16="http://schemas.microsoft.com/office/drawing/2014/main" id="{92C41309-28F7-323F-9EEA-9E033A87D1F5}"/>
              </a:ext>
            </a:extLst>
          </p:cNvPr>
          <p:cNvSpPr txBox="1"/>
          <p:nvPr/>
        </p:nvSpPr>
        <p:spPr>
          <a:xfrm>
            <a:off x="4788773" y="2114992"/>
            <a:ext cx="2573080" cy="923330"/>
          </a:xfrm>
          <a:prstGeom prst="rect">
            <a:avLst/>
          </a:prstGeom>
          <a:noFill/>
        </p:spPr>
        <p:txBody>
          <a:bodyPr wrap="square">
            <a:spAutoFit/>
          </a:bodyPr>
          <a:lstStyle/>
          <a:p>
            <a:pPr algn="ctr"/>
            <a:r>
              <a:rPr lang="en-US" sz="3600" b="1" dirty="0">
                <a:solidFill>
                  <a:schemeClr val="bg1"/>
                </a:solidFill>
                <a:latin typeface="+mj-lt"/>
                <a:cs typeface="Arial" panose="020B0604020202020204" pitchFamily="34" charset="0"/>
              </a:rPr>
              <a:t>96, 715 </a:t>
            </a:r>
          </a:p>
          <a:p>
            <a:endParaRPr lang="en-US" sz="1800" b="1" dirty="0">
              <a:solidFill>
                <a:schemeClr val="bg1"/>
              </a:solidFill>
              <a:latin typeface="Arial" panose="020B0604020202020204" pitchFamily="34" charset="0"/>
              <a:cs typeface="Arial" panose="020B0604020202020204" pitchFamily="34" charset="0"/>
            </a:endParaRPr>
          </a:p>
        </p:txBody>
      </p:sp>
      <p:sp>
        <p:nvSpPr>
          <p:cNvPr id="50" name="TextBox 49">
            <a:extLst>
              <a:ext uri="{FF2B5EF4-FFF2-40B4-BE49-F238E27FC236}">
                <a16:creationId xmlns:a16="http://schemas.microsoft.com/office/drawing/2014/main" id="{8CA05E86-7406-C5DB-C7E7-A44806F19836}"/>
              </a:ext>
            </a:extLst>
          </p:cNvPr>
          <p:cNvSpPr txBox="1"/>
          <p:nvPr/>
        </p:nvSpPr>
        <p:spPr>
          <a:xfrm>
            <a:off x="428117" y="5067676"/>
            <a:ext cx="2980297" cy="369332"/>
          </a:xfrm>
          <a:prstGeom prst="rect">
            <a:avLst/>
          </a:prstGeom>
          <a:noFill/>
        </p:spPr>
        <p:txBody>
          <a:bodyPr wrap="square">
            <a:spAutoFit/>
          </a:bodyPr>
          <a:lstStyle/>
          <a:p>
            <a:pPr algn="ctr">
              <a:spcBef>
                <a:spcPts val="600"/>
              </a:spcBef>
            </a:pPr>
            <a:r>
              <a:rPr lang="en-US" sz="1800" b="1" dirty="0">
                <a:solidFill>
                  <a:schemeClr val="tx1"/>
                </a:solidFill>
                <a:latin typeface="+mj-lt"/>
              </a:rPr>
              <a:t>508,263 </a:t>
            </a:r>
          </a:p>
        </p:txBody>
      </p:sp>
      <p:sp>
        <p:nvSpPr>
          <p:cNvPr id="51" name="Oval 50">
            <a:extLst>
              <a:ext uri="{FF2B5EF4-FFF2-40B4-BE49-F238E27FC236}">
                <a16:creationId xmlns:a16="http://schemas.microsoft.com/office/drawing/2014/main" id="{19FF26BA-DA19-0FF8-9768-0D335AA835A1}"/>
              </a:ext>
              <a:ext uri="{C183D7F6-B498-43B3-948B-1728B52AA6E4}">
                <adec:decorative xmlns:adec="http://schemas.microsoft.com/office/drawing/2017/decorative" val="1"/>
              </a:ext>
            </a:extLst>
          </p:cNvPr>
          <p:cNvSpPr/>
          <p:nvPr/>
        </p:nvSpPr>
        <p:spPr>
          <a:xfrm>
            <a:off x="1624772" y="3913300"/>
            <a:ext cx="574659" cy="618301"/>
          </a:xfrm>
          <a:prstGeom prst="ellipse">
            <a:avLst/>
          </a:prstGeom>
          <a:solidFill>
            <a:srgbClr val="0070C0"/>
          </a:solidFill>
          <a:ln w="28575">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2" name="Picture 51">
            <a:extLst>
              <a:ext uri="{FF2B5EF4-FFF2-40B4-BE49-F238E27FC236}">
                <a16:creationId xmlns:a16="http://schemas.microsoft.com/office/drawing/2014/main" id="{30E57F20-9969-112D-8376-826AF73D2419}"/>
              </a:ext>
            </a:extLst>
          </p:cNvPr>
          <p:cNvPicPr>
            <a:picLocks noChangeAspect="1"/>
          </p:cNvPicPr>
          <p:nvPr/>
        </p:nvPicPr>
        <p:blipFill>
          <a:blip r:embed="rId4"/>
          <a:stretch>
            <a:fillRect/>
          </a:stretch>
        </p:blipFill>
        <p:spPr>
          <a:xfrm>
            <a:off x="1736405" y="4060875"/>
            <a:ext cx="382771" cy="300212"/>
          </a:xfrm>
          <a:prstGeom prst="rect">
            <a:avLst/>
          </a:prstGeom>
        </p:spPr>
      </p:pic>
      <p:pic>
        <p:nvPicPr>
          <p:cNvPr id="53" name="Picture 2" descr="Powered By TRIS">
            <a:extLst>
              <a:ext uri="{FF2B5EF4-FFF2-40B4-BE49-F238E27FC236}">
                <a16:creationId xmlns:a16="http://schemas.microsoft.com/office/drawing/2014/main" id="{8C6F0D32-6D94-3F39-EA5E-F0B60D407A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42150" y="6494592"/>
            <a:ext cx="61912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38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B0F2F-DEE7-B883-9F78-268788EBCA2B}"/>
              </a:ext>
            </a:extLst>
          </p:cNvPr>
          <p:cNvSpPr>
            <a:spLocks noGrp="1"/>
          </p:cNvSpPr>
          <p:nvPr>
            <p:ph type="title"/>
          </p:nvPr>
        </p:nvSpPr>
        <p:spPr/>
        <p:txBody>
          <a:bodyPr/>
          <a:lstStyle/>
          <a:p>
            <a:r>
              <a:rPr lang="en-US" dirty="0"/>
              <a:t>Training and Digital Badging </a:t>
            </a:r>
          </a:p>
        </p:txBody>
      </p:sp>
      <p:sp>
        <p:nvSpPr>
          <p:cNvPr id="4" name="Slide Number Placeholder 3">
            <a:extLst>
              <a:ext uri="{FF2B5EF4-FFF2-40B4-BE49-F238E27FC236}">
                <a16:creationId xmlns:a16="http://schemas.microsoft.com/office/drawing/2014/main" id="{5AB96813-07C1-D518-E1EB-C7765362E40C}"/>
              </a:ext>
            </a:extLst>
          </p:cNvPr>
          <p:cNvSpPr>
            <a:spLocks noGrp="1"/>
          </p:cNvSpPr>
          <p:nvPr>
            <p:ph type="sldNum" sz="quarter" idx="12"/>
          </p:nvPr>
        </p:nvSpPr>
        <p:spPr/>
        <p:txBody>
          <a:bodyPr/>
          <a:lstStyle/>
          <a:p>
            <a:fld id="{0FD50806-BABF-4915-9689-3B9956D1C75C}" type="slidenum">
              <a:rPr lang="en-US" smtClean="0"/>
              <a:pPr/>
              <a:t>3</a:t>
            </a:fld>
            <a:endParaRPr lang="en-US" dirty="0"/>
          </a:p>
        </p:txBody>
      </p:sp>
      <p:sp>
        <p:nvSpPr>
          <p:cNvPr id="5" name="TextBox 4">
            <a:extLst>
              <a:ext uri="{FF2B5EF4-FFF2-40B4-BE49-F238E27FC236}">
                <a16:creationId xmlns:a16="http://schemas.microsoft.com/office/drawing/2014/main" id="{D5ACBA4D-FD89-3FB1-C74E-8D234357F39D}"/>
              </a:ext>
            </a:extLst>
          </p:cNvPr>
          <p:cNvSpPr txBox="1"/>
          <p:nvPr/>
        </p:nvSpPr>
        <p:spPr>
          <a:xfrm>
            <a:off x="233266" y="1343608"/>
            <a:ext cx="5579706" cy="1766189"/>
          </a:xfrm>
          <a:prstGeom prst="rect">
            <a:avLst/>
          </a:prstGeom>
          <a:noFill/>
        </p:spPr>
        <p:txBody>
          <a:bodyPr wrap="square" rtlCol="0">
            <a:spAutoFit/>
          </a:bodyPr>
          <a:lstStyle/>
          <a:p>
            <a:pPr marL="685800" marR="0">
              <a:lnSpc>
                <a:spcPct val="107000"/>
              </a:lnSpc>
              <a:spcBef>
                <a:spcPts val="0"/>
              </a:spcBef>
              <a:spcAft>
                <a:spcPts val="800"/>
              </a:spcAft>
            </a:pPr>
            <a:r>
              <a:rPr lang="en-US" sz="1800" b="1" u="sng" kern="100" dirty="0">
                <a:effectLst/>
                <a:latin typeface="Calibri" panose="020F0502020204030204" pitchFamily="34" charset="0"/>
                <a:ea typeface="Calibri" panose="020F0502020204030204" pitchFamily="34" charset="0"/>
                <a:cs typeface="Times New Roman" panose="02020603050405020304" pitchFamily="18" charset="0"/>
              </a:rPr>
              <a:t>Infan</a:t>
            </a:r>
            <a:r>
              <a:rPr lang="en-US" b="1" u="sng" kern="100" dirty="0">
                <a:latin typeface="Calibri" panose="020F0502020204030204" pitchFamily="34" charset="0"/>
                <a:ea typeface="Calibri" panose="020F0502020204030204" pitchFamily="34" charset="0"/>
                <a:cs typeface="Times New Roman" panose="02020603050405020304" pitchFamily="18" charset="0"/>
              </a:rPr>
              <a:t>t and Toddler Courses Available </a:t>
            </a:r>
            <a:endParaRPr lang="en-US" sz="18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07000"/>
              </a:lnSpc>
              <a:spcBef>
                <a:spcPts val="0"/>
              </a:spcBef>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176 Asynchronous trainings (F2F, Webinars)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028700" marR="0" indent="-342900">
              <a:lnSpc>
                <a:spcPct val="107000"/>
              </a:lnSpc>
              <a:spcBef>
                <a:spcPts val="0"/>
              </a:spcBef>
              <a:spcAft>
                <a:spcPts val="0"/>
              </a:spcAft>
              <a:buAutoNum type="arabicPlain" startAt="202"/>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Non F2F (web-based, independent study) programs</a:t>
            </a:r>
          </a:p>
          <a:p>
            <a:pPr marL="685800" marR="0">
              <a:lnSpc>
                <a:spcPct val="107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9" name="Table 8">
            <a:extLst>
              <a:ext uri="{FF2B5EF4-FFF2-40B4-BE49-F238E27FC236}">
                <a16:creationId xmlns:a16="http://schemas.microsoft.com/office/drawing/2014/main" id="{EA59EFF3-1E1B-4745-3F52-15BA3D8E59D2}"/>
              </a:ext>
            </a:extLst>
          </p:cNvPr>
          <p:cNvGraphicFramePr>
            <a:graphicFrameLocks noGrp="1"/>
          </p:cNvGraphicFramePr>
          <p:nvPr>
            <p:extLst>
              <p:ext uri="{D42A27DB-BD31-4B8C-83A1-F6EECF244321}">
                <p14:modId xmlns:p14="http://schemas.microsoft.com/office/powerpoint/2010/main" val="2241984440"/>
              </p:ext>
            </p:extLst>
          </p:nvPr>
        </p:nvGraphicFramePr>
        <p:xfrm>
          <a:off x="4130606" y="4763251"/>
          <a:ext cx="4229142" cy="1684338"/>
        </p:xfrm>
        <a:graphic>
          <a:graphicData uri="http://schemas.openxmlformats.org/drawingml/2006/table">
            <a:tbl>
              <a:tblPr firstRow="1" firstCol="1" bandRow="1"/>
              <a:tblGrid>
                <a:gridCol w="632492">
                  <a:extLst>
                    <a:ext uri="{9D8B030D-6E8A-4147-A177-3AD203B41FA5}">
                      <a16:colId xmlns:a16="http://schemas.microsoft.com/office/drawing/2014/main" val="766965186"/>
                    </a:ext>
                  </a:extLst>
                </a:gridCol>
                <a:gridCol w="2910843">
                  <a:extLst>
                    <a:ext uri="{9D8B030D-6E8A-4147-A177-3AD203B41FA5}">
                      <a16:colId xmlns:a16="http://schemas.microsoft.com/office/drawing/2014/main" val="3172682343"/>
                    </a:ext>
                  </a:extLst>
                </a:gridCol>
                <a:gridCol w="685807">
                  <a:extLst>
                    <a:ext uri="{9D8B030D-6E8A-4147-A177-3AD203B41FA5}">
                      <a16:colId xmlns:a16="http://schemas.microsoft.com/office/drawing/2014/main" val="3708149234"/>
                    </a:ext>
                  </a:extLst>
                </a:gridCol>
              </a:tblGrid>
              <a:tr h="190500">
                <a:tc>
                  <a:txBody>
                    <a:bodyPr/>
                    <a:lstStyle/>
                    <a:p>
                      <a:pPr marL="0" marR="0" algn="ctr">
                        <a:lnSpc>
                          <a:spcPct val="107000"/>
                        </a:lnSpc>
                        <a:spcBef>
                          <a:spcPts val="0"/>
                        </a:spcBef>
                        <a:spcAft>
                          <a:spcPts val="0"/>
                        </a:spcAft>
                      </a:pPr>
                      <a:r>
                        <a:rPr lang="en-US" sz="1100" kern="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ccsaid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ccsa</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F2F and Webinars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2089946"/>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Child growth and development.</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79</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6895131"/>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Health, safety, and nutrition.</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767725"/>
                  </a:ext>
                </a:extLst>
              </a:tr>
              <a:tr h="190500">
                <a:tc>
                  <a:txBody>
                    <a:bodyPr/>
                    <a:lstStyle/>
                    <a:p>
                      <a:pPr marL="0" marR="0" algn="ctr">
                        <a:lnSpc>
                          <a:spcPct val="107000"/>
                        </a:lnSpc>
                        <a:spcBef>
                          <a:spcPts val="0"/>
                        </a:spcBef>
                        <a:spcAft>
                          <a:spcPts val="0"/>
                        </a:spcAft>
                      </a:pPr>
                      <a:r>
                        <a:rPr lang="en-US"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Professional development/professionalism.</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3409528"/>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Learning environment and curriculum.</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941845"/>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Child assessment.</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3979881"/>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Family and community partnerships.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427357"/>
                  </a:ext>
                </a:extLst>
              </a:tr>
              <a:tr h="190500">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Program management and evaluation.</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1082059"/>
                  </a:ext>
                </a:extLst>
              </a:tr>
            </a:tbl>
          </a:graphicData>
        </a:graphic>
      </p:graphicFrame>
      <p:sp>
        <p:nvSpPr>
          <p:cNvPr id="10" name="TextBox 9">
            <a:extLst>
              <a:ext uri="{FF2B5EF4-FFF2-40B4-BE49-F238E27FC236}">
                <a16:creationId xmlns:a16="http://schemas.microsoft.com/office/drawing/2014/main" id="{B1992026-528D-6D77-EA5C-13CFAE06F517}"/>
              </a:ext>
            </a:extLst>
          </p:cNvPr>
          <p:cNvSpPr txBox="1"/>
          <p:nvPr/>
        </p:nvSpPr>
        <p:spPr>
          <a:xfrm>
            <a:off x="665471" y="3223803"/>
            <a:ext cx="11159412" cy="1477328"/>
          </a:xfrm>
          <a:prstGeom prst="rect">
            <a:avLst/>
          </a:prstGeom>
          <a:noFill/>
        </p:spPr>
        <p:txBody>
          <a:bodyPr wrap="square" rtlCol="0">
            <a:spAutoFit/>
          </a:bodyPr>
          <a:lstStyle/>
          <a:p>
            <a:r>
              <a:rPr lang="en-US" dirty="0"/>
              <a:t>While there are options currently availability for IT and SA badges, the need for more training will be based on what is being offered PER CORE CONTENT SUBJECT AREA. </a:t>
            </a:r>
          </a:p>
          <a:p>
            <a:endParaRPr lang="en-US" dirty="0"/>
          </a:p>
          <a:p>
            <a:r>
              <a:rPr lang="en-US" i="1" dirty="0"/>
              <a:t>Example: of the courses available for IT,  the availability of content in certain core content areas is limited.  Look at this chart.  Notice that some CCSA’s have less availability. </a:t>
            </a:r>
          </a:p>
        </p:txBody>
      </p:sp>
      <p:sp>
        <p:nvSpPr>
          <p:cNvPr id="12" name="TextBox 11">
            <a:extLst>
              <a:ext uri="{FF2B5EF4-FFF2-40B4-BE49-F238E27FC236}">
                <a16:creationId xmlns:a16="http://schemas.microsoft.com/office/drawing/2014/main" id="{BE89E303-48B4-7729-83D4-FF844E7842F6}"/>
              </a:ext>
            </a:extLst>
          </p:cNvPr>
          <p:cNvSpPr txBox="1"/>
          <p:nvPr/>
        </p:nvSpPr>
        <p:spPr>
          <a:xfrm>
            <a:off x="5812972" y="1343607"/>
            <a:ext cx="5579706" cy="1561005"/>
          </a:xfrm>
          <a:prstGeom prst="rect">
            <a:avLst/>
          </a:prstGeom>
          <a:noFill/>
        </p:spPr>
        <p:txBody>
          <a:bodyPr wrap="square" rtlCol="0">
            <a:spAutoFit/>
          </a:bodyPr>
          <a:lstStyle/>
          <a:p>
            <a:pPr marL="685800" marR="0">
              <a:lnSpc>
                <a:spcPct val="107000"/>
              </a:lnSpc>
              <a:spcBef>
                <a:spcPts val="0"/>
              </a:spcBef>
              <a:spcAft>
                <a:spcPts val="0"/>
              </a:spcAft>
            </a:pPr>
            <a:r>
              <a:rPr lang="en-US" b="1" u="sng" kern="100" dirty="0">
                <a:latin typeface="Calibri" panose="020F0502020204030204" pitchFamily="34" charset="0"/>
                <a:ea typeface="Calibri" panose="020F0502020204030204" pitchFamily="34" charset="0"/>
                <a:cs typeface="Times New Roman" panose="02020603050405020304" pitchFamily="18" charset="0"/>
              </a:rPr>
              <a:t>School Age Youth Development Courses Available </a:t>
            </a:r>
          </a:p>
          <a:p>
            <a:pPr marL="685800" marR="0">
              <a:lnSpc>
                <a:spcPct val="107000"/>
              </a:lnSpc>
              <a:spcBef>
                <a:spcPts val="0"/>
              </a:spcBef>
              <a:spcAft>
                <a:spcPts val="0"/>
              </a:spcAft>
            </a:pPr>
            <a:endParaRPr lang="en-US" sz="18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0" indent="-342900">
              <a:lnSpc>
                <a:spcPct val="107000"/>
              </a:lnSpc>
              <a:spcBef>
                <a:spcPts val="0"/>
              </a:spcBef>
              <a:spcAft>
                <a:spcPts val="0"/>
              </a:spcAft>
              <a:buAutoNum type="arabicPlain" startAt="148"/>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Asynchronous trainings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marR="0" indent="-342900">
              <a:lnSpc>
                <a:spcPct val="107000"/>
              </a:lnSpc>
              <a:spcBef>
                <a:spcPts val="0"/>
              </a:spcBef>
              <a:spcAft>
                <a:spcPts val="800"/>
              </a:spcAft>
              <a:buAutoNum type="arabicPlain" startAt="132"/>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Non F2F </a:t>
            </a:r>
            <a:r>
              <a:rPr lang="en-US" b="1" kern="100" dirty="0">
                <a:latin typeface="Calibri" panose="020F0502020204030204" pitchFamily="34" charset="0"/>
                <a:ea typeface="Calibri" panose="020F0502020204030204" pitchFamily="34" charset="0"/>
                <a:cs typeface="Times New Roman" panose="02020603050405020304" pitchFamily="18" charset="0"/>
              </a:rPr>
              <a:t>(web-based, independent study) programs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Powered By TRIS">
            <a:extLst>
              <a:ext uri="{FF2B5EF4-FFF2-40B4-BE49-F238E27FC236}">
                <a16:creationId xmlns:a16="http://schemas.microsoft.com/office/drawing/2014/main" id="{E5384BD6-42A9-9299-D241-711804BF60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2150" y="6494592"/>
            <a:ext cx="61912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610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934A7-1712-3AC8-BC7B-2E1DB3285FBF}"/>
              </a:ext>
            </a:extLst>
          </p:cNvPr>
          <p:cNvSpPr>
            <a:spLocks noGrp="1"/>
          </p:cNvSpPr>
          <p:nvPr>
            <p:ph type="title"/>
          </p:nvPr>
        </p:nvSpPr>
        <p:spPr>
          <a:xfrm>
            <a:off x="578498" y="525818"/>
            <a:ext cx="10775302" cy="752476"/>
          </a:xfrm>
        </p:spPr>
        <p:txBody>
          <a:bodyPr/>
          <a:lstStyle/>
          <a:p>
            <a:r>
              <a:rPr lang="en-US" dirty="0"/>
              <a:t>Elements of Well-Crafted Training Details</a:t>
            </a:r>
            <a:br>
              <a:rPr lang="en-US" dirty="0"/>
            </a:br>
            <a:endParaRPr lang="en-US" dirty="0"/>
          </a:p>
        </p:txBody>
      </p:sp>
      <p:sp>
        <p:nvSpPr>
          <p:cNvPr id="4" name="Slide Number Placeholder 3">
            <a:extLst>
              <a:ext uri="{FF2B5EF4-FFF2-40B4-BE49-F238E27FC236}">
                <a16:creationId xmlns:a16="http://schemas.microsoft.com/office/drawing/2014/main" id="{17D7506C-940A-0448-0AF3-2AFC57FBEEFE}"/>
              </a:ext>
            </a:extLst>
          </p:cNvPr>
          <p:cNvSpPr>
            <a:spLocks noGrp="1"/>
          </p:cNvSpPr>
          <p:nvPr>
            <p:ph type="sldNum" sz="quarter" idx="12"/>
          </p:nvPr>
        </p:nvSpPr>
        <p:spPr/>
        <p:txBody>
          <a:bodyPr/>
          <a:lstStyle/>
          <a:p>
            <a:fld id="{0FD50806-BABF-4915-9689-3B9956D1C75C}" type="slidenum">
              <a:rPr lang="en-US" smtClean="0"/>
              <a:pPr/>
              <a:t>4</a:t>
            </a:fld>
            <a:endParaRPr lang="en-US" dirty="0"/>
          </a:p>
        </p:txBody>
      </p:sp>
      <p:sp>
        <p:nvSpPr>
          <p:cNvPr id="5" name="TextBox 4">
            <a:extLst>
              <a:ext uri="{FF2B5EF4-FFF2-40B4-BE49-F238E27FC236}">
                <a16:creationId xmlns:a16="http://schemas.microsoft.com/office/drawing/2014/main" id="{88EBAD58-4574-9833-EBF8-D965CC62DF4B}"/>
              </a:ext>
            </a:extLst>
          </p:cNvPr>
          <p:cNvSpPr txBox="1"/>
          <p:nvPr/>
        </p:nvSpPr>
        <p:spPr>
          <a:xfrm>
            <a:off x="578498" y="1474237"/>
            <a:ext cx="5728996" cy="4723601"/>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Physical Development in Toddlers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Toddlers are busy because their physical development enables them to fulfill their curiosity about the world around them! This online course will review </a:t>
            </a:r>
            <a:r>
              <a:rPr lang="en-US" sz="1800"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key aspects of toddler physical development</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and you will see why the energy level of toddlers seems never-ending! </a:t>
            </a:r>
            <a:r>
              <a:rPr lang="en-US" sz="1800" i="1"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Upon completion of this course, participants will be able to: List at least two milestones of typical toddler physical development, </a:t>
            </a:r>
            <a:r>
              <a:rPr lang="en-US" sz="1800" i="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at ages 18-24 months and 24-36 months</a:t>
            </a:r>
            <a:r>
              <a:rPr lang="en-US" sz="1800" i="1"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Identify the importance of brain development and motor development experiences in advancing physical development in toddlers; and identify two other areas that influence physical development in toddlers, including toileting abilities.</a:t>
            </a:r>
            <a:endParaRPr lang="en-US" sz="18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1D841432-039A-AC12-5BF3-1FE8EF6F425F}"/>
              </a:ext>
            </a:extLst>
          </p:cNvPr>
          <p:cNvSpPr txBox="1"/>
          <p:nvPr/>
        </p:nvSpPr>
        <p:spPr>
          <a:xfrm>
            <a:off x="6596743" y="1670180"/>
            <a:ext cx="5337110" cy="4524315"/>
          </a:xfrm>
          <a:prstGeom prst="rect">
            <a:avLst/>
          </a:prstGeom>
          <a:noFill/>
        </p:spPr>
        <p:txBody>
          <a:bodyPr wrap="square" rtlCol="0">
            <a:spAutoFit/>
          </a:bodyPr>
          <a:lstStyle/>
          <a:p>
            <a:r>
              <a:rPr lang="en-US" b="1" i="0" dirty="0">
                <a:solidFill>
                  <a:srgbClr val="000000"/>
                </a:solidFill>
                <a:effectLst/>
                <a:latin typeface="verdana" panose="020B0604030504040204" pitchFamily="34" charset="0"/>
              </a:rPr>
              <a:t>Training Description </a:t>
            </a:r>
            <a:r>
              <a:rPr lang="en-US" b="0" i="0" dirty="0">
                <a:solidFill>
                  <a:srgbClr val="000000"/>
                </a:solidFill>
                <a:effectLst/>
                <a:latin typeface="verdana" panose="020B0604030504040204" pitchFamily="34" charset="0"/>
              </a:rPr>
              <a:t>will summarize </a:t>
            </a:r>
            <a:r>
              <a:rPr lang="en-US" b="0" i="1" dirty="0">
                <a:solidFill>
                  <a:srgbClr val="000000"/>
                </a:solidFill>
                <a:effectLst/>
                <a:latin typeface="verdana" panose="020B0604030504040204" pitchFamily="34" charset="0"/>
              </a:rPr>
              <a:t>content, list goals, course delivery style, activities for interaction and application, relevant age group. </a:t>
            </a:r>
          </a:p>
          <a:p>
            <a:endParaRPr lang="en-US" i="1" dirty="0">
              <a:solidFill>
                <a:srgbClr val="000000"/>
              </a:solidFill>
              <a:latin typeface="verdana" panose="020B0604030504040204" pitchFamily="34" charset="0"/>
            </a:endParaRPr>
          </a:p>
          <a:p>
            <a:r>
              <a:rPr lang="en-US" b="1" i="0" dirty="0">
                <a:solidFill>
                  <a:srgbClr val="000000"/>
                </a:solidFill>
                <a:effectLst/>
                <a:latin typeface="verdana" panose="020B0604030504040204" pitchFamily="34" charset="0"/>
              </a:rPr>
              <a:t>Training Objectives</a:t>
            </a:r>
            <a:r>
              <a:rPr lang="en-US" b="1" dirty="0">
                <a:solidFill>
                  <a:srgbClr val="000000"/>
                </a:solidFill>
                <a:latin typeface="verdana" panose="020B0604030504040204" pitchFamily="34" charset="0"/>
              </a:rPr>
              <a:t> </a:t>
            </a:r>
            <a:r>
              <a:rPr lang="en-US" b="0" i="1" dirty="0">
                <a:solidFill>
                  <a:srgbClr val="000000"/>
                </a:solidFill>
                <a:effectLst/>
                <a:latin typeface="verdana" panose="020B0604030504040204" pitchFamily="34" charset="0"/>
              </a:rPr>
              <a:t>should include expectations for the participants during the training. What will participants write, classify, calculate, prepare, operate, define, describe, demonstrate, explain, list, select, apply, choose, or construct during this training?</a:t>
            </a:r>
            <a:endParaRPr lang="en-US" i="1" dirty="0">
              <a:solidFill>
                <a:srgbClr val="000000"/>
              </a:solidFill>
              <a:latin typeface="verdana" panose="020B0604030504040204" pitchFamily="34" charset="0"/>
            </a:endParaRPr>
          </a:p>
          <a:p>
            <a:endParaRPr lang="en-US" i="1" dirty="0">
              <a:solidFill>
                <a:srgbClr val="000000"/>
              </a:solidFill>
              <a:latin typeface="verdana" panose="020B0604030504040204" pitchFamily="34" charset="0"/>
            </a:endParaRPr>
          </a:p>
          <a:p>
            <a:endParaRPr lang="en-US" i="1" dirty="0">
              <a:solidFill>
                <a:srgbClr val="000000"/>
              </a:solidFill>
              <a:latin typeface="verdana" panose="020B0604030504040204" pitchFamily="34" charset="0"/>
            </a:endParaRPr>
          </a:p>
          <a:p>
            <a:endParaRPr lang="en-US" i="1" dirty="0">
              <a:solidFill>
                <a:srgbClr val="000000"/>
              </a:solidFill>
              <a:latin typeface="verdana" panose="020B0604030504040204" pitchFamily="34" charset="0"/>
            </a:endParaRPr>
          </a:p>
          <a:p>
            <a:endParaRPr lang="en-US" dirty="0"/>
          </a:p>
        </p:txBody>
      </p:sp>
      <p:pic>
        <p:nvPicPr>
          <p:cNvPr id="7" name="Picture 2" descr="Powered By TRIS">
            <a:extLst>
              <a:ext uri="{FF2B5EF4-FFF2-40B4-BE49-F238E27FC236}">
                <a16:creationId xmlns:a16="http://schemas.microsoft.com/office/drawing/2014/main" id="{DB563F7A-74A3-7262-0E53-CC9B5ACFEC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2150" y="6494592"/>
            <a:ext cx="61912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80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B0ECA-F846-3299-DBF8-BF7699B998C3}"/>
              </a:ext>
            </a:extLst>
          </p:cNvPr>
          <p:cNvSpPr>
            <a:spLocks noGrp="1"/>
          </p:cNvSpPr>
          <p:nvPr>
            <p:ph type="title"/>
          </p:nvPr>
        </p:nvSpPr>
        <p:spPr/>
        <p:txBody>
          <a:bodyPr/>
          <a:lstStyle/>
          <a:p>
            <a:r>
              <a:rPr lang="en-US" dirty="0"/>
              <a:t>More Description Examples</a:t>
            </a:r>
          </a:p>
        </p:txBody>
      </p:sp>
      <p:sp>
        <p:nvSpPr>
          <p:cNvPr id="4" name="Slide Number Placeholder 3">
            <a:extLst>
              <a:ext uri="{FF2B5EF4-FFF2-40B4-BE49-F238E27FC236}">
                <a16:creationId xmlns:a16="http://schemas.microsoft.com/office/drawing/2014/main" id="{36FB745B-29F0-9830-E871-40ABC3EE00D7}"/>
              </a:ext>
            </a:extLst>
          </p:cNvPr>
          <p:cNvSpPr>
            <a:spLocks noGrp="1"/>
          </p:cNvSpPr>
          <p:nvPr>
            <p:ph type="sldNum" sz="quarter" idx="12"/>
          </p:nvPr>
        </p:nvSpPr>
        <p:spPr/>
        <p:txBody>
          <a:bodyPr/>
          <a:lstStyle/>
          <a:p>
            <a:fld id="{0FD50806-BABF-4915-9689-3B9956D1C75C}" type="slidenum">
              <a:rPr lang="en-US" smtClean="0"/>
              <a:pPr/>
              <a:t>5</a:t>
            </a:fld>
            <a:endParaRPr lang="en-US" dirty="0"/>
          </a:p>
        </p:txBody>
      </p:sp>
      <p:sp>
        <p:nvSpPr>
          <p:cNvPr id="5" name="TextBox 4">
            <a:extLst>
              <a:ext uri="{FF2B5EF4-FFF2-40B4-BE49-F238E27FC236}">
                <a16:creationId xmlns:a16="http://schemas.microsoft.com/office/drawing/2014/main" id="{5A37C438-2B02-F4E7-2B71-14DC08300CCF}"/>
              </a:ext>
            </a:extLst>
          </p:cNvPr>
          <p:cNvSpPr txBox="1"/>
          <p:nvPr/>
        </p:nvSpPr>
        <p:spPr>
          <a:xfrm>
            <a:off x="681135" y="1315616"/>
            <a:ext cx="10829730" cy="3042821"/>
          </a:xfrm>
          <a:prstGeom prst="rect">
            <a:avLst/>
          </a:prstGeom>
          <a:noFill/>
        </p:spPr>
        <p:txBody>
          <a:bodyPr wrap="square" rtlCol="0">
            <a:spAutoFit/>
          </a:bodyPr>
          <a:lstStyle/>
          <a:p>
            <a:pPr marL="0" marR="0">
              <a:lnSpc>
                <a:spcPct val="107000"/>
              </a:lnSpc>
              <a:spcBef>
                <a:spcPts val="0"/>
              </a:spcBef>
              <a:spcAft>
                <a:spcPts val="0"/>
              </a:spcAft>
            </a:pPr>
            <a:r>
              <a:rPr lang="en-US" sz="18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Click2Science: Asking Purposeful Questions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i="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Out-of-school time leaders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can have a unique impact on the science, technology, engineering, and math skills of school-age children. This lesson is part of the twenty Click2Science skills designed to help frontline staff facilitate STEM experiences. It features interactive experiences, handouts, and videos that will nurture the ability to ask purposeful questions, enhancing a child’s STEM learning. </a:t>
            </a:r>
            <a:r>
              <a:rPr lang="en-US" sz="1800"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It includes both basic and “stretch” information about intentional questioning techniques.</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Objectives include: Itemize different kinds of questions and explain likely outcomes of each. Based on these outcomes, select intentional questions to enhance interactions and increase STEM thinking and learning. Analyze questioning patterns and compare them to those recommended for effective STEM facilitation. Create several questions that could be incorporated into current programming with school-age children to promote higher levels of inquiry and problem-solving.</a:t>
            </a:r>
            <a:endParaRPr lang="en-US" sz="18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Powered By TRIS">
            <a:extLst>
              <a:ext uri="{FF2B5EF4-FFF2-40B4-BE49-F238E27FC236}">
                <a16:creationId xmlns:a16="http://schemas.microsoft.com/office/drawing/2014/main" id="{E93B986C-ADD4-45EE-A2F8-A586C27E3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2150" y="6494592"/>
            <a:ext cx="61912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429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5FA39-F778-A711-FFA6-387FD05D0298}"/>
              </a:ext>
            </a:extLst>
          </p:cNvPr>
          <p:cNvSpPr>
            <a:spLocks noGrp="1"/>
          </p:cNvSpPr>
          <p:nvPr>
            <p:ph type="title"/>
          </p:nvPr>
        </p:nvSpPr>
        <p:spPr>
          <a:xfrm>
            <a:off x="838200" y="525819"/>
            <a:ext cx="10515600" cy="365126"/>
          </a:xfrm>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Implementation and Follow-Up for Frog Street Curriculum: Infant and Toddler</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624F748D-FC1B-EE27-0DE1-4D2409A316A0}"/>
              </a:ext>
            </a:extLst>
          </p:cNvPr>
          <p:cNvSpPr>
            <a:spLocks noGrp="1"/>
          </p:cNvSpPr>
          <p:nvPr>
            <p:ph type="sldNum" sz="quarter" idx="12"/>
          </p:nvPr>
        </p:nvSpPr>
        <p:spPr/>
        <p:txBody>
          <a:bodyPr/>
          <a:lstStyle/>
          <a:p>
            <a:fld id="{0FD50806-BABF-4915-9689-3B9956D1C75C}" type="slidenum">
              <a:rPr lang="en-US" smtClean="0"/>
              <a:pPr/>
              <a:t>6</a:t>
            </a:fld>
            <a:endParaRPr lang="en-US" dirty="0"/>
          </a:p>
        </p:txBody>
      </p:sp>
      <p:sp>
        <p:nvSpPr>
          <p:cNvPr id="5" name="TextBox 4">
            <a:extLst>
              <a:ext uri="{FF2B5EF4-FFF2-40B4-BE49-F238E27FC236}">
                <a16:creationId xmlns:a16="http://schemas.microsoft.com/office/drawing/2014/main" id="{833345AF-A5CD-475F-6BD9-E3FEC6EDA4AB}"/>
              </a:ext>
            </a:extLst>
          </p:cNvPr>
          <p:cNvSpPr txBox="1"/>
          <p:nvPr/>
        </p:nvSpPr>
        <p:spPr>
          <a:xfrm>
            <a:off x="1212980" y="1231641"/>
            <a:ext cx="10002416" cy="4247317"/>
          </a:xfrm>
          <a:prstGeom prst="rect">
            <a:avLst/>
          </a:prstGeom>
          <a:noFill/>
        </p:spPr>
        <p:txBody>
          <a:bodyPr wrap="square" rtlCol="0">
            <a:spAutoFit/>
          </a:bodyPr>
          <a:lstStyle/>
          <a:p>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Get the right start with this interactive, hands-on implementation course that will ensure your new, comprehensive Frog Street </a:t>
            </a:r>
            <a:r>
              <a:rPr lang="en-US" sz="1800" i="1" kern="1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Infant/ Toddler Curriculum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is being used with fidelity. </a:t>
            </a:r>
            <a:r>
              <a:rPr lang="en-US" sz="1800" i="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We will review components to gain an understanding of how they are used for instructional purposes. Daily, intentional lesson sequences for social-emotional development using Conscious Discipline® strategies will be modeled. </a:t>
            </a:r>
            <a:r>
              <a:rPr lang="en-US" sz="1800" i="1"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Teachers will review content area skills integrated into daily lessons representing all domains (Social Emotional, Cognitive, Language and Physical).  Application of learning will be approached through group activities to model key lessons. Participants will: Gain curriculum implementation knowledge with opportunities for planning, age-appropriate activities by developmental domains,  Understand and participate in the components of the instructional day, from Greeting Circle to Closing Circle, including strategies from Conscious Discipline, Incorporate and adapt Brain Smart Start® ways to start the day to strengthen social and emotional development, Learn how to differentiate instruction to increase achievement of learning goals with  Frog Street’s research-based instructional strategies, components, and assessments, Learn how to incorporate online resources, including lesson planning, instructional resources and family engagement.  </a:t>
            </a:r>
            <a:endParaRPr lang="en-US" sz="1800" kern="1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6" name="Picture 2" descr="Powered By TRIS">
            <a:extLst>
              <a:ext uri="{FF2B5EF4-FFF2-40B4-BE49-F238E27FC236}">
                <a16:creationId xmlns:a16="http://schemas.microsoft.com/office/drawing/2014/main" id="{F705B9C0-4BF0-14C8-0442-C774AEBEB1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2150" y="6494592"/>
            <a:ext cx="61912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253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24DE1FA4-0F0E-1E04-5C36-BA6C33BE167B}"/>
              </a:ext>
            </a:extLst>
          </p:cNvPr>
          <p:cNvSpPr>
            <a:spLocks noGrp="1"/>
          </p:cNvSpPr>
          <p:nvPr>
            <p:ph type="ctrTitle"/>
          </p:nvPr>
        </p:nvSpPr>
        <p:spPr>
          <a:xfrm>
            <a:off x="980881" y="3658452"/>
            <a:ext cx="4036334" cy="2387600"/>
          </a:xfrm>
        </p:spPr>
        <p:txBody>
          <a:bodyPr anchor="t">
            <a:normAutofit/>
          </a:bodyPr>
          <a:lstStyle/>
          <a:p>
            <a:pPr algn="l"/>
            <a:r>
              <a:rPr lang="en-US" sz="4400" dirty="0"/>
              <a:t>Thank you for joining us today!</a:t>
            </a:r>
          </a:p>
        </p:txBody>
      </p:sp>
      <p:sp>
        <p:nvSpPr>
          <p:cNvPr id="10" name="Subtitle 9">
            <a:extLst>
              <a:ext uri="{FF2B5EF4-FFF2-40B4-BE49-F238E27FC236}">
                <a16:creationId xmlns:a16="http://schemas.microsoft.com/office/drawing/2014/main" id="{3E915E0C-78AE-6FFA-358F-AB305EB1180F}"/>
              </a:ext>
            </a:extLst>
          </p:cNvPr>
          <p:cNvSpPr>
            <a:spLocks noGrp="1"/>
          </p:cNvSpPr>
          <p:nvPr>
            <p:ph type="subTitle" idx="1"/>
          </p:nvPr>
        </p:nvSpPr>
        <p:spPr>
          <a:xfrm>
            <a:off x="1113809" y="642027"/>
            <a:ext cx="4036333" cy="2052536"/>
          </a:xfrm>
        </p:spPr>
        <p:txBody>
          <a:bodyPr anchor="b">
            <a:normAutofit/>
          </a:bodyPr>
          <a:lstStyle/>
          <a:p>
            <a:pPr algn="l"/>
            <a:r>
              <a:rPr lang="en-US" sz="3200" dirty="0">
                <a:solidFill>
                  <a:srgbClr val="00B050"/>
                </a:solidFill>
              </a:rPr>
              <a:t>Upcoming Trainer Connections:</a:t>
            </a:r>
          </a:p>
          <a:p>
            <a:pPr algn="l"/>
            <a:r>
              <a:rPr lang="en-US" sz="3200" dirty="0">
                <a:solidFill>
                  <a:srgbClr val="00B050"/>
                </a:solidFill>
              </a:rPr>
              <a:t>March 2024: Kentucky Strengthening Families</a:t>
            </a:r>
          </a:p>
        </p:txBody>
      </p:sp>
      <p:grpSp>
        <p:nvGrpSpPr>
          <p:cNvPr id="34" name="Group 33">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35" name="Rectangle 34">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group of people connected to each other&#10;&#10;Description automatically generated">
            <a:extLst>
              <a:ext uri="{FF2B5EF4-FFF2-40B4-BE49-F238E27FC236}">
                <a16:creationId xmlns:a16="http://schemas.microsoft.com/office/drawing/2014/main" id="{FCF8C412-F5FF-0095-5D83-80784BCDBF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2492" y="1258341"/>
            <a:ext cx="5536001" cy="4282565"/>
          </a:xfrm>
          <a:prstGeom prst="rect">
            <a:avLst/>
          </a:prstGeom>
        </p:spPr>
      </p:pic>
      <p:sp>
        <p:nvSpPr>
          <p:cNvPr id="2" name="Footer Placeholder 1">
            <a:extLst>
              <a:ext uri="{FF2B5EF4-FFF2-40B4-BE49-F238E27FC236}">
                <a16:creationId xmlns:a16="http://schemas.microsoft.com/office/drawing/2014/main" id="{74B056B0-39B3-3594-9F3C-09BE7E62BAE5}"/>
              </a:ext>
            </a:extLst>
          </p:cNvPr>
          <p:cNvSpPr>
            <a:spLocks noGrp="1"/>
          </p:cNvSpPr>
          <p:nvPr>
            <p:ph type="ftr" sz="quarter" idx="11"/>
          </p:nvPr>
        </p:nvSpPr>
        <p:spPr>
          <a:xfrm>
            <a:off x="1113809" y="6492240"/>
            <a:ext cx="3765762" cy="365125"/>
          </a:xfrm>
        </p:spPr>
        <p:txBody>
          <a:bodyPr>
            <a:normAutofit/>
          </a:bodyPr>
          <a:lstStyle/>
          <a:p>
            <a:pPr algn="l">
              <a:spcAft>
                <a:spcPts val="600"/>
              </a:spcAft>
            </a:pPr>
            <a:r>
              <a:rPr lang="en-US"/>
              <a:t>Your Logo Here</a:t>
            </a:r>
          </a:p>
        </p:txBody>
      </p:sp>
      <p:sp>
        <p:nvSpPr>
          <p:cNvPr id="3" name="Slide Number Placeholder 2">
            <a:extLst>
              <a:ext uri="{FF2B5EF4-FFF2-40B4-BE49-F238E27FC236}">
                <a16:creationId xmlns:a16="http://schemas.microsoft.com/office/drawing/2014/main" id="{0C550BC3-2B04-EF3A-6743-1F815B000CA1}"/>
              </a:ext>
            </a:extLst>
          </p:cNvPr>
          <p:cNvSpPr>
            <a:spLocks noGrp="1"/>
          </p:cNvSpPr>
          <p:nvPr>
            <p:ph type="sldNum" sz="quarter" idx="12"/>
          </p:nvPr>
        </p:nvSpPr>
        <p:spPr>
          <a:xfrm>
            <a:off x="8610600" y="6492240"/>
            <a:ext cx="1871749" cy="365125"/>
          </a:xfrm>
        </p:spPr>
        <p:txBody>
          <a:bodyPr>
            <a:normAutofit/>
          </a:bodyPr>
          <a:lstStyle/>
          <a:p>
            <a:pPr>
              <a:spcAft>
                <a:spcPts val="600"/>
              </a:spcAft>
            </a:pPr>
            <a:fld id="{0FD50806-BABF-4915-9689-3B9956D1C75C}" type="slidenum">
              <a:rPr lang="en-US"/>
              <a:pPr>
                <a:spcAft>
                  <a:spcPts val="600"/>
                </a:spcAft>
              </a:pPr>
              <a:t>7</a:t>
            </a:fld>
            <a:endParaRPr lang="en-US"/>
          </a:p>
        </p:txBody>
      </p:sp>
    </p:spTree>
    <p:extLst>
      <p:ext uri="{BB962C8B-B14F-4D97-AF65-F5344CB8AC3E}">
        <p14:creationId xmlns:p14="http://schemas.microsoft.com/office/powerpoint/2010/main" val="1482322161"/>
      </p:ext>
    </p:extLst>
  </p:cSld>
  <p:clrMapOvr>
    <a:masterClrMapping/>
  </p:clrMapOvr>
</p:sld>
</file>

<file path=ppt/theme/theme1.xml><?xml version="1.0" encoding="utf-8"?>
<a:theme xmlns:a="http://schemas.openxmlformats.org/drawingml/2006/main" name="Office Theme">
  <a:themeElements>
    <a:clrScheme name="Custom 14">
      <a:dk1>
        <a:srgbClr val="000000"/>
      </a:dk1>
      <a:lt1>
        <a:srgbClr val="FFFFFF"/>
      </a:lt1>
      <a:dk2>
        <a:srgbClr val="000073"/>
      </a:dk2>
      <a:lt2>
        <a:srgbClr val="FFE6E6"/>
      </a:lt2>
      <a:accent1>
        <a:srgbClr val="FFFFFF"/>
      </a:accent1>
      <a:accent2>
        <a:srgbClr val="FFFFFF"/>
      </a:accent2>
      <a:accent3>
        <a:srgbClr val="FFFFFF"/>
      </a:accent3>
      <a:accent4>
        <a:srgbClr val="FFFFFF"/>
      </a:accent4>
      <a:accent5>
        <a:srgbClr val="FFFFFF"/>
      </a:accent5>
      <a:accent6>
        <a:srgbClr val="FFFFFF"/>
      </a:accent6>
      <a:hlink>
        <a:srgbClr val="0563C1"/>
      </a:hlink>
      <a:folHlink>
        <a:srgbClr val="954F72"/>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66676778_Dashboard, from 24Slides_SL_V1.pptx" id="{295C4539-006B-481B-BB49-AA6696014542}" vid="{08D33979-AB7E-4584-851D-4053B37BB9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EC375F-F377-4CDC-ADF0-CC8811D177D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1B0ABC2-BF39-4F70-A7AD-9DFBD1D27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61A1251-DA89-493A-8204-679220DD13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Dashboard, from 24Slides</Template>
  <TotalTime>17235</TotalTime>
  <Words>859</Words>
  <Application>Microsoft Office PowerPoint</Application>
  <PresentationFormat>Widescreen</PresentationFormat>
  <Paragraphs>95</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Segoe UI Light</vt:lpstr>
      <vt:lpstr>verdana</vt:lpstr>
      <vt:lpstr>WordVisi_MSFontService</vt:lpstr>
      <vt:lpstr>Office Theme</vt:lpstr>
      <vt:lpstr>    Trainer Connection                                   </vt:lpstr>
      <vt:lpstr>Training Activity </vt:lpstr>
      <vt:lpstr>Training and Digital Badging </vt:lpstr>
      <vt:lpstr>Elements of Well-Crafted Training Details </vt:lpstr>
      <vt:lpstr>More Description Examples</vt:lpstr>
      <vt:lpstr>Implementation and Follow-Up for Frog Street Curriculum: Infant and Toddler </vt:lpstr>
      <vt:lpstr>Thank you for joining us 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Trainer/Training Activity</dc:title>
  <dc:creator>ECETRIS</dc:creator>
  <cp:lastModifiedBy>Cliffe, Bambi L.</cp:lastModifiedBy>
  <cp:revision>4</cp:revision>
  <dcterms:created xsi:type="dcterms:W3CDTF">2024-01-05T19:22:12Z</dcterms:created>
  <dcterms:modified xsi:type="dcterms:W3CDTF">2024-01-22T19:14:29Z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