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1"/>
  </p:notesMasterIdLst>
  <p:sldIdLst>
    <p:sldId id="257" r:id="rId5"/>
    <p:sldId id="364" r:id="rId6"/>
    <p:sldId id="362" r:id="rId7"/>
    <p:sldId id="367" r:id="rId8"/>
    <p:sldId id="336" r:id="rId9"/>
    <p:sldId id="333" r:id="rId10"/>
    <p:sldId id="268" r:id="rId11"/>
    <p:sldId id="374" r:id="rId12"/>
    <p:sldId id="375" r:id="rId13"/>
    <p:sldId id="357" r:id="rId14"/>
    <p:sldId id="372" r:id="rId15"/>
    <p:sldId id="373" r:id="rId16"/>
    <p:sldId id="267" r:id="rId17"/>
    <p:sldId id="376" r:id="rId18"/>
    <p:sldId id="346" r:id="rId19"/>
    <p:sldId id="371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9CCA4-4B71-BE61-7EBA-53393C313053}" v="91" dt="2022-04-13T16:36:16.912"/>
    <p1510:client id="{10AB071E-BFD4-3BEC-9527-A3DC3D6EF467}" v="1013" dt="2022-05-16T20:40:32.530"/>
    <p1510:client id="{37291745-73FF-4D66-4180-44DDA72ED1B2}" v="1374" dt="2022-04-04T20:53:38.600"/>
    <p1510:client id="{3BAF7531-A2A2-42DF-B3BD-DD0F1A1FC052}" v="15" dt="2022-05-17T14:50:32.009"/>
    <p1510:client id="{3F05F531-59C9-51ED-37AC-DEF22CE2C98C}" v="504" dt="2022-04-20T17:57:41.049"/>
    <p1510:client id="{43F968CD-4798-4656-89F8-B5722FBD4493}" v="12" dt="2022-04-21T14:53:41.062"/>
    <p1510:client id="{50F31706-706E-4C6A-9A12-8354B6CF969C}" v="153" dt="2022-04-25T15:45:31.247"/>
    <p1510:client id="{5105FB0B-C633-489A-B020-B1333B67180C}" v="116" dt="2022-04-07T19:16:17.107"/>
    <p1510:client id="{514E0CF0-61DB-4F7C-8970-C74E42096F75}" v="116" dt="2022-04-27T14:56:40.849"/>
    <p1510:client id="{639C9189-6493-432B-9C5F-D4C95E4EB669}" v="1" dt="2022-05-17T14:36:43.416"/>
    <p1510:client id="{698B795B-EEA4-0609-A6E3-A039F67C9C62}" v="319" dt="2022-05-13T14:39:55.598"/>
    <p1510:client id="{707FB7C1-3728-14A9-5E03-FE68D158F14D}" v="45" dt="2022-05-16T18:07:51.082"/>
    <p1510:client id="{7EAECAFF-D289-4981-9AF7-89AEB3F92097}" v="18" dt="2022-04-07T17:59:13.037"/>
    <p1510:client id="{80D70378-AD3E-6B15-61DA-80465C23A52A}" v="326" dt="2022-04-07T19:05:17.456"/>
    <p1510:client id="{82CAAAE6-AD2C-E819-AE6C-23446FF3CB6E}" v="573" dt="2022-05-13T21:13:31.229"/>
    <p1510:client id="{8452E9FB-705D-B52A-F938-003AD4D9548C}" v="142" dt="2022-05-04T20:06:04.910"/>
    <p1510:client id="{8F6839C7-8F3E-4BE6-AEA3-6B5280C4D60D}" v="42" dt="2022-05-11T13:12:42.149"/>
    <p1510:client id="{942B0919-EAE3-402F-A280-A1601016E8A5}" v="64" dt="2022-04-21T17:43:42.807"/>
    <p1510:client id="{9A16835D-1CD6-417A-8036-E462632B3DAD}" v="512" dt="2022-04-06T16:55:57.572"/>
    <p1510:client id="{9F6D98D1-B1E5-4F1C-861C-D641BEC6D7D2}" v="17" dt="2022-03-24T21:35:53.142"/>
    <p1510:client id="{A0931BDA-2DA2-4DAB-BE54-ED56A3B48360}" v="2" dt="2022-04-21T20:17:48.869"/>
    <p1510:client id="{AB56B750-4071-6613-65FA-3B2EC8BEB5E6}" v="74" dt="2022-05-17T17:37:42.201"/>
    <p1510:client id="{AE8E45C0-6871-4216-87E6-332649FBDCB6}" v="25" dt="2022-04-21T14:21:21.409"/>
    <p1510:client id="{B38554FF-3B20-2A10-0B11-746B6294C1B0}" v="234" dt="2022-04-11T15:03:14.226"/>
    <p1510:client id="{B5F56FDC-92EF-47BE-A2B7-2F182A13C67F}" v="248" dt="2022-05-05T15:50:35.126"/>
    <p1510:client id="{CD9A46D0-0A27-43D3-B93A-CBC57E159C30}" v="13" dt="2022-05-09T20:12:14.559"/>
    <p1510:client id="{D57BC773-0FAC-4E4A-9C5E-254AAAD8E332}" v="13" dt="2022-04-12T17:12:30.404"/>
    <p1510:client id="{DA2337E8-E971-F257-C300-79C148210F3C}" v="9" dt="2022-04-05T14:10:16.084"/>
    <p1510:client id="{E0A14E54-1E9D-4901-B1F3-941D26916FDD}" v="168" dt="2022-04-06T19:13:10.928"/>
    <p1510:client id="{E23C6AA2-4A62-41CD-8B76-07C2108A512F}" v="162" dt="2022-04-19T15:57:41.333"/>
    <p1510:client id="{EC943E8B-0958-311F-BDFE-3A526481EDD0}" v="49" dt="2022-04-06T19:22:25.696"/>
    <p1510:client id="{EDE6F6E7-5F98-6BCB-2CCE-C8EAE16A530C}" v="28" dt="2022-04-19T15:38:58.688"/>
    <p1510:client id="{F9EAC5A0-E17B-0439-6B15-8C632423E936}" v="28" dt="2022-04-21T19:50:17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S::cjgood2@uky.edu::c8447a8f-bb57-4b94-b973-2a32a1aae41a" providerId="AD" clId="Web-{3BAF7531-A2A2-42DF-B3BD-DD0F1A1FC052}"/>
    <pc:docChg chg="modSld">
      <pc:chgData name="Gooden, Caroline J." userId="S::cjgood2@uky.edu::c8447a8f-bb57-4b94-b973-2a32a1aae41a" providerId="AD" clId="Web-{3BAF7531-A2A2-42DF-B3BD-DD0F1A1FC052}" dt="2022-05-17T14:50:32.009" v="14" actId="20577"/>
      <pc:docMkLst>
        <pc:docMk/>
      </pc:docMkLst>
      <pc:sldChg chg="modSp">
        <pc:chgData name="Gooden, Caroline J." userId="S::cjgood2@uky.edu::c8447a8f-bb57-4b94-b973-2a32a1aae41a" providerId="AD" clId="Web-{3BAF7531-A2A2-42DF-B3BD-DD0F1A1FC052}" dt="2022-05-17T14:50:23.727" v="12" actId="1076"/>
        <pc:sldMkLst>
          <pc:docMk/>
          <pc:sldMk cId="2193348349" sldId="267"/>
        </pc:sldMkLst>
        <pc:spChg chg="mod">
          <ac:chgData name="Gooden, Caroline J." userId="S::cjgood2@uky.edu::c8447a8f-bb57-4b94-b973-2a32a1aae41a" providerId="AD" clId="Web-{3BAF7531-A2A2-42DF-B3BD-DD0F1A1FC052}" dt="2022-05-17T14:50:23.727" v="12" actId="1076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Gooden, Caroline J." userId="S::cjgood2@uky.edu::c8447a8f-bb57-4b94-b973-2a32a1aae41a" providerId="AD" clId="Web-{3BAF7531-A2A2-42DF-B3BD-DD0F1A1FC052}" dt="2022-05-17T14:49:04.619" v="1" actId="14100"/>
        <pc:sldMkLst>
          <pc:docMk/>
          <pc:sldMk cId="315984786" sldId="374"/>
        </pc:sldMkLst>
        <pc:spChg chg="mod">
          <ac:chgData name="Gooden, Caroline J." userId="S::cjgood2@uky.edu::c8447a8f-bb57-4b94-b973-2a32a1aae41a" providerId="AD" clId="Web-{3BAF7531-A2A2-42DF-B3BD-DD0F1A1FC052}" dt="2022-05-17T14:48:59.697" v="0" actId="1076"/>
          <ac:spMkLst>
            <pc:docMk/>
            <pc:sldMk cId="315984786" sldId="374"/>
            <ac:spMk id="2" creationId="{5830B601-C97B-E409-7A9B-97BD02CFED55}"/>
          </ac:spMkLst>
        </pc:spChg>
        <pc:spChg chg="mod">
          <ac:chgData name="Gooden, Caroline J." userId="S::cjgood2@uky.edu::c8447a8f-bb57-4b94-b973-2a32a1aae41a" providerId="AD" clId="Web-{3BAF7531-A2A2-42DF-B3BD-DD0F1A1FC052}" dt="2022-05-17T14:49:04.619" v="1" actId="14100"/>
          <ac:spMkLst>
            <pc:docMk/>
            <pc:sldMk cId="315984786" sldId="374"/>
            <ac:spMk id="3" creationId="{F145BA18-2C98-FA21-421F-4A90983BD5BE}"/>
          </ac:spMkLst>
        </pc:spChg>
      </pc:sldChg>
      <pc:sldChg chg="modSp">
        <pc:chgData name="Gooden, Caroline J." userId="S::cjgood2@uky.edu::c8447a8f-bb57-4b94-b973-2a32a1aae41a" providerId="AD" clId="Web-{3BAF7531-A2A2-42DF-B3BD-DD0F1A1FC052}" dt="2022-05-17T14:50:32.009" v="14" actId="20577"/>
        <pc:sldMkLst>
          <pc:docMk/>
          <pc:sldMk cId="1905773072" sldId="376"/>
        </pc:sldMkLst>
        <pc:spChg chg="mod">
          <ac:chgData name="Gooden, Caroline J." userId="S::cjgood2@uky.edu::c8447a8f-bb57-4b94-b973-2a32a1aae41a" providerId="AD" clId="Web-{3BAF7531-A2A2-42DF-B3BD-DD0F1A1FC052}" dt="2022-05-17T14:50:32.009" v="14" actId="20577"/>
          <ac:spMkLst>
            <pc:docMk/>
            <pc:sldMk cId="1905773072" sldId="376"/>
            <ac:spMk id="3" creationId="{66DAA1CB-2CF4-700D-4D2C-C90C9C8D5AB2}"/>
          </ac:spMkLst>
        </pc:spChg>
      </pc:sldChg>
    </pc:docChg>
  </pc:docChgLst>
  <pc:docChgLst>
    <pc:chgData name="Souders, Juliet T." userId="S::jtso227@uky.edu::257871a8-2af2-4b46-a97d-4e515e127c7f" providerId="AD" clId="Web-{707FB7C1-3728-14A9-5E03-FE68D158F14D}"/>
    <pc:docChg chg="modSld">
      <pc:chgData name="Souders, Juliet T." userId="S::jtso227@uky.edu::257871a8-2af2-4b46-a97d-4e515e127c7f" providerId="AD" clId="Web-{707FB7C1-3728-14A9-5E03-FE68D158F14D}" dt="2022-05-16T18:07:51.082" v="44" actId="20577"/>
      <pc:docMkLst>
        <pc:docMk/>
      </pc:docMkLst>
      <pc:sldChg chg="modSp">
        <pc:chgData name="Souders, Juliet T." userId="S::jtso227@uky.edu::257871a8-2af2-4b46-a97d-4e515e127c7f" providerId="AD" clId="Web-{707FB7C1-3728-14A9-5E03-FE68D158F14D}" dt="2022-05-16T18:07:51.082" v="44" actId="20577"/>
        <pc:sldMkLst>
          <pc:docMk/>
          <pc:sldMk cId="4198181165" sldId="375"/>
        </pc:sldMkLst>
        <pc:spChg chg="mod">
          <ac:chgData name="Souders, Juliet T." userId="S::jtso227@uky.edu::257871a8-2af2-4b46-a97d-4e515e127c7f" providerId="AD" clId="Web-{707FB7C1-3728-14A9-5E03-FE68D158F14D}" dt="2022-05-16T18:07:51.082" v="44" actId="20577"/>
          <ac:spMkLst>
            <pc:docMk/>
            <pc:sldMk cId="4198181165" sldId="375"/>
            <ac:spMk id="3" creationId="{2CB2DC11-02A9-29D7-735C-6324C6788DC2}"/>
          </ac:spMkLst>
        </pc:spChg>
      </pc:sldChg>
    </pc:docChg>
  </pc:docChgLst>
  <pc:docChgLst>
    <pc:chgData name="Souders, Juliet T." userId="S::jtso227@uky.edu::257871a8-2af2-4b46-a97d-4e515e127c7f" providerId="AD" clId="Web-{AB56B750-4071-6613-65FA-3B2EC8BEB5E6}"/>
    <pc:docChg chg="modSld">
      <pc:chgData name="Souders, Juliet T." userId="S::jtso227@uky.edu::257871a8-2af2-4b46-a97d-4e515e127c7f" providerId="AD" clId="Web-{AB56B750-4071-6613-65FA-3B2EC8BEB5E6}" dt="2022-05-17T17:37:42.201" v="73"/>
      <pc:docMkLst>
        <pc:docMk/>
      </pc:docMkLst>
      <pc:sldChg chg="delSp">
        <pc:chgData name="Souders, Juliet T." userId="S::jtso227@uky.edu::257871a8-2af2-4b46-a97d-4e515e127c7f" providerId="AD" clId="Web-{AB56B750-4071-6613-65FA-3B2EC8BEB5E6}" dt="2022-05-17T17:37:42.201" v="73"/>
        <pc:sldMkLst>
          <pc:docMk/>
          <pc:sldMk cId="0" sldId="257"/>
        </pc:sldMkLst>
        <pc:spChg chg="del">
          <ac:chgData name="Souders, Juliet T." userId="S::jtso227@uky.edu::257871a8-2af2-4b46-a97d-4e515e127c7f" providerId="AD" clId="Web-{AB56B750-4071-6613-65FA-3B2EC8BEB5E6}" dt="2022-05-17T17:37:42.201" v="73"/>
          <ac:spMkLst>
            <pc:docMk/>
            <pc:sldMk cId="0" sldId="257"/>
            <ac:spMk id="2" creationId="{95468A92-51AC-7538-AD37-148633E35126}"/>
          </ac:spMkLst>
        </pc:spChg>
      </pc:sldChg>
      <pc:sldChg chg="modSp">
        <pc:chgData name="Souders, Juliet T." userId="S::jtso227@uky.edu::257871a8-2af2-4b46-a97d-4e515e127c7f" providerId="AD" clId="Web-{AB56B750-4071-6613-65FA-3B2EC8BEB5E6}" dt="2022-05-17T15:29:38.533" v="72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AB56B750-4071-6613-65FA-3B2EC8BEB5E6}" dt="2022-05-17T15:29:38.533" v="72" actId="20577"/>
          <ac:spMkLst>
            <pc:docMk/>
            <pc:sldMk cId="0" sldId="336"/>
            <ac:spMk id="3" creationId="{4E60622D-45D9-47BE-BA89-AF3EB8D3FC53}"/>
          </ac:spMkLst>
        </pc:spChg>
      </pc:sldChg>
    </pc:docChg>
  </pc:docChgLst>
  <pc:docChgLst>
    <pc:chgData name="Gooden, Caroline J." userId="S::cjgood2@uky.edu::c8447a8f-bb57-4b94-b973-2a32a1aae41a" providerId="AD" clId="Web-{B5F56FDC-92EF-47BE-A2B7-2F182A13C67F}"/>
    <pc:docChg chg="delSld modSld">
      <pc:chgData name="Gooden, Caroline J." userId="S::cjgood2@uky.edu::c8447a8f-bb57-4b94-b973-2a32a1aae41a" providerId="AD" clId="Web-{B5F56FDC-92EF-47BE-A2B7-2F182A13C67F}" dt="2022-05-05T15:50:34.860" v="236" actId="20577"/>
      <pc:docMkLst>
        <pc:docMk/>
      </pc:docMkLst>
      <pc:sldChg chg="modSp">
        <pc:chgData name="Gooden, Caroline J." userId="S::cjgood2@uky.edu::c8447a8f-bb57-4b94-b973-2a32a1aae41a" providerId="AD" clId="Web-{B5F56FDC-92EF-47BE-A2B7-2F182A13C67F}" dt="2022-05-05T15:37:35.103" v="162" actId="20577"/>
        <pc:sldMkLst>
          <pc:docMk/>
          <pc:sldMk cId="0" sldId="257"/>
        </pc:sldMkLst>
        <pc:spChg chg="mod">
          <ac:chgData name="Gooden, Caroline J." userId="S::cjgood2@uky.edu::c8447a8f-bb57-4b94-b973-2a32a1aae41a" providerId="AD" clId="Web-{B5F56FDC-92EF-47BE-A2B7-2F182A13C67F}" dt="2022-05-05T15:37:35.103" v="162" actId="20577"/>
          <ac:spMkLst>
            <pc:docMk/>
            <pc:sldMk cId="0" sldId="257"/>
            <ac:spMk id="7171" creationId="{18252144-C1CD-408B-AE2A-A2E671C8EB51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50:15.126" v="233" actId="1076"/>
        <pc:sldMkLst>
          <pc:docMk/>
          <pc:sldMk cId="2193348349" sldId="267"/>
        </pc:sldMkLst>
        <pc:spChg chg="mod">
          <ac:chgData name="Gooden, Caroline J." userId="S::cjgood2@uky.edu::c8447a8f-bb57-4b94-b973-2a32a1aae41a" providerId="AD" clId="Web-{B5F56FDC-92EF-47BE-A2B7-2F182A13C67F}" dt="2022-05-05T15:50:15.126" v="233" actId="1076"/>
          <ac:spMkLst>
            <pc:docMk/>
            <pc:sldMk cId="2193348349" sldId="267"/>
            <ac:spMk id="2" creationId="{45D1E18C-0EEE-4CB6-ABE9-D12497F93E4D}"/>
          </ac:spMkLst>
        </pc:spChg>
        <pc:spChg chg="mod">
          <ac:chgData name="Gooden, Caroline J." userId="S::cjgood2@uky.edu::c8447a8f-bb57-4b94-b973-2a32a1aae41a" providerId="AD" clId="Web-{B5F56FDC-92EF-47BE-A2B7-2F182A13C67F}" dt="2022-05-05T15:50:11.907" v="232" actId="1076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50:34.860" v="236" actId="20577"/>
        <pc:sldMkLst>
          <pc:docMk/>
          <pc:sldMk cId="0" sldId="268"/>
        </pc:sldMkLst>
        <pc:spChg chg="mod">
          <ac:chgData name="Gooden, Caroline J." userId="S::cjgood2@uky.edu::c8447a8f-bb57-4b94-b973-2a32a1aae41a" providerId="AD" clId="Web-{B5F56FDC-92EF-47BE-A2B7-2F182A13C67F}" dt="2022-05-05T15:50:34.860" v="236" actId="20577"/>
          <ac:spMkLst>
            <pc:docMk/>
            <pc:sldMk cId="0" sldId="268"/>
            <ac:spMk id="17411" creationId="{8103C5A1-7021-4497-B5ED-C6B209495E5A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24:41.674" v="16" actId="20577"/>
        <pc:sldMkLst>
          <pc:docMk/>
          <pc:sldMk cId="0" sldId="333"/>
        </pc:sldMkLst>
        <pc:spChg chg="mod">
          <ac:chgData name="Gooden, Caroline J." userId="S::cjgood2@uky.edu::c8447a8f-bb57-4b94-b973-2a32a1aae41a" providerId="AD" clId="Web-{B5F56FDC-92EF-47BE-A2B7-2F182A13C67F}" dt="2022-05-05T15:24:41.674" v="16" actId="20577"/>
          <ac:spMkLst>
            <pc:docMk/>
            <pc:sldMk cId="0" sldId="333"/>
            <ac:spMk id="11267" creationId="{9E8F2F29-E026-49FE-8EA7-10FAE2929CAF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24:01.439" v="9" actId="20577"/>
        <pc:sldMkLst>
          <pc:docMk/>
          <pc:sldMk cId="0" sldId="336"/>
        </pc:sldMkLst>
        <pc:spChg chg="mod">
          <ac:chgData name="Gooden, Caroline J." userId="S::cjgood2@uky.edu::c8447a8f-bb57-4b94-b973-2a32a1aae41a" providerId="AD" clId="Web-{B5F56FDC-92EF-47BE-A2B7-2F182A13C67F}" dt="2022-05-05T15:24:01.439" v="9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49:27.016" v="223" actId="20577"/>
        <pc:sldMkLst>
          <pc:docMk/>
          <pc:sldMk cId="0" sldId="346"/>
        </pc:sldMkLst>
        <pc:spChg chg="mod">
          <ac:chgData name="Gooden, Caroline J." userId="S::cjgood2@uky.edu::c8447a8f-bb57-4b94-b973-2a32a1aae41a" providerId="AD" clId="Web-{B5F56FDC-92EF-47BE-A2B7-2F182A13C67F}" dt="2022-05-05T15:49:27.016" v="223" actId="20577"/>
          <ac:spMkLst>
            <pc:docMk/>
            <pc:sldMk cId="0" sldId="346"/>
            <ac:spMk id="31747" creationId="{949CE3FE-4E3F-4E4B-BFE5-FDBDC2349730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40:40.026" v="219" actId="1076"/>
        <pc:sldMkLst>
          <pc:docMk/>
          <pc:sldMk cId="0" sldId="357"/>
        </pc:sldMkLst>
        <pc:spChg chg="mod">
          <ac:chgData name="Gooden, Caroline J." userId="S::cjgood2@uky.edu::c8447a8f-bb57-4b94-b973-2a32a1aae41a" providerId="AD" clId="Web-{B5F56FDC-92EF-47BE-A2B7-2F182A13C67F}" dt="2022-05-05T15:30:18.880" v="58" actId="1076"/>
          <ac:spMkLst>
            <pc:docMk/>
            <pc:sldMk cId="0" sldId="357"/>
            <ac:spMk id="19458" creationId="{540863C3-2E05-4D6C-B7ED-10D9CE01FFCA}"/>
          </ac:spMkLst>
        </pc:spChg>
        <pc:spChg chg="mod">
          <ac:chgData name="Gooden, Caroline J." userId="S::cjgood2@uky.edu::c8447a8f-bb57-4b94-b973-2a32a1aae41a" providerId="AD" clId="Web-{B5F56FDC-92EF-47BE-A2B7-2F182A13C67F}" dt="2022-05-05T15:40:40.026" v="219" actId="1076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S::cjgood2@uky.edu::c8447a8f-bb57-4b94-b973-2a32a1aae41a" providerId="AD" clId="Web-{B5F56FDC-92EF-47BE-A2B7-2F182A13C67F}" dt="2022-05-05T15:24:56.768" v="18" actId="20577"/>
        <pc:sldMkLst>
          <pc:docMk/>
          <pc:sldMk cId="1769457500" sldId="367"/>
        </pc:sldMkLst>
        <pc:spChg chg="mod">
          <ac:chgData name="Gooden, Caroline J." userId="S::cjgood2@uky.edu::c8447a8f-bb57-4b94-b973-2a32a1aae41a" providerId="AD" clId="Web-{B5F56FDC-92EF-47BE-A2B7-2F182A13C67F}" dt="2022-05-05T15:24:56.768" v="18" actId="20577"/>
          <ac:spMkLst>
            <pc:docMk/>
            <pc:sldMk cId="1769457500" sldId="367"/>
            <ac:spMk id="15363" creationId="{C4FB8F0A-3C89-4EE2-A6D9-1B0BA4E4E8B9}"/>
          </ac:spMkLst>
        </pc:spChg>
      </pc:sldChg>
      <pc:sldChg chg="del">
        <pc:chgData name="Gooden, Caroline J." userId="S::cjgood2@uky.edu::c8447a8f-bb57-4b94-b973-2a32a1aae41a" providerId="AD" clId="Web-{B5F56FDC-92EF-47BE-A2B7-2F182A13C67F}" dt="2022-05-05T15:23:47.470" v="4"/>
        <pc:sldMkLst>
          <pc:docMk/>
          <pc:sldMk cId="2163361605" sldId="370"/>
        </pc:sldMkLst>
      </pc:sldChg>
      <pc:sldChg chg="modSp">
        <pc:chgData name="Gooden, Caroline J." userId="S::cjgood2@uky.edu::c8447a8f-bb57-4b94-b973-2a32a1aae41a" providerId="AD" clId="Web-{B5F56FDC-92EF-47BE-A2B7-2F182A13C67F}" dt="2022-05-05T15:49:56.469" v="230" actId="20577"/>
        <pc:sldMkLst>
          <pc:docMk/>
          <pc:sldMk cId="327145507" sldId="371"/>
        </pc:sldMkLst>
        <pc:spChg chg="mod">
          <ac:chgData name="Gooden, Caroline J." userId="S::cjgood2@uky.edu::c8447a8f-bb57-4b94-b973-2a32a1aae41a" providerId="AD" clId="Web-{B5F56FDC-92EF-47BE-A2B7-2F182A13C67F}" dt="2022-05-05T15:49:56.469" v="230" actId="20577"/>
          <ac:spMkLst>
            <pc:docMk/>
            <pc:sldMk cId="327145507" sldId="371"/>
            <ac:spMk id="31747" creationId="{949CE3FE-4E3F-4E4B-BFE5-FDBDC2349730}"/>
          </ac:spMkLst>
        </pc:spChg>
      </pc:sldChg>
      <pc:sldChg chg="modSp del">
        <pc:chgData name="Gooden, Caroline J." userId="S::cjgood2@uky.edu::c8447a8f-bb57-4b94-b973-2a32a1aae41a" providerId="AD" clId="Web-{B5F56FDC-92EF-47BE-A2B7-2F182A13C67F}" dt="2022-05-05T15:49:45.172" v="225"/>
        <pc:sldMkLst>
          <pc:docMk/>
          <pc:sldMk cId="3431374722" sldId="372"/>
        </pc:sldMkLst>
        <pc:spChg chg="mod">
          <ac:chgData name="Gooden, Caroline J." userId="S::cjgood2@uky.edu::c8447a8f-bb57-4b94-b973-2a32a1aae41a" providerId="AD" clId="Web-{B5F56FDC-92EF-47BE-A2B7-2F182A13C67F}" dt="2022-05-05T15:32:18.803" v="80" actId="20577"/>
          <ac:spMkLst>
            <pc:docMk/>
            <pc:sldMk cId="3431374722" sldId="372"/>
            <ac:spMk id="3" creationId="{DE5F864E-5869-42D5-8AED-65B716AA25A9}"/>
          </ac:spMkLst>
        </pc:spChg>
      </pc:sldChg>
    </pc:docChg>
  </pc:docChgLst>
  <pc:docChgLst>
    <pc:chgData name="Souders, Juliet T." userId="S::jtso227@uky.edu::257871a8-2af2-4b46-a97d-4e515e127c7f" providerId="AD" clId="Web-{10AB071E-BFD4-3BEC-9527-A3DC3D6EF467}"/>
    <pc:docChg chg="modSld">
      <pc:chgData name="Souders, Juliet T." userId="S::jtso227@uky.edu::257871a8-2af2-4b46-a97d-4e515e127c7f" providerId="AD" clId="Web-{10AB071E-BFD4-3BEC-9527-A3DC3D6EF467}" dt="2022-05-16T20:40:32.530" v="1011" actId="14100"/>
      <pc:docMkLst>
        <pc:docMk/>
      </pc:docMkLst>
      <pc:sldChg chg="modSp">
        <pc:chgData name="Souders, Juliet T." userId="S::jtso227@uky.edu::257871a8-2af2-4b46-a97d-4e515e127c7f" providerId="AD" clId="Web-{10AB071E-BFD4-3BEC-9527-A3DC3D6EF467}" dt="2022-05-16T20:18:17.386" v="1007" actId="20577"/>
        <pc:sldMkLst>
          <pc:docMk/>
          <pc:sldMk cId="2193348349" sldId="267"/>
        </pc:sldMkLst>
        <pc:spChg chg="mod">
          <ac:chgData name="Souders, Juliet T." userId="S::jtso227@uky.edu::257871a8-2af2-4b46-a97d-4e515e127c7f" providerId="AD" clId="Web-{10AB071E-BFD4-3BEC-9527-A3DC3D6EF467}" dt="2022-05-16T20:18:17.386" v="1007" actId="20577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Souders, Juliet T." userId="S::jtso227@uky.edu::257871a8-2af2-4b46-a97d-4e515e127c7f" providerId="AD" clId="Web-{10AB071E-BFD4-3BEC-9527-A3DC3D6EF467}" dt="2022-05-16T19:50:19.746" v="66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10AB071E-BFD4-3BEC-9527-A3DC3D6EF467}" dt="2022-05-16T19:50:19.746" v="66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Souders, Juliet T." userId="S::jtso227@uky.edu::257871a8-2af2-4b46-a97d-4e515e127c7f" providerId="AD" clId="Web-{10AB071E-BFD4-3BEC-9527-A3DC3D6EF467}" dt="2022-05-16T19:58:46.276" v="545" actId="20577"/>
        <pc:sldMkLst>
          <pc:docMk/>
          <pc:sldMk cId="0" sldId="357"/>
        </pc:sldMkLst>
        <pc:spChg chg="mod">
          <ac:chgData name="Souders, Juliet T." userId="S::jtso227@uky.edu::257871a8-2af2-4b46-a97d-4e515e127c7f" providerId="AD" clId="Web-{10AB071E-BFD4-3BEC-9527-A3DC3D6EF467}" dt="2022-05-16T19:58:46.276" v="545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Souders, Juliet T." userId="S::jtso227@uky.edu::257871a8-2af2-4b46-a97d-4e515e127c7f" providerId="AD" clId="Web-{10AB071E-BFD4-3BEC-9527-A3DC3D6EF467}" dt="2022-05-16T20:02:50.829" v="560" actId="20577"/>
        <pc:sldMkLst>
          <pc:docMk/>
          <pc:sldMk cId="1056044280" sldId="373"/>
        </pc:sldMkLst>
        <pc:spChg chg="mod">
          <ac:chgData name="Souders, Juliet T." userId="S::jtso227@uky.edu::257871a8-2af2-4b46-a97d-4e515e127c7f" providerId="AD" clId="Web-{10AB071E-BFD4-3BEC-9527-A3DC3D6EF467}" dt="2022-05-16T20:02:50.829" v="560" actId="20577"/>
          <ac:spMkLst>
            <pc:docMk/>
            <pc:sldMk cId="1056044280" sldId="373"/>
            <ac:spMk id="19459" creationId="{8C103CBD-7CF5-457A-85B4-D094D5CC688E}"/>
          </ac:spMkLst>
        </pc:spChg>
      </pc:sldChg>
      <pc:sldChg chg="modSp">
        <pc:chgData name="Souders, Juliet T." userId="S::jtso227@uky.edu::257871a8-2af2-4b46-a97d-4e515e127c7f" providerId="AD" clId="Web-{10AB071E-BFD4-3BEC-9527-A3DC3D6EF467}" dt="2022-05-16T19:57:37.415" v="464" actId="20577"/>
        <pc:sldMkLst>
          <pc:docMk/>
          <pc:sldMk cId="4198181165" sldId="375"/>
        </pc:sldMkLst>
        <pc:spChg chg="mod">
          <ac:chgData name="Souders, Juliet T." userId="S::jtso227@uky.edu::257871a8-2af2-4b46-a97d-4e515e127c7f" providerId="AD" clId="Web-{10AB071E-BFD4-3BEC-9527-A3DC3D6EF467}" dt="2022-05-16T19:57:37.415" v="464" actId="20577"/>
          <ac:spMkLst>
            <pc:docMk/>
            <pc:sldMk cId="4198181165" sldId="375"/>
            <ac:spMk id="3" creationId="{2CB2DC11-02A9-29D7-735C-6324C6788DC2}"/>
          </ac:spMkLst>
        </pc:spChg>
      </pc:sldChg>
      <pc:sldChg chg="modSp">
        <pc:chgData name="Souders, Juliet T." userId="S::jtso227@uky.edu::257871a8-2af2-4b46-a97d-4e515e127c7f" providerId="AD" clId="Web-{10AB071E-BFD4-3BEC-9527-A3DC3D6EF467}" dt="2022-05-16T20:40:32.530" v="1011" actId="14100"/>
        <pc:sldMkLst>
          <pc:docMk/>
          <pc:sldMk cId="1905773072" sldId="376"/>
        </pc:sldMkLst>
        <pc:spChg chg="mod">
          <ac:chgData name="Souders, Juliet T." userId="S::jtso227@uky.edu::257871a8-2af2-4b46-a97d-4e515e127c7f" providerId="AD" clId="Web-{10AB071E-BFD4-3BEC-9527-A3DC3D6EF467}" dt="2022-05-16T20:40:32.530" v="1011" actId="14100"/>
          <ac:spMkLst>
            <pc:docMk/>
            <pc:sldMk cId="1905773072" sldId="376"/>
            <ac:spMk id="3" creationId="{66DAA1CB-2CF4-700D-4D2C-C90C9C8D5AB2}"/>
          </ac:spMkLst>
        </pc:spChg>
      </pc:sldChg>
    </pc:docChg>
  </pc:docChgLst>
  <pc:docChgLst>
    <pc:chgData name="Gooden, Caroline J." userId="S::cjgood2@uky.edu::c8447a8f-bb57-4b94-b973-2a32a1aae41a" providerId="AD" clId="Web-{639C9189-6493-432B-9C5F-D4C95E4EB669}"/>
    <pc:docChg chg="modSld">
      <pc:chgData name="Gooden, Caroline J." userId="S::cjgood2@uky.edu::c8447a8f-bb57-4b94-b973-2a32a1aae41a" providerId="AD" clId="Web-{639C9189-6493-432B-9C5F-D4C95E4EB669}" dt="2022-05-17T14:36:43.416" v="0"/>
      <pc:docMkLst>
        <pc:docMk/>
      </pc:docMkLst>
      <pc:sldChg chg="addSp">
        <pc:chgData name="Gooden, Caroline J." userId="S::cjgood2@uky.edu::c8447a8f-bb57-4b94-b973-2a32a1aae41a" providerId="AD" clId="Web-{639C9189-6493-432B-9C5F-D4C95E4EB669}" dt="2022-05-17T14:36:43.416" v="0"/>
        <pc:sldMkLst>
          <pc:docMk/>
          <pc:sldMk cId="0" sldId="257"/>
        </pc:sldMkLst>
        <pc:spChg chg="add">
          <ac:chgData name="Gooden, Caroline J." userId="S::cjgood2@uky.edu::c8447a8f-bb57-4b94-b973-2a32a1aae41a" providerId="AD" clId="Web-{639C9189-6493-432B-9C5F-D4C95E4EB669}" dt="2022-05-17T14:36:43.416" v="0"/>
          <ac:spMkLst>
            <pc:docMk/>
            <pc:sldMk cId="0" sldId="257"/>
            <ac:spMk id="2" creationId="{95468A92-51AC-7538-AD37-148633E35126}"/>
          </ac:spMkLst>
        </pc:spChg>
      </pc:sldChg>
    </pc:docChg>
  </pc:docChgLst>
  <pc:docChgLst>
    <pc:chgData name="Gooden, Caroline J." userId="S::cjgood2@uky.edu::c8447a8f-bb57-4b94-b973-2a32a1aae41a" providerId="AD" clId="Web-{8F6839C7-8F3E-4BE6-AEA3-6B5280C4D60D}"/>
    <pc:docChg chg="addSld delSld modSld sldOrd">
      <pc:chgData name="Gooden, Caroline J." userId="S::cjgood2@uky.edu::c8447a8f-bb57-4b94-b973-2a32a1aae41a" providerId="AD" clId="Web-{8F6839C7-8F3E-4BE6-AEA3-6B5280C4D60D}" dt="2022-05-11T13:12:41.681" v="37" actId="20577"/>
      <pc:docMkLst>
        <pc:docMk/>
      </pc:docMkLst>
      <pc:sldChg chg="ord">
        <pc:chgData name="Gooden, Caroline J." userId="S::cjgood2@uky.edu::c8447a8f-bb57-4b94-b973-2a32a1aae41a" providerId="AD" clId="Web-{8F6839C7-8F3E-4BE6-AEA3-6B5280C4D60D}" dt="2022-05-11T13:09:29.618" v="0"/>
        <pc:sldMkLst>
          <pc:docMk/>
          <pc:sldMk cId="0" sldId="333"/>
        </pc:sldMkLst>
      </pc:sldChg>
      <pc:sldChg chg="ord">
        <pc:chgData name="Gooden, Caroline J." userId="S::cjgood2@uky.edu::c8447a8f-bb57-4b94-b973-2a32a1aae41a" providerId="AD" clId="Web-{8F6839C7-8F3E-4BE6-AEA3-6B5280C4D60D}" dt="2022-05-11T13:09:29.618" v="1"/>
        <pc:sldMkLst>
          <pc:docMk/>
          <pc:sldMk cId="0" sldId="336"/>
        </pc:sldMkLst>
      </pc:sldChg>
      <pc:sldChg chg="modSp">
        <pc:chgData name="Gooden, Caroline J." userId="S::cjgood2@uky.edu::c8447a8f-bb57-4b94-b973-2a32a1aae41a" providerId="AD" clId="Web-{8F6839C7-8F3E-4BE6-AEA3-6B5280C4D60D}" dt="2022-05-11T13:10:42.931" v="23" actId="20577"/>
        <pc:sldMkLst>
          <pc:docMk/>
          <pc:sldMk cId="0" sldId="357"/>
        </pc:sldMkLst>
        <pc:spChg chg="mod">
          <ac:chgData name="Gooden, Caroline J." userId="S::cjgood2@uky.edu::c8447a8f-bb57-4b94-b973-2a32a1aae41a" providerId="AD" clId="Web-{8F6839C7-8F3E-4BE6-AEA3-6B5280C4D60D}" dt="2022-05-11T13:10:13.181" v="12" actId="20577"/>
          <ac:spMkLst>
            <pc:docMk/>
            <pc:sldMk cId="0" sldId="357"/>
            <ac:spMk id="19458" creationId="{540863C3-2E05-4D6C-B7ED-10D9CE01FFCA}"/>
          </ac:spMkLst>
        </pc:spChg>
        <pc:spChg chg="mod">
          <ac:chgData name="Gooden, Caroline J." userId="S::cjgood2@uky.edu::c8447a8f-bb57-4b94-b973-2a32a1aae41a" providerId="AD" clId="Web-{8F6839C7-8F3E-4BE6-AEA3-6B5280C4D60D}" dt="2022-05-11T13:10:42.931" v="23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S::cjgood2@uky.edu::c8447a8f-bb57-4b94-b973-2a32a1aae41a" providerId="AD" clId="Web-{8F6839C7-8F3E-4BE6-AEA3-6B5280C4D60D}" dt="2022-05-11T13:12:41.681" v="37" actId="20577"/>
        <pc:sldMkLst>
          <pc:docMk/>
          <pc:sldMk cId="327145507" sldId="371"/>
        </pc:sldMkLst>
        <pc:spChg chg="mod">
          <ac:chgData name="Gooden, Caroline J." userId="S::cjgood2@uky.edu::c8447a8f-bb57-4b94-b973-2a32a1aae41a" providerId="AD" clId="Web-{8F6839C7-8F3E-4BE6-AEA3-6B5280C4D60D}" dt="2022-05-11T13:12:41.681" v="37" actId="20577"/>
          <ac:spMkLst>
            <pc:docMk/>
            <pc:sldMk cId="327145507" sldId="371"/>
            <ac:spMk id="31746" creationId="{87E21EAE-9287-48E1-A98D-6DCA37E3F963}"/>
          </ac:spMkLst>
        </pc:spChg>
      </pc:sldChg>
      <pc:sldChg chg="modSp add replId">
        <pc:chgData name="Gooden, Caroline J." userId="S::cjgood2@uky.edu::c8447a8f-bb57-4b94-b973-2a32a1aae41a" providerId="AD" clId="Web-{8F6839C7-8F3E-4BE6-AEA3-6B5280C4D60D}" dt="2022-05-11T13:11:04.947" v="24" actId="20577"/>
        <pc:sldMkLst>
          <pc:docMk/>
          <pc:sldMk cId="3960396340" sldId="372"/>
        </pc:sldMkLst>
        <pc:spChg chg="mod">
          <ac:chgData name="Gooden, Caroline J." userId="S::cjgood2@uky.edu::c8447a8f-bb57-4b94-b973-2a32a1aae41a" providerId="AD" clId="Web-{8F6839C7-8F3E-4BE6-AEA3-6B5280C4D60D}" dt="2022-05-11T13:11:04.947" v="24" actId="20577"/>
          <ac:spMkLst>
            <pc:docMk/>
            <pc:sldMk cId="3960396340" sldId="372"/>
            <ac:spMk id="19459" creationId="{8C103CBD-7CF5-457A-85B4-D094D5CC688E}"/>
          </ac:spMkLst>
        </pc:spChg>
      </pc:sldChg>
      <pc:sldChg chg="modSp add replId">
        <pc:chgData name="Gooden, Caroline J." userId="S::cjgood2@uky.edu::c8447a8f-bb57-4b94-b973-2a32a1aae41a" providerId="AD" clId="Web-{8F6839C7-8F3E-4BE6-AEA3-6B5280C4D60D}" dt="2022-05-11T13:12:09.743" v="36" actId="20577"/>
        <pc:sldMkLst>
          <pc:docMk/>
          <pc:sldMk cId="1056044280" sldId="373"/>
        </pc:sldMkLst>
        <pc:spChg chg="mod">
          <ac:chgData name="Gooden, Caroline J." userId="S::cjgood2@uky.edu::c8447a8f-bb57-4b94-b973-2a32a1aae41a" providerId="AD" clId="Web-{8F6839C7-8F3E-4BE6-AEA3-6B5280C4D60D}" dt="2022-05-11T13:12:09.743" v="36" actId="20577"/>
          <ac:spMkLst>
            <pc:docMk/>
            <pc:sldMk cId="1056044280" sldId="373"/>
            <ac:spMk id="19459" creationId="{8C103CBD-7CF5-457A-85B4-D094D5CC688E}"/>
          </ac:spMkLst>
        </pc:spChg>
      </pc:sldChg>
      <pc:sldChg chg="modSp new del">
        <pc:chgData name="Gooden, Caroline J." userId="S::cjgood2@uky.edu::c8447a8f-bb57-4b94-b973-2a32a1aae41a" providerId="AD" clId="Web-{8F6839C7-8F3E-4BE6-AEA3-6B5280C4D60D}" dt="2022-05-11T13:11:46.478" v="30"/>
        <pc:sldMkLst>
          <pc:docMk/>
          <pc:sldMk cId="2689852199" sldId="373"/>
        </pc:sldMkLst>
        <pc:spChg chg="mod">
          <ac:chgData name="Gooden, Caroline J." userId="S::cjgood2@uky.edu::c8447a8f-bb57-4b94-b973-2a32a1aae41a" providerId="AD" clId="Web-{8F6839C7-8F3E-4BE6-AEA3-6B5280C4D60D}" dt="2022-05-11T13:11:41.368" v="29" actId="20577"/>
          <ac:spMkLst>
            <pc:docMk/>
            <pc:sldMk cId="2689852199" sldId="373"/>
            <ac:spMk id="2" creationId="{A82B6ED0-AEC9-6A3C-177D-32C4EC1EF7CB}"/>
          </ac:spMkLst>
        </pc:spChg>
      </pc:sldChg>
    </pc:docChg>
  </pc:docChgLst>
  <pc:docChgLst>
    <pc:chgData name="Souders, Juliet T." userId="S::jtso227@uky.edu::257871a8-2af2-4b46-a97d-4e515e127c7f" providerId="AD" clId="Web-{CD9A46D0-0A27-43D3-B93A-CBC57E159C30}"/>
    <pc:docChg chg="modSld">
      <pc:chgData name="Souders, Juliet T." userId="S::jtso227@uky.edu::257871a8-2af2-4b46-a97d-4e515e127c7f" providerId="AD" clId="Web-{CD9A46D0-0A27-43D3-B93A-CBC57E159C30}" dt="2022-05-09T20:12:14.559" v="12" actId="20577"/>
      <pc:docMkLst>
        <pc:docMk/>
      </pc:docMkLst>
      <pc:sldChg chg="modSp">
        <pc:chgData name="Souders, Juliet T." userId="S::jtso227@uky.edu::257871a8-2af2-4b46-a97d-4e515e127c7f" providerId="AD" clId="Web-{CD9A46D0-0A27-43D3-B93A-CBC57E159C30}" dt="2022-05-09T20:12:14.559" v="12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CD9A46D0-0A27-43D3-B93A-CBC57E159C30}" dt="2022-05-09T20:12:14.559" v="12" actId="20577"/>
          <ac:spMkLst>
            <pc:docMk/>
            <pc:sldMk cId="0" sldId="336"/>
            <ac:spMk id="3" creationId="{4E60622D-45D9-47BE-BA89-AF3EB8D3FC53}"/>
          </ac:spMkLst>
        </pc:spChg>
      </pc:sldChg>
    </pc:docChg>
  </pc:docChgLst>
  <pc:docChgLst>
    <pc:chgData name="Souders, Juliet T." userId="S::jtso227@uky.edu::257871a8-2af2-4b46-a97d-4e515e127c7f" providerId="AD" clId="Web-{82CAAAE6-AD2C-E819-AE6C-23446FF3CB6E}"/>
    <pc:docChg chg="modSld">
      <pc:chgData name="Souders, Juliet T." userId="S::jtso227@uky.edu::257871a8-2af2-4b46-a97d-4e515e127c7f" providerId="AD" clId="Web-{82CAAAE6-AD2C-E819-AE6C-23446FF3CB6E}" dt="2022-05-13T21:13:31.229" v="571" actId="20577"/>
      <pc:docMkLst>
        <pc:docMk/>
      </pc:docMkLst>
      <pc:sldChg chg="modSp">
        <pc:chgData name="Souders, Juliet T." userId="S::jtso227@uky.edu::257871a8-2af2-4b46-a97d-4e515e127c7f" providerId="AD" clId="Web-{82CAAAE6-AD2C-E819-AE6C-23446FF3CB6E}" dt="2022-05-13T20:42:21.927" v="504" actId="20577"/>
        <pc:sldMkLst>
          <pc:docMk/>
          <pc:sldMk cId="315984786" sldId="374"/>
        </pc:sldMkLst>
        <pc:spChg chg="mod">
          <ac:chgData name="Souders, Juliet T." userId="S::jtso227@uky.edu::257871a8-2af2-4b46-a97d-4e515e127c7f" providerId="AD" clId="Web-{82CAAAE6-AD2C-E819-AE6C-23446FF3CB6E}" dt="2022-05-13T20:42:21.927" v="504" actId="20577"/>
          <ac:spMkLst>
            <pc:docMk/>
            <pc:sldMk cId="315984786" sldId="374"/>
            <ac:spMk id="3" creationId="{F145BA18-2C98-FA21-421F-4A90983BD5BE}"/>
          </ac:spMkLst>
        </pc:spChg>
      </pc:sldChg>
      <pc:sldChg chg="modSp">
        <pc:chgData name="Souders, Juliet T." userId="S::jtso227@uky.edu::257871a8-2af2-4b46-a97d-4e515e127c7f" providerId="AD" clId="Web-{82CAAAE6-AD2C-E819-AE6C-23446FF3CB6E}" dt="2022-05-13T21:13:31.229" v="571" actId="20577"/>
        <pc:sldMkLst>
          <pc:docMk/>
          <pc:sldMk cId="4198181165" sldId="375"/>
        </pc:sldMkLst>
        <pc:spChg chg="mod">
          <ac:chgData name="Souders, Juliet T." userId="S::jtso227@uky.edu::257871a8-2af2-4b46-a97d-4e515e127c7f" providerId="AD" clId="Web-{82CAAAE6-AD2C-E819-AE6C-23446FF3CB6E}" dt="2022-05-13T21:13:31.229" v="571" actId="20577"/>
          <ac:spMkLst>
            <pc:docMk/>
            <pc:sldMk cId="4198181165" sldId="375"/>
            <ac:spMk id="3" creationId="{2CB2DC11-02A9-29D7-735C-6324C6788DC2}"/>
          </ac:spMkLst>
        </pc:spChg>
      </pc:sldChg>
    </pc:docChg>
  </pc:docChgLst>
  <pc:docChgLst>
    <pc:chgData name="Souders, Juliet T." userId="S::jtso227@uky.edu::257871a8-2af2-4b46-a97d-4e515e127c7f" providerId="AD" clId="Web-{698B795B-EEA4-0609-A6E3-A039F67C9C62}"/>
    <pc:docChg chg="addSld modSld">
      <pc:chgData name="Souders, Juliet T." userId="S::jtso227@uky.edu::257871a8-2af2-4b46-a97d-4e515e127c7f" providerId="AD" clId="Web-{698B795B-EEA4-0609-A6E3-A039F67C9C62}" dt="2022-05-13T14:39:55.598" v="317" actId="1076"/>
      <pc:docMkLst>
        <pc:docMk/>
      </pc:docMkLst>
      <pc:sldChg chg="modSp">
        <pc:chgData name="Souders, Juliet T." userId="S::jtso227@uky.edu::257871a8-2af2-4b46-a97d-4e515e127c7f" providerId="AD" clId="Web-{698B795B-EEA4-0609-A6E3-A039F67C9C62}" dt="2022-05-13T14:39:55.598" v="317" actId="1076"/>
        <pc:sldMkLst>
          <pc:docMk/>
          <pc:sldMk cId="2193348349" sldId="267"/>
        </pc:sldMkLst>
        <pc:spChg chg="mod">
          <ac:chgData name="Souders, Juliet T." userId="S::jtso227@uky.edu::257871a8-2af2-4b46-a97d-4e515e127c7f" providerId="AD" clId="Web-{698B795B-EEA4-0609-A6E3-A039F67C9C62}" dt="2022-05-13T14:28:16.880" v="79" actId="20577"/>
          <ac:spMkLst>
            <pc:docMk/>
            <pc:sldMk cId="2193348349" sldId="267"/>
            <ac:spMk id="2" creationId="{45D1E18C-0EEE-4CB6-ABE9-D12497F93E4D}"/>
          </ac:spMkLst>
        </pc:spChg>
        <pc:spChg chg="mod">
          <ac:chgData name="Souders, Juliet T." userId="S::jtso227@uky.edu::257871a8-2af2-4b46-a97d-4e515e127c7f" providerId="AD" clId="Web-{698B795B-EEA4-0609-A6E3-A039F67C9C62}" dt="2022-05-13T14:39:55.598" v="317" actId="1076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Souders, Juliet T." userId="S::jtso227@uky.edu::257871a8-2af2-4b46-a97d-4e515e127c7f" providerId="AD" clId="Web-{698B795B-EEA4-0609-A6E3-A039F67C9C62}" dt="2022-05-13T14:25:47.996" v="22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698B795B-EEA4-0609-A6E3-A039F67C9C62}" dt="2022-05-13T14:25:47.996" v="22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 new">
        <pc:chgData name="Souders, Juliet T." userId="S::jtso227@uky.edu::257871a8-2af2-4b46-a97d-4e515e127c7f" providerId="AD" clId="Web-{698B795B-EEA4-0609-A6E3-A039F67C9C62}" dt="2022-05-13T14:26:32.999" v="52" actId="20577"/>
        <pc:sldMkLst>
          <pc:docMk/>
          <pc:sldMk cId="315984786" sldId="374"/>
        </pc:sldMkLst>
        <pc:spChg chg="mod">
          <ac:chgData name="Souders, Juliet T." userId="S::jtso227@uky.edu::257871a8-2af2-4b46-a97d-4e515e127c7f" providerId="AD" clId="Web-{698B795B-EEA4-0609-A6E3-A039F67C9C62}" dt="2022-05-13T14:26:32.999" v="52" actId="20577"/>
          <ac:spMkLst>
            <pc:docMk/>
            <pc:sldMk cId="315984786" sldId="374"/>
            <ac:spMk id="2" creationId="{5830B601-C97B-E409-7A9B-97BD02CFED55}"/>
          </ac:spMkLst>
        </pc:spChg>
      </pc:sldChg>
      <pc:sldChg chg="modSp new">
        <pc:chgData name="Souders, Juliet T." userId="S::jtso227@uky.edu::257871a8-2af2-4b46-a97d-4e515e127c7f" providerId="AD" clId="Web-{698B795B-EEA4-0609-A6E3-A039F67C9C62}" dt="2022-05-13T14:27:09.595" v="66" actId="20577"/>
        <pc:sldMkLst>
          <pc:docMk/>
          <pc:sldMk cId="4198181165" sldId="375"/>
        </pc:sldMkLst>
        <pc:spChg chg="mod">
          <ac:chgData name="Souders, Juliet T." userId="S::jtso227@uky.edu::257871a8-2af2-4b46-a97d-4e515e127c7f" providerId="AD" clId="Web-{698B795B-EEA4-0609-A6E3-A039F67C9C62}" dt="2022-05-13T14:27:09.595" v="66" actId="20577"/>
          <ac:spMkLst>
            <pc:docMk/>
            <pc:sldMk cId="4198181165" sldId="375"/>
            <ac:spMk id="2" creationId="{B2EDCF21-E494-B532-C0C3-24D218630153}"/>
          </ac:spMkLst>
        </pc:spChg>
      </pc:sldChg>
      <pc:sldChg chg="modSp new">
        <pc:chgData name="Souders, Juliet T." userId="S::jtso227@uky.edu::257871a8-2af2-4b46-a97d-4e515e127c7f" providerId="AD" clId="Web-{698B795B-EEA4-0609-A6E3-A039F67C9C62}" dt="2022-05-13T14:30:36.124" v="97" actId="20577"/>
        <pc:sldMkLst>
          <pc:docMk/>
          <pc:sldMk cId="1905773072" sldId="376"/>
        </pc:sldMkLst>
        <pc:spChg chg="mod">
          <ac:chgData name="Souders, Juliet T." userId="S::jtso227@uky.edu::257871a8-2af2-4b46-a97d-4e515e127c7f" providerId="AD" clId="Web-{698B795B-EEA4-0609-A6E3-A039F67C9C62}" dt="2022-05-13T14:28:03.348" v="73" actId="20577"/>
          <ac:spMkLst>
            <pc:docMk/>
            <pc:sldMk cId="1905773072" sldId="376"/>
            <ac:spMk id="2" creationId="{D1E6DFC3-954E-16C1-0097-A7A9DFE71DC2}"/>
          </ac:spMkLst>
        </pc:spChg>
        <pc:spChg chg="mod">
          <ac:chgData name="Souders, Juliet T." userId="S::jtso227@uky.edu::257871a8-2af2-4b46-a97d-4e515e127c7f" providerId="AD" clId="Web-{698B795B-EEA4-0609-A6E3-A039F67C9C62}" dt="2022-05-13T14:30:36.124" v="97" actId="20577"/>
          <ac:spMkLst>
            <pc:docMk/>
            <pc:sldMk cId="1905773072" sldId="376"/>
            <ac:spMk id="3" creationId="{66DAA1CB-2CF4-700D-4D2C-C90C9C8D5AB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5/17/2022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735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en-US">
                <a:cs typeface="Calibri" panose="020F0502020204030204" pitchFamily="34" charset="0"/>
              </a:rPr>
              <a:t>Juliet</a:t>
            </a:r>
            <a:endParaRPr lang="en-US"/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Juliet</a:t>
            </a: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Juliet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0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Juliet.souders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y.zoom.us/j/8189535102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dilearning.org/scope-echo-ceu-information-spring-2022/" TargetMode="External"/><Relationship Id="rId4" Type="http://schemas.openxmlformats.org/officeDocument/2006/relationships/hyperlink" Target="https://www.hdilearning.org/project-scope-echo-series-spring-2022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96087" y="372801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3200" y="2250031"/>
            <a:ext cx="9776567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KY’s Project SCOPE: Supporting Children of the Opioid Epidemic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3200" b="1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altLang="en-US" sz="3200" b="1" dirty="0">
                <a:solidFill>
                  <a:schemeClr val="tx1"/>
                </a:solidFill>
                <a:latin typeface="Arial"/>
                <a:cs typeface="Arial"/>
              </a:rPr>
              <a:t>Final Session 8: </a:t>
            </a:r>
            <a:r>
              <a:rPr lang="en-US" sz="3200" dirty="0">
                <a:solidFill>
                  <a:schemeClr val="tx1"/>
                </a:solidFill>
                <a:ea typeface="+mn-lt"/>
                <a:cs typeface="+mn-lt"/>
              </a:rPr>
              <a:t>Toward an Understanding of Recovery for Persons with Addiction, Dr. David Lohr</a:t>
            </a:r>
            <a:endParaRPr lang="en-US" sz="3200" dirty="0">
              <a:solidFill>
                <a:schemeClr val="tx1"/>
              </a:solidFill>
              <a:latin typeface="Trebuchet MS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28863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Key Terms for Today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1437" y="1044587"/>
            <a:ext cx="9807267" cy="3881437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000" dirty="0">
              <a:solidFill>
                <a:schemeClr val="tx1"/>
              </a:solidFill>
              <a:latin typeface="Trebuchet MS"/>
              <a:cs typeface="Arial"/>
            </a:endParaRPr>
          </a:p>
          <a:p>
            <a:r>
              <a:rPr lang="en-US" sz="2000" dirty="0"/>
              <a:t>Neonatal Abstinence Syndrome (NAS) and Neonatal Opioid Withdrawal Syndrome (NOWS)</a:t>
            </a:r>
          </a:p>
          <a:p>
            <a:r>
              <a:rPr lang="en-US" sz="2000" dirty="0">
                <a:ea typeface="+mn-lt"/>
                <a:cs typeface="+mn-lt"/>
              </a:rPr>
              <a:t>Adverse Childhood Experiences (ACEs)</a:t>
            </a:r>
          </a:p>
          <a:p>
            <a:endParaRPr lang="en-US" sz="2000" dirty="0"/>
          </a:p>
          <a:p>
            <a:pPr lvl="1"/>
            <a:endParaRPr lang="en-US" sz="2000" dirty="0"/>
          </a:p>
          <a:p>
            <a:endParaRPr lang="en-US" sz="2400" dirty="0">
              <a:solidFill>
                <a:schemeClr val="tx1"/>
              </a:solidFill>
              <a:latin typeface="Trebuchet MS"/>
              <a:cs typeface="Arial"/>
            </a:endParaRPr>
          </a:p>
          <a:p>
            <a:endParaRPr 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28863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1437" y="1044587"/>
            <a:ext cx="9807267" cy="3881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solidFill>
                  <a:schemeClr val="tx1"/>
                </a:solidFill>
                <a:latin typeface="Trebuchet MS"/>
                <a:ea typeface="+mn-lt"/>
                <a:cs typeface="Arial"/>
              </a:rPr>
              <a:t>Dr.  Lohr</a:t>
            </a:r>
            <a:r>
              <a:rPr lang="en-US" sz="2000" dirty="0">
                <a:solidFill>
                  <a:schemeClr val="tx1"/>
                </a:solidFill>
                <a:latin typeface="Trebuchet MS"/>
                <a:cs typeface="Arial"/>
              </a:rPr>
              <a:t> will discuss:</a:t>
            </a:r>
          </a:p>
          <a:p>
            <a:r>
              <a:rPr lang="en-US" sz="2000" dirty="0">
                <a:ea typeface="+mn-lt"/>
                <a:cs typeface="+mn-lt"/>
              </a:rPr>
              <a:t>The interaction of Adverse Childhood Experiences (ACEs), social determinants of health and substance use to provide trauma-informed care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KY’s services for families who struggle with substance abuse and their children, and who receive services from the Department for Community Based Services (DCBS) </a:t>
            </a:r>
          </a:p>
          <a:p>
            <a:r>
              <a:rPr lang="en-US" sz="2000" dirty="0">
                <a:ea typeface="+mn-lt"/>
                <a:cs typeface="+mn-lt"/>
              </a:rPr>
              <a:t>Session Objectives: </a:t>
            </a:r>
            <a:endParaRPr lang="en-US" sz="2000"/>
          </a:p>
          <a:p>
            <a:pPr lvl="1"/>
            <a:r>
              <a:rPr lang="en-US" sz="2000" dirty="0">
                <a:ea typeface="+mn-lt"/>
                <a:cs typeface="+mn-lt"/>
              </a:rPr>
              <a:t>Participants will identify key principles of NAS and drug exposure in children </a:t>
            </a:r>
            <a:endParaRPr lang="en-US" sz="2000"/>
          </a:p>
          <a:p>
            <a:pPr lvl="1"/>
            <a:r>
              <a:rPr lang="en-US" sz="2000" dirty="0">
                <a:ea typeface="+mn-lt"/>
                <a:cs typeface="+mn-lt"/>
              </a:rPr>
              <a:t>Participants will understand the role of ACEs and how trauma-informed practices can provide best practices of care </a:t>
            </a:r>
            <a:endParaRPr lang="en-US" sz="2000"/>
          </a:p>
          <a:p>
            <a:pPr lvl="1"/>
            <a:r>
              <a:rPr lang="en-US" sz="2000" dirty="0">
                <a:ea typeface="+mn-lt"/>
                <a:cs typeface="+mn-lt"/>
              </a:rPr>
              <a:t>Participants will identify services available through DCBS for families affected by substance use disorder and their children.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/>
          </a:p>
          <a:p>
            <a:endParaRPr lang="en-US" sz="2400" dirty="0">
              <a:solidFill>
                <a:schemeClr val="tx1"/>
              </a:solidFill>
              <a:latin typeface="Trebuchet MS"/>
              <a:cs typeface="Arial"/>
            </a:endParaRPr>
          </a:p>
          <a:p>
            <a:endParaRPr 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9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863" y="328863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1437" y="1044587"/>
            <a:ext cx="9807267" cy="3881437"/>
          </a:xfrm>
        </p:spPr>
        <p:txBody>
          <a:bodyPr/>
          <a:lstStyle/>
          <a:p>
            <a:pPr eaLnBrk="1" hangingPunct="1">
              <a:buFont typeface="Wingdings" panose="05040102010807070707" pitchFamily="18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Trebuchet MS"/>
                <a:ea typeface="+mn-lt"/>
                <a:cs typeface="Arial"/>
              </a:rPr>
              <a:t>Dr. W. David Lohr</a:t>
            </a:r>
            <a:r>
              <a:rPr lang="en-US" sz="2000" dirty="0">
                <a:solidFill>
                  <a:schemeClr val="tx1"/>
                </a:solidFill>
                <a:latin typeface="Trebuchet MS"/>
                <a:cs typeface="Arial"/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400" dirty="0">
              <a:solidFill>
                <a:schemeClr val="tx1"/>
              </a:solidFill>
              <a:latin typeface="Trebuchet MS"/>
              <a:cs typeface="Arial"/>
            </a:endParaRPr>
          </a:p>
          <a:p>
            <a:endParaRPr 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4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583" y="176327"/>
            <a:ext cx="9880423" cy="93299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 Small Group Discussion Questions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313" y="172566"/>
            <a:ext cx="10733327" cy="5146883"/>
          </a:xfrm>
        </p:spPr>
        <p:txBody>
          <a:bodyPr/>
          <a:lstStyle/>
          <a:p>
            <a:endParaRPr lang="en-US" sz="2100">
              <a:latin typeface="Trebuchet MS" panose="020B0603020202020204"/>
              <a:cs typeface="Arial"/>
            </a:endParaRPr>
          </a:p>
          <a:p>
            <a:endParaRPr lang="en-US" sz="2400"/>
          </a:p>
          <a:p>
            <a:r>
              <a:rPr lang="en-US" sz="2000" dirty="0"/>
              <a:t>1. How could the programs discussed in Dr. Lohr's presentation impact your work, agency, or the people you serve?</a:t>
            </a:r>
          </a:p>
          <a:p>
            <a:r>
              <a:rPr lang="en-US" sz="2000" dirty="0"/>
              <a:t>2. In the case study, what are the ACEs and factors that put her at risk?</a:t>
            </a:r>
          </a:p>
          <a:p>
            <a:r>
              <a:rPr lang="en-US" sz="2000" dirty="0"/>
              <a:t>3. What barriers increase her risk for relapse?</a:t>
            </a:r>
          </a:p>
          <a:p>
            <a:r>
              <a:rPr lang="en-US" sz="2000" dirty="0"/>
              <a:t>4. What interventions are needed to help her succeed?</a:t>
            </a:r>
          </a:p>
          <a:p>
            <a:r>
              <a:rPr lang="en-US" sz="2000" dirty="0"/>
              <a:t>5. What did you like best about Project SCOPE sessions you have attended? What would improve the experience for you? </a:t>
            </a:r>
          </a:p>
          <a:p>
            <a:r>
              <a:rPr lang="en-US" sz="2000" dirty="0"/>
              <a:t>6. What would you like more information about regarding the opioid epidemic, NAS, or another related topic?</a:t>
            </a:r>
          </a:p>
          <a:p>
            <a:r>
              <a:rPr lang="en-US" sz="2000" dirty="0"/>
              <a:t>7. What would encourage you to submit case studies to Project SCOPE from your own experience? </a:t>
            </a:r>
          </a:p>
          <a:p>
            <a:endParaRPr lang="en-US" sz="2000" dirty="0">
              <a:latin typeface="Trebuchet MS" panose="020B0603020202020204"/>
              <a:cs typeface="Arial"/>
            </a:endParaRPr>
          </a:p>
          <a:p>
            <a:endParaRPr lang="en-US" sz="2400" dirty="0">
              <a:latin typeface="Trebuchet MS" panose="020B0603020202020204"/>
              <a:cs typeface="Arial"/>
            </a:endParaRPr>
          </a:p>
          <a:p>
            <a:endParaRPr lang="en-US" sz="2400">
              <a:latin typeface="Trebuchet MS" panose="020B0603020202020204"/>
              <a:cs typeface="Arial"/>
            </a:endParaRPr>
          </a:p>
          <a:p>
            <a:endParaRPr lang="en-US" sz="2400">
              <a:latin typeface="Trebuchet MS" panose="020B0603020202020204"/>
              <a:cs typeface="Arial"/>
            </a:endParaRPr>
          </a:p>
          <a:p>
            <a:endParaRPr lang="en-US" sz="2400">
              <a:latin typeface="Trebuchet MS" panose="020B0603020202020204"/>
              <a:cs typeface="Arial"/>
            </a:endParaRPr>
          </a:p>
          <a:p>
            <a:pPr marL="0" indent="0">
              <a:buNone/>
            </a:pPr>
            <a:endParaRPr lang="en-US" sz="2100">
              <a:latin typeface="Trebuchet MS" panose="020B0603020202020204"/>
              <a:cs typeface="Arial"/>
            </a:endParaRPr>
          </a:p>
          <a:p>
            <a:endParaRPr lang="en-US" sz="2100">
              <a:latin typeface="Trebuchet MS" panose="020B0603020202020204"/>
              <a:cs typeface="Arial"/>
            </a:endParaRPr>
          </a:p>
          <a:p>
            <a:endParaRPr lang="en-US" sz="2100">
              <a:latin typeface="Trebuchet MS" panose="020B0603020202020204"/>
              <a:cs typeface="Arial"/>
            </a:endParaRPr>
          </a:p>
          <a:p>
            <a:pPr marL="514350" indent="-514350">
              <a:buAutoNum type="arabicParenR"/>
            </a:pPr>
            <a:endParaRPr lang="en-US">
              <a:latin typeface="Trebuchet MS" panose="020B0603020202020204"/>
              <a:cs typeface="Arial"/>
            </a:endParaRPr>
          </a:p>
          <a:p>
            <a:pPr marL="514350" indent="-514350">
              <a:buAutoNum type="arabicParenR"/>
            </a:pPr>
            <a:endParaRPr lang="en-US" sz="21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DFC3-954E-16C1-0097-A7A9DFE71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Large Group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A1CB-2CF4-700D-4D2C-C90C9C8D5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165329"/>
            <a:ext cx="10350032" cy="4206407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ea typeface="+mn-lt"/>
                <a:cs typeface="+mn-lt"/>
              </a:rPr>
              <a:t>1. How could the programs discussed in Dr. Lohr's presentation impact your work, agency, or the people you serve?</a:t>
            </a:r>
          </a:p>
          <a:p>
            <a:r>
              <a:rPr lang="en-US" dirty="0">
                <a:ea typeface="+mn-lt"/>
                <a:cs typeface="+mn-lt"/>
              </a:rPr>
              <a:t>2. In the case study, what are the ACEs and factors that put her at risk?</a:t>
            </a:r>
          </a:p>
          <a:p>
            <a:r>
              <a:rPr lang="en-US" dirty="0">
                <a:ea typeface="+mn-lt"/>
                <a:cs typeface="+mn-lt"/>
              </a:rPr>
              <a:t>3. What barriers increase her risk for relapse?</a:t>
            </a:r>
          </a:p>
          <a:p>
            <a:r>
              <a:rPr lang="en-US" dirty="0">
                <a:ea typeface="+mn-lt"/>
                <a:cs typeface="+mn-lt"/>
              </a:rPr>
              <a:t>4. What interventions are needed to help her succeed?</a:t>
            </a:r>
          </a:p>
          <a:p>
            <a:r>
              <a:rPr lang="en-US" dirty="0">
                <a:ea typeface="+mn-lt"/>
                <a:cs typeface="+mn-lt"/>
              </a:rPr>
              <a:t>5. What did you like best about the Project SCOPE sessions you have attended? What would improve the experience for you? </a:t>
            </a:r>
          </a:p>
          <a:p>
            <a:r>
              <a:rPr lang="en-US" dirty="0">
                <a:ea typeface="+mn-lt"/>
                <a:cs typeface="+mn-lt"/>
              </a:rPr>
              <a:t>6. What would you like more information about regarding the opioid epidemic, NAS, or another related topic?</a:t>
            </a:r>
          </a:p>
          <a:p>
            <a:r>
              <a:rPr lang="en-US" dirty="0">
                <a:ea typeface="+mn-lt"/>
                <a:cs typeface="+mn-lt"/>
              </a:rPr>
              <a:t>7. What would encourage you to submit case studies to Project SCOPE from your own experience? 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2805F-8407-4B53-6357-3C3D7C60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7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Evaluation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7337" y="1488825"/>
            <a:ext cx="8596312" cy="3881437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/>
                <a:cs typeface="Arial"/>
              </a:rPr>
              <a:t>Please complete ALL final surveys and evaluations to receive incentives and give feedback</a:t>
            </a:r>
          </a:p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/>
                <a:cs typeface="Arial"/>
              </a:rPr>
              <a:t>Incentives: exciting book selections for those who completed all sessions</a:t>
            </a:r>
          </a:p>
          <a:p>
            <a:r>
              <a:rPr lang="en-US" altLang="en-US" sz="2800" dirty="0">
                <a:solidFill>
                  <a:schemeClr val="tx1"/>
                </a:solidFill>
                <a:latin typeface="Arial"/>
                <a:cs typeface="Arial"/>
              </a:rPr>
              <a:t>Thank you for your feedback! You've made Project SCOPE a better experience!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Contact for Support</a:t>
            </a:r>
            <a:r>
              <a:rPr lang="en-US" altLang="en-US" dirty="0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863" y="1744951"/>
            <a:ext cx="8596312" cy="3881437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SCOPE Director: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caroline.gooden@uky.edu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Lead Facilitator and CEUs: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Technology: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Evaluation: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400" dirty="0">
              <a:solidFill>
                <a:schemeClr val="tx1"/>
              </a:solidFill>
              <a:latin typeface="Trebuchet MS" panose="020B0603020202020204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charset="2"/>
              <a:buChar char="Ø"/>
              <a:defRPr/>
            </a:pPr>
            <a:endParaRPr lang="en-US" sz="24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36F9-CFEA-4E72-919B-EFB572E4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KY SCOPE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8BF4-361D-4A5C-AE0C-DF36C19E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83255"/>
            <a:ext cx="9838089" cy="3881437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Our partners for Project SCOPE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Caroline Gooden, Director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Juliet Souders, Facilitator Coordinator</a:t>
            </a:r>
          </a:p>
          <a:p>
            <a:r>
              <a:rPr lang="en-US" sz="2400">
                <a:solidFill>
                  <a:schemeClr val="tx1"/>
                </a:solidFill>
              </a:rPr>
              <a:t>Brandon Cannada, Technology </a:t>
            </a:r>
          </a:p>
          <a:p>
            <a:r>
              <a:rPr lang="en-US" sz="2400">
                <a:solidFill>
                  <a:schemeClr val="tx1"/>
                </a:solidFill>
              </a:rPr>
              <a:t>Mikaela Roark, Evaluation </a:t>
            </a:r>
          </a:p>
          <a:p>
            <a:r>
              <a:rPr lang="en-US" sz="2400">
                <a:solidFill>
                  <a:schemeClr val="tx1"/>
                </a:solidFill>
              </a:rPr>
              <a:t>Our small group facilitators, including staff from the Administrative Office of the Courts, and our participants!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1E65-95B2-48B1-9271-788EC746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272822"/>
            <a:ext cx="9442978" cy="3881438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Cameras on, please; unmute during small groups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Enter 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name, email,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and county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 in chat each time for attendance </a:t>
            </a:r>
          </a:p>
          <a:p>
            <a:pPr eaLnBrk="1" hangingPunct="1"/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Take care of your needs during session; topics are sensitive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Thank you for protecting confidentiality; change names of all persons discussed</a:t>
            </a:r>
          </a:p>
          <a:p>
            <a:r>
              <a:rPr lang="en-US" sz="2400">
                <a:ea typeface="+mn-lt"/>
                <a:cs typeface="+mn-lt"/>
              </a:rPr>
              <a:t>Addiction is a disease, not a choice</a:t>
            </a:r>
            <a:endParaRPr lang="en-US" alt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r>
              <a:rPr lang="en-US" sz="2400">
                <a:ea typeface="+mn-lt"/>
                <a:cs typeface="+mn-lt"/>
              </a:rPr>
              <a:t>Please engage actively </a:t>
            </a:r>
            <a:endParaRPr lang="en-US" altLang="en-US" sz="240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9924" y="612941"/>
            <a:ext cx="9711089" cy="3528661"/>
          </a:xfrm>
        </p:spPr>
        <p:txBody>
          <a:bodyPr/>
          <a:lstStyle/>
          <a:p>
            <a:pPr eaLnBrk="1" hangingPunct="1"/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Use person-first language (child born substance exposed; family with child with neonatal abstinence syndrome)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Session recorded and close captioned (turn on in zoom)</a:t>
            </a: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Ask questions anytime in chat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Respect all viewpoints</a:t>
            </a:r>
          </a:p>
          <a:p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112" y="502221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Thanks to our Small Group Facilitators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8" y="1415783"/>
            <a:ext cx="10718800" cy="40211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Caroline Gooden and Laura Gullett (Group 1)</a:t>
            </a:r>
            <a:endParaRPr lang="en-US" sz="2800" b="1" dirty="0">
              <a:latin typeface="Arial"/>
              <a:ea typeface="+mn-lt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ea typeface="+mn-lt"/>
                <a:cs typeface="+mn-lt"/>
              </a:rPr>
              <a:t>Juliet Souders</a:t>
            </a:r>
            <a:r>
              <a:rPr lang="en-US" sz="2400" dirty="0">
                <a:latin typeface="Trebuchet MS"/>
                <a:cs typeface="Arial"/>
              </a:rPr>
              <a:t> and Dr. Myra Beth Bundy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 (Group 2)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Andrea Witwer and Sascha Bravin (Group 3)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Karen Cottengim and Bridgette Talley (Group 4)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Gabby Martin and Mahala Saylor (Group 5)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Brittany Barber and Kayla Harmon (Group 6) 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b="1">
              <a:latin typeface="Trebuchet MS" panose="020B0603020202020204"/>
              <a:cs typeface="Arial"/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10106401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590" y="1801091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4:00-4:10pmET/ 3:00-3:10pmCT: welcome, call procedures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4:10-4:40pmET/ 3:10-3:40pmCT: Presentation by Dr. Lohr</a:t>
            </a:r>
            <a:endParaRPr lang="en-US" sz="2400" dirty="0">
              <a:solidFill>
                <a:schemeClr val="tx1"/>
              </a:solidFill>
              <a:latin typeface="Trebuchet MS" panose="020B0603020202020204"/>
              <a:cs typeface="Arial"/>
            </a:endParaRP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4:40-5:15pmET/3:30-4:14pmCT: Small group sessions</a:t>
            </a:r>
          </a:p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5:15-5:30pmET/ 4:15-4:30pmCT: Large group discussion, wrap up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7730" y="1434599"/>
            <a:ext cx="8982016" cy="4321175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Please contact brandon.cannada@uky.edu for</a:t>
            </a:r>
            <a:r>
              <a:rPr lang="en-US" altLang="en-US" sz="24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 dirty="0">
                <a:solidFill>
                  <a:schemeClr val="tx1"/>
                </a:solidFill>
                <a:latin typeface="Arial"/>
                <a:cs typeface="Arial"/>
              </a:rPr>
              <a:t>assistance </a:t>
            </a: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Rejoin zoom anytime bounced off at </a:t>
            </a:r>
            <a:r>
              <a:rPr lang="en-US" sz="2400" dirty="0">
                <a:ea typeface="+mn-lt"/>
                <a:cs typeface="+mn-lt"/>
                <a:hlinkClick r:id="rId3"/>
              </a:rPr>
              <a:t>https://uky.zoom.us/j/81895351022</a:t>
            </a:r>
          </a:p>
          <a:p>
            <a:pPr eaLnBrk="1" hangingPunct="1"/>
            <a:r>
              <a:rPr lang="en-US" altLang="en-US" sz="2400" dirty="0">
                <a:latin typeface="Arial"/>
                <a:cs typeface="Arial"/>
              </a:rPr>
              <a:t>See resource materials, including CEU information, at </a:t>
            </a:r>
          </a:p>
          <a:p>
            <a:pPr marL="0" indent="0" eaLnBrk="1" hangingPunct="1">
              <a:buNone/>
            </a:pPr>
            <a:r>
              <a:rPr lang="en-US" sz="2400" dirty="0">
                <a:latin typeface="Arial"/>
                <a:ea typeface="+mn-lt"/>
                <a:cs typeface="+mn-lt"/>
                <a:hlinkClick r:id="rId4"/>
              </a:rPr>
              <a:t>https://www.hdilearning.org/project-scope-echo-series-spring-2022/</a:t>
            </a:r>
            <a:r>
              <a:rPr lang="en-US" sz="2400" dirty="0">
                <a:latin typeface="Arial"/>
                <a:ea typeface="+mn-lt"/>
                <a:cs typeface="+mn-lt"/>
              </a:rPr>
              <a:t> and </a:t>
            </a:r>
            <a:r>
              <a:rPr lang="en-US" sz="2400" dirty="0">
                <a:latin typeface="Arial"/>
                <a:ea typeface="+mn-lt"/>
                <a:cs typeface="+mn-lt"/>
                <a:hlinkClick r:id="rId5"/>
              </a:rPr>
              <a:t>https://www.hdilearning.org/scope-echo-ceu-information-spring-2022/</a:t>
            </a:r>
            <a:endParaRPr lang="en-US" altLang="en-US" sz="2400" dirty="0">
              <a:latin typeface="Arial"/>
              <a:cs typeface="Arial"/>
            </a:endParaRPr>
          </a:p>
          <a:p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0B601-C97B-E409-7A9B-97BD02CFE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959" y="214829"/>
            <a:ext cx="8596312" cy="1320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 from Session on May 5th: Provider Strategies for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BA18-2C98-FA21-421F-4A90983BD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442" y="1799641"/>
            <a:ext cx="9303227" cy="4733673"/>
          </a:xfrm>
        </p:spPr>
        <p:txBody>
          <a:bodyPr/>
          <a:lstStyle/>
          <a:p>
            <a:r>
              <a:rPr lang="en-US" dirty="0"/>
              <a:t>Some things we hear are shocking and "slime-</a:t>
            </a:r>
            <a:r>
              <a:rPr lang="en-US" dirty="0" err="1"/>
              <a:t>ing</a:t>
            </a:r>
            <a:r>
              <a:rPr lang="en-US" dirty="0"/>
              <a:t>" can be an issue in the workplace. </a:t>
            </a:r>
            <a:endParaRPr lang="en-US"/>
          </a:p>
          <a:p>
            <a:r>
              <a:rPr lang="en-US" dirty="0"/>
              <a:t>We can avoid slime-</a:t>
            </a:r>
            <a:r>
              <a:rPr lang="en-US" dirty="0" err="1"/>
              <a:t>ing</a:t>
            </a:r>
            <a:r>
              <a:rPr lang="en-US" dirty="0"/>
              <a:t> by asking people before we tell them something stressful, "I am going through something stressful; are you in the place where we could talk about it? It's okay if you say no." </a:t>
            </a:r>
          </a:p>
          <a:p>
            <a:r>
              <a:rPr lang="en-US" dirty="0"/>
              <a:t>Recognizing that providers need an outlet/someone to talk to is important. It is okay to seek professional help or therapy for ourselves. </a:t>
            </a:r>
          </a:p>
          <a:p>
            <a:pPr marL="0" indent="0">
              <a:buNone/>
            </a:pPr>
            <a:r>
              <a:rPr lang="en-US" dirty="0"/>
              <a:t>Ways that we address stress in our personal and professional lives: </a:t>
            </a:r>
          </a:p>
          <a:p>
            <a:r>
              <a:rPr lang="en-US" dirty="0"/>
              <a:t>WTF-Walk, Talk, Flush: Grab a friend and a water bottle and go for a walk. </a:t>
            </a:r>
          </a:p>
          <a:p>
            <a:r>
              <a:rPr lang="en-US" dirty="0"/>
              <a:t>Deep breathing and mindfulness help to calm the mind and focus on the present. </a:t>
            </a:r>
          </a:p>
          <a:p>
            <a:r>
              <a:rPr lang="en-US" dirty="0"/>
              <a:t>Mindless entertainment- TV, books, podcasts, music.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725D37-3A82-5FAE-4EF8-69AFDC11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DCF21-E494-B532-C0C3-24D218630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Case Presentation Strategies: "Camille"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2DC11-02A9-29D7-735C-6324C678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968" y="1448720"/>
            <a:ext cx="8596312" cy="38814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Camille doesn't get help, what could happen? </a:t>
            </a:r>
          </a:p>
          <a:p>
            <a:r>
              <a:rPr lang="en-US" dirty="0"/>
              <a:t>She could get burnt out and maybe quit her job.</a:t>
            </a:r>
          </a:p>
          <a:p>
            <a:r>
              <a:rPr lang="en-US" dirty="0"/>
              <a:t>She could become indifferent or apathetic which would affect her quality of work and ability to support others. </a:t>
            </a:r>
          </a:p>
          <a:p>
            <a:r>
              <a:rPr lang="en-US" dirty="0"/>
              <a:t>She could experience depression, substance use disorder, and/or isolation from friends and family. </a:t>
            </a:r>
          </a:p>
          <a:p>
            <a:pPr marL="0" indent="0">
              <a:buNone/>
            </a:pPr>
            <a:r>
              <a:rPr lang="en-US" dirty="0"/>
              <a:t>How do your workplaces support mental wellness? </a:t>
            </a:r>
          </a:p>
          <a:p>
            <a:r>
              <a:rPr lang="en-US" dirty="0"/>
              <a:t>Mindfulness trainings; regular check-ins with supervisors </a:t>
            </a:r>
          </a:p>
          <a:p>
            <a:r>
              <a:rPr lang="en-US" dirty="0"/>
              <a:t>Time off during the holidays that doesn't require vacation time</a:t>
            </a:r>
          </a:p>
          <a:p>
            <a:r>
              <a:rPr lang="en-US" dirty="0"/>
              <a:t>Calm App, Headspace, Insight Timer; activities with pets; outdoor activities; retreats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E8BAF-EC9D-C329-D9A7-0992FCC0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81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215E7-F47F-471A-A11C-F17DA850A340}">
  <ds:schemaRefs>
    <ds:schemaRef ds:uri="bac928cc-b4c5-4aa0-91c6-070a9d3f3412"/>
    <ds:schemaRef ds:uri="c1f88acd-0c25-41d2-ae93-87255261f4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04CFF00-3BCF-4C89-A705-722961B3E090}">
  <ds:schemaRefs>
    <ds:schemaRef ds:uri="887d7ccb-fdfb-4585-aeb1-e000dbea8520"/>
    <ds:schemaRef ds:uri="c999920d-d9b2-4ca2-9d03-9b7a74afb6c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712</Words>
  <Application>Microsoft Office PowerPoint</Application>
  <PresentationFormat>Widescreen</PresentationFormat>
  <Paragraphs>151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WELCOME</vt:lpstr>
      <vt:lpstr>KY SCOPE Team</vt:lpstr>
      <vt:lpstr>Session Procedural Reminders </vt:lpstr>
      <vt:lpstr>Session Procedural Reminders 2</vt:lpstr>
      <vt:lpstr>Thanks to our Small Group Facilitators </vt:lpstr>
      <vt:lpstr> Today’s Schedule  </vt:lpstr>
      <vt:lpstr>Resource Materials and Zoom (Brandon) </vt:lpstr>
      <vt:lpstr>Summary from Session on May 5th: Provider Strategies for Resilience</vt:lpstr>
      <vt:lpstr>Case Presentation Strategies: "Camille"</vt:lpstr>
      <vt:lpstr>Key Terms for Today</vt:lpstr>
      <vt:lpstr>Today’s Session</vt:lpstr>
      <vt:lpstr>Today’s Session</vt:lpstr>
      <vt:lpstr> Small Group Discussion Questions</vt:lpstr>
      <vt:lpstr>Large Group Discussion</vt:lpstr>
      <vt:lpstr>Evaluation </vt:lpstr>
      <vt:lpstr>Contact for Support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lastModifiedBy>Gooden, Caroline J.</cp:lastModifiedBy>
  <cp:revision>934</cp:revision>
  <dcterms:created xsi:type="dcterms:W3CDTF">2020-09-10T18:38:51Z</dcterms:created>
  <dcterms:modified xsi:type="dcterms:W3CDTF">2022-05-17T17:37:42Z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