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notesMasterIdLst>
    <p:notesMasterId r:id="rId20"/>
  </p:notesMasterIdLst>
  <p:sldIdLst>
    <p:sldId id="257" r:id="rId5"/>
    <p:sldId id="364" r:id="rId6"/>
    <p:sldId id="370" r:id="rId7"/>
    <p:sldId id="372" r:id="rId8"/>
    <p:sldId id="374" r:id="rId9"/>
    <p:sldId id="336" r:id="rId10"/>
    <p:sldId id="333" r:id="rId11"/>
    <p:sldId id="362" r:id="rId12"/>
    <p:sldId id="367" r:id="rId13"/>
    <p:sldId id="268" r:id="rId14"/>
    <p:sldId id="357" r:id="rId15"/>
    <p:sldId id="267" r:id="rId16"/>
    <p:sldId id="373" r:id="rId17"/>
    <p:sldId id="346" r:id="rId18"/>
    <p:sldId id="371" r:id="rId19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oden, Caroline J." initials="GCJ" lastIdx="2" clrIdx="0">
    <p:extLst>
      <p:ext uri="{19B8F6BF-5375-455C-9EA6-DF929625EA0E}">
        <p15:presenceInfo xmlns:p15="http://schemas.microsoft.com/office/powerpoint/2012/main" userId="S::cjgood2@uky.edu::c8447a8f-bb57-4b94-b973-2a32a1aae4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79CCA4-4B71-BE61-7EBA-53393C313053}" v="91" dt="2022-04-13T16:36:16.912"/>
    <p1510:client id="{37291745-73FF-4D66-4180-44DDA72ED1B2}" v="1374" dt="2022-04-04T20:53:38.600"/>
    <p1510:client id="{3F05F531-59C9-51ED-37AC-DEF22CE2C98C}" v="504" dt="2022-04-20T17:57:41.049"/>
    <p1510:client id="{5105FB0B-C633-489A-B020-B1333B67180C}" v="116" dt="2022-04-07T19:16:17.107"/>
    <p1510:client id="{7EAECAFF-D289-4981-9AF7-89AEB3F92097}" v="18" dt="2022-04-07T17:59:13.037"/>
    <p1510:client id="{80D70378-AD3E-6B15-61DA-80465C23A52A}" v="326" dt="2022-04-07T19:05:17.456"/>
    <p1510:client id="{9A16835D-1CD6-417A-8036-E462632B3DAD}" v="512" dt="2022-04-06T16:55:57.572"/>
    <p1510:client id="{9F6D98D1-B1E5-4F1C-861C-D641BEC6D7D2}" v="17" dt="2022-03-24T21:35:53.142"/>
    <p1510:client id="{B38554FF-3B20-2A10-0B11-746B6294C1B0}" v="234" dt="2022-04-11T15:03:14.226"/>
    <p1510:client id="{D57BC773-0FAC-4E4A-9C5E-254AAAD8E332}" v="13" dt="2022-04-12T17:12:30.404"/>
    <p1510:client id="{DA2337E8-E971-F257-C300-79C148210F3C}" v="9" dt="2022-04-05T14:10:16.084"/>
    <p1510:client id="{E0A14E54-1E9D-4901-B1F3-941D26916FDD}" v="168" dt="2022-04-06T19:13:10.928"/>
    <p1510:client id="{E23C6AA2-4A62-41CD-8B76-07C2108A512F}" v="162" dt="2022-04-19T15:57:41.333"/>
    <p1510:client id="{EC943E8B-0958-311F-BDFE-3A526481EDD0}" v="49" dt="2022-04-06T19:22:25.696"/>
    <p1510:client id="{EDE6F6E7-5F98-6BCB-2CCE-C8EAE16A530C}" v="28" dt="2022-04-19T15:38:58.6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oden, Caroline J." userId="S::cjgood2@uky.edu::c8447a8f-bb57-4b94-b973-2a32a1aae41a" providerId="AD" clId="Web-{E23C6AA2-4A62-41CD-8B76-07C2108A512F}"/>
    <pc:docChg chg="modSld">
      <pc:chgData name="Gooden, Caroline J." userId="S::cjgood2@uky.edu::c8447a8f-bb57-4b94-b973-2a32a1aae41a" providerId="AD" clId="Web-{E23C6AA2-4A62-41CD-8B76-07C2108A512F}" dt="2022-04-19T15:57:41.333" v="158" actId="20577"/>
      <pc:docMkLst>
        <pc:docMk/>
      </pc:docMkLst>
      <pc:sldChg chg="modSp">
        <pc:chgData name="Gooden, Caroline J." userId="S::cjgood2@uky.edu::c8447a8f-bb57-4b94-b973-2a32a1aae41a" providerId="AD" clId="Web-{E23C6AA2-4A62-41CD-8B76-07C2108A512F}" dt="2022-04-19T15:57:18.974" v="157" actId="1076"/>
        <pc:sldMkLst>
          <pc:docMk/>
          <pc:sldMk cId="2193348349" sldId="267"/>
        </pc:sldMkLst>
        <pc:spChg chg="mod">
          <ac:chgData name="Gooden, Caroline J." userId="S::cjgood2@uky.edu::c8447a8f-bb57-4b94-b973-2a32a1aae41a" providerId="AD" clId="Web-{E23C6AA2-4A62-41CD-8B76-07C2108A512F}" dt="2022-04-19T15:57:18.974" v="157" actId="1076"/>
          <ac:spMkLst>
            <pc:docMk/>
            <pc:sldMk cId="2193348349" sldId="267"/>
            <ac:spMk id="3" creationId="{DE5F864E-5869-42D5-8AED-65B716AA25A9}"/>
          </ac:spMkLst>
        </pc:spChg>
      </pc:sldChg>
      <pc:sldChg chg="modSp">
        <pc:chgData name="Gooden, Caroline J." userId="S::cjgood2@uky.edu::c8447a8f-bb57-4b94-b973-2a32a1aae41a" providerId="AD" clId="Web-{E23C6AA2-4A62-41CD-8B76-07C2108A512F}" dt="2022-04-19T15:55:33.928" v="67" actId="20577"/>
        <pc:sldMkLst>
          <pc:docMk/>
          <pc:sldMk cId="0" sldId="333"/>
        </pc:sldMkLst>
        <pc:spChg chg="mod">
          <ac:chgData name="Gooden, Caroline J." userId="S::cjgood2@uky.edu::c8447a8f-bb57-4b94-b973-2a32a1aae41a" providerId="AD" clId="Web-{E23C6AA2-4A62-41CD-8B76-07C2108A512F}" dt="2022-04-19T15:55:33.928" v="67" actId="20577"/>
          <ac:spMkLst>
            <pc:docMk/>
            <pc:sldMk cId="0" sldId="333"/>
            <ac:spMk id="11267" creationId="{9E8F2F29-E026-49FE-8EA7-10FAE2929CAF}"/>
          </ac:spMkLst>
        </pc:spChg>
      </pc:sldChg>
      <pc:sldChg chg="modSp">
        <pc:chgData name="Gooden, Caroline J." userId="S::cjgood2@uky.edu::c8447a8f-bb57-4b94-b973-2a32a1aae41a" providerId="AD" clId="Web-{E23C6AA2-4A62-41CD-8B76-07C2108A512F}" dt="2022-04-19T15:54:43.257" v="27" actId="20577"/>
        <pc:sldMkLst>
          <pc:docMk/>
          <pc:sldMk cId="0" sldId="336"/>
        </pc:sldMkLst>
        <pc:spChg chg="mod">
          <ac:chgData name="Gooden, Caroline J." userId="S::cjgood2@uky.edu::c8447a8f-bb57-4b94-b973-2a32a1aae41a" providerId="AD" clId="Web-{E23C6AA2-4A62-41CD-8B76-07C2108A512F}" dt="2022-04-19T15:54:43.257" v="27" actId="20577"/>
          <ac:spMkLst>
            <pc:docMk/>
            <pc:sldMk cId="0" sldId="336"/>
            <ac:spMk id="3" creationId="{4E60622D-45D9-47BE-BA89-AF3EB8D3FC53}"/>
          </ac:spMkLst>
        </pc:spChg>
      </pc:sldChg>
      <pc:sldChg chg="modSp">
        <pc:chgData name="Gooden, Caroline J." userId="S::cjgood2@uky.edu::c8447a8f-bb57-4b94-b973-2a32a1aae41a" providerId="AD" clId="Web-{E23C6AA2-4A62-41CD-8B76-07C2108A512F}" dt="2022-04-19T15:55:52.631" v="68" actId="20577"/>
        <pc:sldMkLst>
          <pc:docMk/>
          <pc:sldMk cId="0" sldId="357"/>
        </pc:sldMkLst>
        <pc:spChg chg="mod">
          <ac:chgData name="Gooden, Caroline J." userId="S::cjgood2@uky.edu::c8447a8f-bb57-4b94-b973-2a32a1aae41a" providerId="AD" clId="Web-{E23C6AA2-4A62-41CD-8B76-07C2108A512F}" dt="2022-04-19T15:55:52.631" v="68" actId="20577"/>
          <ac:spMkLst>
            <pc:docMk/>
            <pc:sldMk cId="0" sldId="357"/>
            <ac:spMk id="19459" creationId="{8C103CBD-7CF5-457A-85B4-D094D5CC688E}"/>
          </ac:spMkLst>
        </pc:spChg>
      </pc:sldChg>
      <pc:sldChg chg="modSp">
        <pc:chgData name="Gooden, Caroline J." userId="S::cjgood2@uky.edu::c8447a8f-bb57-4b94-b973-2a32a1aae41a" providerId="AD" clId="Web-{E23C6AA2-4A62-41CD-8B76-07C2108A512F}" dt="2022-04-19T15:57:41.333" v="158" actId="20577"/>
        <pc:sldMkLst>
          <pc:docMk/>
          <pc:sldMk cId="327145507" sldId="371"/>
        </pc:sldMkLst>
        <pc:spChg chg="mod">
          <ac:chgData name="Gooden, Caroline J." userId="S::cjgood2@uky.edu::c8447a8f-bb57-4b94-b973-2a32a1aae41a" providerId="AD" clId="Web-{E23C6AA2-4A62-41CD-8B76-07C2108A512F}" dt="2022-04-19T15:57:41.333" v="158" actId="20577"/>
          <ac:spMkLst>
            <pc:docMk/>
            <pc:sldMk cId="327145507" sldId="371"/>
            <ac:spMk id="31747" creationId="{949CE3FE-4E3F-4E4B-BFE5-FDBDC2349730}"/>
          </ac:spMkLst>
        </pc:spChg>
      </pc:sldChg>
      <pc:sldChg chg="modSp">
        <pc:chgData name="Gooden, Caroline J." userId="S::cjgood2@uky.edu::c8447a8f-bb57-4b94-b973-2a32a1aae41a" providerId="AD" clId="Web-{E23C6AA2-4A62-41CD-8B76-07C2108A512F}" dt="2022-04-19T15:57:12.115" v="156" actId="20577"/>
        <pc:sldMkLst>
          <pc:docMk/>
          <pc:sldMk cId="2976128557" sldId="373"/>
        </pc:sldMkLst>
        <pc:spChg chg="mod">
          <ac:chgData name="Gooden, Caroline J." userId="S::cjgood2@uky.edu::c8447a8f-bb57-4b94-b973-2a32a1aae41a" providerId="AD" clId="Web-{E23C6AA2-4A62-41CD-8B76-07C2108A512F}" dt="2022-04-19T15:57:12.115" v="156" actId="20577"/>
          <ac:spMkLst>
            <pc:docMk/>
            <pc:sldMk cId="2976128557" sldId="373"/>
            <ac:spMk id="3" creationId="{DE5F864E-5869-42D5-8AED-65B716AA25A9}"/>
          </ac:spMkLst>
        </pc:spChg>
      </pc:sldChg>
    </pc:docChg>
  </pc:docChgLst>
  <pc:docChgLst>
    <pc:chgData name="Souders, Juliet T." userId="S::jtso227@uky.edu::257871a8-2af2-4b46-a97d-4e515e127c7f" providerId="AD" clId="Web-{EDE6F6E7-5F98-6BCB-2CCE-C8EAE16A530C}"/>
    <pc:docChg chg="modSld">
      <pc:chgData name="Souders, Juliet T." userId="S::jtso227@uky.edu::257871a8-2af2-4b46-a97d-4e515e127c7f" providerId="AD" clId="Web-{EDE6F6E7-5F98-6BCB-2CCE-C8EAE16A530C}" dt="2022-04-19T15:38:58.688" v="25" actId="20577"/>
      <pc:docMkLst>
        <pc:docMk/>
      </pc:docMkLst>
      <pc:sldChg chg="modSp">
        <pc:chgData name="Souders, Juliet T." userId="S::jtso227@uky.edu::257871a8-2af2-4b46-a97d-4e515e127c7f" providerId="AD" clId="Web-{EDE6F6E7-5F98-6BCB-2CCE-C8EAE16A530C}" dt="2022-04-19T15:38:58.688" v="25" actId="20577"/>
        <pc:sldMkLst>
          <pc:docMk/>
          <pc:sldMk cId="3460118462" sldId="372"/>
        </pc:sldMkLst>
        <pc:spChg chg="mod">
          <ac:chgData name="Souders, Juliet T." userId="S::jtso227@uky.edu::257871a8-2af2-4b46-a97d-4e515e127c7f" providerId="AD" clId="Web-{EDE6F6E7-5F98-6BCB-2CCE-C8EAE16A530C}" dt="2022-04-19T15:38:58.688" v="25" actId="20577"/>
          <ac:spMkLst>
            <pc:docMk/>
            <pc:sldMk cId="3460118462" sldId="372"/>
            <ac:spMk id="3" creationId="{C8BAD6B9-2982-4FF8-B82B-63992740B5B4}"/>
          </ac:spMkLst>
        </pc:spChg>
      </pc:sldChg>
      <pc:sldChg chg="modSp">
        <pc:chgData name="Souders, Juliet T." userId="S::jtso227@uky.edu::257871a8-2af2-4b46-a97d-4e515e127c7f" providerId="AD" clId="Web-{EDE6F6E7-5F98-6BCB-2CCE-C8EAE16A530C}" dt="2022-04-18T19:31:25.777" v="14" actId="20577"/>
        <pc:sldMkLst>
          <pc:docMk/>
          <pc:sldMk cId="3812211195" sldId="374"/>
        </pc:sldMkLst>
        <pc:spChg chg="mod">
          <ac:chgData name="Souders, Juliet T." userId="S::jtso227@uky.edu::257871a8-2af2-4b46-a97d-4e515e127c7f" providerId="AD" clId="Web-{EDE6F6E7-5F98-6BCB-2CCE-C8EAE16A530C}" dt="2022-04-18T19:31:25.777" v="14" actId="20577"/>
          <ac:spMkLst>
            <pc:docMk/>
            <pc:sldMk cId="3812211195" sldId="374"/>
            <ac:spMk id="2" creationId="{4222065E-F02D-4603-A17B-32007D8B7F51}"/>
          </ac:spMkLst>
        </pc:spChg>
      </pc:sldChg>
      <pc:sldChg chg="modSp">
        <pc:chgData name="Souders, Juliet T." userId="S::jtso227@uky.edu::257871a8-2af2-4b46-a97d-4e515e127c7f" providerId="AD" clId="Web-{EDE6F6E7-5F98-6BCB-2CCE-C8EAE16A530C}" dt="2022-04-18T19:31:37.512" v="24" actId="20577"/>
        <pc:sldMkLst>
          <pc:docMk/>
          <pc:sldMk cId="206835741" sldId="375"/>
        </pc:sldMkLst>
        <pc:spChg chg="mod">
          <ac:chgData name="Souders, Juliet T." userId="S::jtso227@uky.edu::257871a8-2af2-4b46-a97d-4e515e127c7f" providerId="AD" clId="Web-{EDE6F6E7-5F98-6BCB-2CCE-C8EAE16A530C}" dt="2022-04-18T19:31:37.512" v="24" actId="20577"/>
          <ac:spMkLst>
            <pc:docMk/>
            <pc:sldMk cId="206835741" sldId="375"/>
            <ac:spMk id="2" creationId="{BE324E9E-5A16-41A9-90AF-9D876EC30FE0}"/>
          </ac:spMkLst>
        </pc:spChg>
      </pc:sldChg>
    </pc:docChg>
  </pc:docChgLst>
  <pc:docChgLst>
    <pc:chgData name="Souders, Juliet T." userId="S::jtso227@uky.edu::257871a8-2af2-4b46-a97d-4e515e127c7f" providerId="AD" clId="Web-{B38554FF-3B20-2A10-0B11-746B6294C1B0}"/>
    <pc:docChg chg="modSld">
      <pc:chgData name="Souders, Juliet T." userId="S::jtso227@uky.edu::257871a8-2af2-4b46-a97d-4e515e127c7f" providerId="AD" clId="Web-{B38554FF-3B20-2A10-0B11-746B6294C1B0}" dt="2022-04-11T15:03:12.429" v="224" actId="20577"/>
      <pc:docMkLst>
        <pc:docMk/>
      </pc:docMkLst>
      <pc:sldChg chg="modSp">
        <pc:chgData name="Souders, Juliet T." userId="S::jtso227@uky.edu::257871a8-2af2-4b46-a97d-4e515e127c7f" providerId="AD" clId="Web-{B38554FF-3B20-2A10-0B11-746B6294C1B0}" dt="2022-04-11T15:03:12.429" v="224" actId="20577"/>
        <pc:sldMkLst>
          <pc:docMk/>
          <pc:sldMk cId="0" sldId="257"/>
        </pc:sldMkLst>
        <pc:spChg chg="mod">
          <ac:chgData name="Souders, Juliet T." userId="S::jtso227@uky.edu::257871a8-2af2-4b46-a97d-4e515e127c7f" providerId="AD" clId="Web-{B38554FF-3B20-2A10-0B11-746B6294C1B0}" dt="2022-04-11T15:03:12.429" v="224" actId="20577"/>
          <ac:spMkLst>
            <pc:docMk/>
            <pc:sldMk cId="0" sldId="257"/>
            <ac:spMk id="7171" creationId="{18252144-C1CD-408B-AE2A-A2E671C8EB51}"/>
          </ac:spMkLst>
        </pc:spChg>
      </pc:sldChg>
      <pc:sldChg chg="modSp">
        <pc:chgData name="Souders, Juliet T." userId="S::jtso227@uky.edu::257871a8-2af2-4b46-a97d-4e515e127c7f" providerId="AD" clId="Web-{B38554FF-3B20-2A10-0B11-746B6294C1B0}" dt="2022-04-11T15:02:33.678" v="186" actId="20577"/>
        <pc:sldMkLst>
          <pc:docMk/>
          <pc:sldMk cId="0" sldId="333"/>
        </pc:sldMkLst>
        <pc:spChg chg="mod">
          <ac:chgData name="Souders, Juliet T." userId="S::jtso227@uky.edu::257871a8-2af2-4b46-a97d-4e515e127c7f" providerId="AD" clId="Web-{B38554FF-3B20-2A10-0B11-746B6294C1B0}" dt="2022-04-11T15:02:33.678" v="186" actId="20577"/>
          <ac:spMkLst>
            <pc:docMk/>
            <pc:sldMk cId="0" sldId="333"/>
            <ac:spMk id="11267" creationId="{9E8F2F29-E026-49FE-8EA7-10FAE2929CAF}"/>
          </ac:spMkLst>
        </pc:spChg>
      </pc:sldChg>
      <pc:sldChg chg="modSp">
        <pc:chgData name="Souders, Juliet T." userId="S::jtso227@uky.edu::257871a8-2af2-4b46-a97d-4e515e127c7f" providerId="AD" clId="Web-{B38554FF-3B20-2A10-0B11-746B6294C1B0}" dt="2022-04-11T15:01:07.988" v="134" actId="20577"/>
        <pc:sldMkLst>
          <pc:docMk/>
          <pc:sldMk cId="0" sldId="336"/>
        </pc:sldMkLst>
        <pc:spChg chg="mod">
          <ac:chgData name="Souders, Juliet T." userId="S::jtso227@uky.edu::257871a8-2af2-4b46-a97d-4e515e127c7f" providerId="AD" clId="Web-{B38554FF-3B20-2A10-0B11-746B6294C1B0}" dt="2022-04-11T15:01:07.988" v="134" actId="20577"/>
          <ac:spMkLst>
            <pc:docMk/>
            <pc:sldMk cId="0" sldId="336"/>
            <ac:spMk id="3" creationId="{4E60622D-45D9-47BE-BA89-AF3EB8D3FC53}"/>
          </ac:spMkLst>
        </pc:spChg>
      </pc:sldChg>
      <pc:sldChg chg="modSp">
        <pc:chgData name="Souders, Juliet T." userId="S::jtso227@uky.edu::257871a8-2af2-4b46-a97d-4e515e127c7f" providerId="AD" clId="Web-{B38554FF-3B20-2A10-0B11-746B6294C1B0}" dt="2022-04-11T15:02:23.928" v="178" actId="20577"/>
        <pc:sldMkLst>
          <pc:docMk/>
          <pc:sldMk cId="0" sldId="357"/>
        </pc:sldMkLst>
        <pc:spChg chg="mod">
          <ac:chgData name="Souders, Juliet T." userId="S::jtso227@uky.edu::257871a8-2af2-4b46-a97d-4e515e127c7f" providerId="AD" clId="Web-{B38554FF-3B20-2A10-0B11-746B6294C1B0}" dt="2022-04-11T15:02:23.928" v="178" actId="20577"/>
          <ac:spMkLst>
            <pc:docMk/>
            <pc:sldMk cId="0" sldId="357"/>
            <ac:spMk id="19459" creationId="{8C103CBD-7CF5-457A-85B4-D094D5CC688E}"/>
          </ac:spMkLst>
        </pc:spChg>
      </pc:sldChg>
      <pc:sldChg chg="modSp">
        <pc:chgData name="Souders, Juliet T." userId="S::jtso227@uky.edu::257871a8-2af2-4b46-a97d-4e515e127c7f" providerId="AD" clId="Web-{B38554FF-3B20-2A10-0B11-746B6294C1B0}" dt="2022-04-11T14:59:34.751" v="11" actId="20577"/>
        <pc:sldMkLst>
          <pc:docMk/>
          <pc:sldMk cId="2163361605" sldId="370"/>
        </pc:sldMkLst>
        <pc:spChg chg="mod">
          <ac:chgData name="Souders, Juliet T." userId="S::jtso227@uky.edu::257871a8-2af2-4b46-a97d-4e515e127c7f" providerId="AD" clId="Web-{B38554FF-3B20-2A10-0B11-746B6294C1B0}" dt="2022-04-11T14:59:34.751" v="11" actId="20577"/>
          <ac:spMkLst>
            <pc:docMk/>
            <pc:sldMk cId="2163361605" sldId="370"/>
            <ac:spMk id="2" creationId="{6E08D7C4-2980-4D13-A037-A46E9A1E4C6E}"/>
          </ac:spMkLst>
        </pc:spChg>
      </pc:sldChg>
      <pc:sldChg chg="modSp">
        <pc:chgData name="Souders, Juliet T." userId="S::jtso227@uky.edu::257871a8-2af2-4b46-a97d-4e515e127c7f" providerId="AD" clId="Web-{B38554FF-3B20-2A10-0B11-746B6294C1B0}" dt="2022-04-11T15:00:48.331" v="118" actId="20577"/>
        <pc:sldMkLst>
          <pc:docMk/>
          <pc:sldMk cId="3460118462" sldId="372"/>
        </pc:sldMkLst>
        <pc:spChg chg="mod">
          <ac:chgData name="Souders, Juliet T." userId="S::jtso227@uky.edu::257871a8-2af2-4b46-a97d-4e515e127c7f" providerId="AD" clId="Web-{B38554FF-3B20-2A10-0B11-746B6294C1B0}" dt="2022-04-11T15:00:48.331" v="118" actId="20577"/>
          <ac:spMkLst>
            <pc:docMk/>
            <pc:sldMk cId="3460118462" sldId="372"/>
            <ac:spMk id="2" creationId="{AE1E63B7-5277-456D-B413-12D2EB1FA82F}"/>
          </ac:spMkLst>
        </pc:spChg>
        <pc:spChg chg="mod">
          <ac:chgData name="Souders, Juliet T." userId="S::jtso227@uky.edu::257871a8-2af2-4b46-a97d-4e515e127c7f" providerId="AD" clId="Web-{B38554FF-3B20-2A10-0B11-746B6294C1B0}" dt="2022-04-11T15:00:26.815" v="106" actId="20577"/>
          <ac:spMkLst>
            <pc:docMk/>
            <pc:sldMk cId="3460118462" sldId="372"/>
            <ac:spMk id="3" creationId="{C8BAD6B9-2982-4FF8-B82B-63992740B5B4}"/>
          </ac:spMkLst>
        </pc:spChg>
      </pc:sldChg>
    </pc:docChg>
  </pc:docChgLst>
  <pc:docChgLst>
    <pc:chgData name="Souders, Juliet T." userId="S::jtso227@uky.edu::257871a8-2af2-4b46-a97d-4e515e127c7f" providerId="AD" clId="Web-{D57BC773-0FAC-4E4A-9C5E-254AAAD8E332}"/>
    <pc:docChg chg="modSld">
      <pc:chgData name="Souders, Juliet T." userId="S::jtso227@uky.edu::257871a8-2af2-4b46-a97d-4e515e127c7f" providerId="AD" clId="Web-{D57BC773-0FAC-4E4A-9C5E-254AAAD8E332}" dt="2022-04-12T17:12:30.076" v="11" actId="20577"/>
      <pc:docMkLst>
        <pc:docMk/>
      </pc:docMkLst>
      <pc:sldChg chg="modSp">
        <pc:chgData name="Souders, Juliet T." userId="S::jtso227@uky.edu::257871a8-2af2-4b46-a97d-4e515e127c7f" providerId="AD" clId="Web-{D57BC773-0FAC-4E4A-9C5E-254AAAD8E332}" dt="2022-04-12T17:12:30.076" v="11" actId="20577"/>
        <pc:sldMkLst>
          <pc:docMk/>
          <pc:sldMk cId="327145507" sldId="371"/>
        </pc:sldMkLst>
        <pc:spChg chg="mod">
          <ac:chgData name="Souders, Juliet T." userId="S::jtso227@uky.edu::257871a8-2af2-4b46-a97d-4e515e127c7f" providerId="AD" clId="Web-{D57BC773-0FAC-4E4A-9C5E-254AAAD8E332}" dt="2022-04-12T17:12:30.076" v="11" actId="20577"/>
          <ac:spMkLst>
            <pc:docMk/>
            <pc:sldMk cId="327145507" sldId="371"/>
            <ac:spMk id="31747" creationId="{949CE3FE-4E3F-4E4B-BFE5-FDBDC2349730}"/>
          </ac:spMkLst>
        </pc:spChg>
      </pc:sldChg>
    </pc:docChg>
  </pc:docChgLst>
  <pc:docChgLst>
    <pc:chgData name="Souders, Juliet T." userId="S::jtso227@uky.edu::257871a8-2af2-4b46-a97d-4e515e127c7f" providerId="AD" clId="Web-{3F05F531-59C9-51ED-37AC-DEF22CE2C98C}"/>
    <pc:docChg chg="delSld modSld">
      <pc:chgData name="Souders, Juliet T." userId="S::jtso227@uky.edu::257871a8-2af2-4b46-a97d-4e515e127c7f" providerId="AD" clId="Web-{3F05F531-59C9-51ED-37AC-DEF22CE2C98C}" dt="2022-04-20T17:48:38.266" v="500" actId="20577"/>
      <pc:docMkLst>
        <pc:docMk/>
      </pc:docMkLst>
      <pc:sldChg chg="modSp">
        <pc:chgData name="Souders, Juliet T." userId="S::jtso227@uky.edu::257871a8-2af2-4b46-a97d-4e515e127c7f" providerId="AD" clId="Web-{3F05F531-59C9-51ED-37AC-DEF22CE2C98C}" dt="2022-04-20T17:41:06.971" v="229" actId="1076"/>
        <pc:sldMkLst>
          <pc:docMk/>
          <pc:sldMk cId="3460118462" sldId="372"/>
        </pc:sldMkLst>
        <pc:spChg chg="mod">
          <ac:chgData name="Souders, Juliet T." userId="S::jtso227@uky.edu::257871a8-2af2-4b46-a97d-4e515e127c7f" providerId="AD" clId="Web-{3F05F531-59C9-51ED-37AC-DEF22CE2C98C}" dt="2022-04-20T17:41:06.971" v="229" actId="1076"/>
          <ac:spMkLst>
            <pc:docMk/>
            <pc:sldMk cId="3460118462" sldId="372"/>
            <ac:spMk id="3" creationId="{C8BAD6B9-2982-4FF8-B82B-63992740B5B4}"/>
          </ac:spMkLst>
        </pc:spChg>
      </pc:sldChg>
      <pc:sldChg chg="modSp">
        <pc:chgData name="Souders, Juliet T." userId="S::jtso227@uky.edu::257871a8-2af2-4b46-a97d-4e515e127c7f" providerId="AD" clId="Web-{3F05F531-59C9-51ED-37AC-DEF22CE2C98C}" dt="2022-04-20T17:48:38.266" v="500" actId="20577"/>
        <pc:sldMkLst>
          <pc:docMk/>
          <pc:sldMk cId="3812211195" sldId="374"/>
        </pc:sldMkLst>
        <pc:spChg chg="mod">
          <ac:chgData name="Souders, Juliet T." userId="S::jtso227@uky.edu::257871a8-2af2-4b46-a97d-4e515e127c7f" providerId="AD" clId="Web-{3F05F531-59C9-51ED-37AC-DEF22CE2C98C}" dt="2022-04-20T17:48:38.266" v="500" actId="20577"/>
          <ac:spMkLst>
            <pc:docMk/>
            <pc:sldMk cId="3812211195" sldId="374"/>
            <ac:spMk id="3" creationId="{22301185-8A85-47C9-B391-4C4A3999AE58}"/>
          </ac:spMkLst>
        </pc:spChg>
      </pc:sldChg>
      <pc:sldChg chg="del">
        <pc:chgData name="Souders, Juliet T." userId="S::jtso227@uky.edu::257871a8-2af2-4b46-a97d-4e515e127c7f" providerId="AD" clId="Web-{3F05F531-59C9-51ED-37AC-DEF22CE2C98C}" dt="2022-04-20T17:40:27.735" v="199"/>
        <pc:sldMkLst>
          <pc:docMk/>
          <pc:sldMk cId="206835741" sldId="375"/>
        </pc:sldMkLst>
      </pc:sldChg>
    </pc:docChg>
  </pc:docChgLst>
  <pc:docChgLst>
    <pc:chgData name="Souders, Juliet T." userId="S::jtso227@uky.edu::257871a8-2af2-4b46-a97d-4e515e127c7f" providerId="AD" clId="Web-{0C79CCA4-4B71-BE61-7EBA-53393C313053}"/>
    <pc:docChg chg="modSld">
      <pc:chgData name="Souders, Juliet T." userId="S::jtso227@uky.edu::257871a8-2af2-4b46-a97d-4e515e127c7f" providerId="AD" clId="Web-{0C79CCA4-4B71-BE61-7EBA-53393C313053}" dt="2022-04-13T16:36:16.912" v="90" actId="20577"/>
      <pc:docMkLst>
        <pc:docMk/>
      </pc:docMkLst>
      <pc:sldChg chg="modSp">
        <pc:chgData name="Souders, Juliet T." userId="S::jtso227@uky.edu::257871a8-2af2-4b46-a97d-4e515e127c7f" providerId="AD" clId="Web-{0C79CCA4-4B71-BE61-7EBA-53393C313053}" dt="2022-04-13T16:36:16.912" v="90" actId="20577"/>
        <pc:sldMkLst>
          <pc:docMk/>
          <pc:sldMk cId="0" sldId="336"/>
        </pc:sldMkLst>
        <pc:spChg chg="mod">
          <ac:chgData name="Souders, Juliet T." userId="S::jtso227@uky.edu::257871a8-2af2-4b46-a97d-4e515e127c7f" providerId="AD" clId="Web-{0C79CCA4-4B71-BE61-7EBA-53393C313053}" dt="2022-04-13T16:36:16.912" v="90" actId="20577"/>
          <ac:spMkLst>
            <pc:docMk/>
            <pc:sldMk cId="0" sldId="336"/>
            <ac:spMk id="3" creationId="{4E60622D-45D9-47BE-BA89-AF3EB8D3FC53}"/>
          </ac:spMkLst>
        </pc:spChg>
      </pc:sldChg>
      <pc:sldChg chg="modSp">
        <pc:chgData name="Souders, Juliet T." userId="S::jtso227@uky.edu::257871a8-2af2-4b46-a97d-4e515e127c7f" providerId="AD" clId="Web-{0C79CCA4-4B71-BE61-7EBA-53393C313053}" dt="2022-04-13T16:24:16.743" v="1" actId="20577"/>
        <pc:sldMkLst>
          <pc:docMk/>
          <pc:sldMk cId="3812211195" sldId="374"/>
        </pc:sldMkLst>
        <pc:spChg chg="mod">
          <ac:chgData name="Souders, Juliet T." userId="S::jtso227@uky.edu::257871a8-2af2-4b46-a97d-4e515e127c7f" providerId="AD" clId="Web-{0C79CCA4-4B71-BE61-7EBA-53393C313053}" dt="2022-04-13T16:24:16.743" v="1" actId="20577"/>
          <ac:spMkLst>
            <pc:docMk/>
            <pc:sldMk cId="3812211195" sldId="374"/>
            <ac:spMk id="3" creationId="{22301185-8A85-47C9-B391-4C4A3999AE58}"/>
          </ac:spMkLst>
        </pc:spChg>
      </pc:sldChg>
      <pc:sldChg chg="modSp">
        <pc:chgData name="Souders, Juliet T." userId="S::jtso227@uky.edu::257871a8-2af2-4b46-a97d-4e515e127c7f" providerId="AD" clId="Web-{0C79CCA4-4B71-BE61-7EBA-53393C313053}" dt="2022-04-13T16:24:20.540" v="2" actId="20577"/>
        <pc:sldMkLst>
          <pc:docMk/>
          <pc:sldMk cId="206835741" sldId="375"/>
        </pc:sldMkLst>
        <pc:spChg chg="mod">
          <ac:chgData name="Souders, Juliet T." userId="S::jtso227@uky.edu::257871a8-2af2-4b46-a97d-4e515e127c7f" providerId="AD" clId="Web-{0C79CCA4-4B71-BE61-7EBA-53393C313053}" dt="2022-04-13T16:24:20.540" v="2" actId="20577"/>
          <ac:spMkLst>
            <pc:docMk/>
            <pc:sldMk cId="206835741" sldId="375"/>
            <ac:spMk id="3" creationId="{C1F496B3-EC76-4C83-AB78-43DB318ADA0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8A5F3C4-45A0-4771-B4AF-16C955CB61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CD128C-D2C7-4E39-BACB-B22AAE97DA9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D45E4-0221-4EAA-93C7-6173B636DDA4}" type="datetimeFigureOut">
              <a:rPr lang="en-US"/>
              <a:pPr>
                <a:defRPr/>
              </a:pPr>
              <a:t>4/20/2022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7C7FC53-F6F4-4E96-BA52-28A93C45A7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840B8B2-511E-480B-B15F-63423CDA3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73C1D-93E7-4C00-B53B-2A9420C5E3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68C3F-C573-4427-BCC8-626B7BDEC7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941B668-0EE3-4B04-A552-CD19E44E07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46BE7383-3322-4908-8FC5-A5F49E496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E1ADD190-091F-462A-9EF3-4BBBB57410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CCA85E-836F-46DC-92E5-46AB6885831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E84E2BCB-6A59-4110-9F7F-432855960B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9889D374-9F46-4607-BCA2-C97711209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9E4EE5A9-9C08-4A61-8A53-A79E57EA7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182296-B25E-45D1-BFFA-ED2B81BEF33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43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382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046D55A6-F130-40A0-9433-5BEEC3A55C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3B87A16B-2DB4-41F4-BB57-43EC0D491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Calibri"/>
            </a:endParaRPr>
          </a:p>
          <a:p>
            <a:pPr>
              <a:spcBef>
                <a:spcPct val="0"/>
              </a:spcBef>
            </a:pPr>
            <a:r>
              <a:rPr lang="en-US" altLang="en-US">
                <a:cs typeface="Calibri" panose="020F0502020204030204" pitchFamily="34" charset="0"/>
              </a:rPr>
              <a:t>Juliet</a:t>
            </a:r>
            <a:endParaRPr lang="en-US"/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D6B19BE5-BC12-4C1A-9781-207198D8FD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511444-78C7-4123-A5F8-85D4CC863755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046D55A6-F130-40A0-9433-5BEEC3A55C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3B87A16B-2DB4-41F4-BB57-43EC0D491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Calibri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Juliet</a:t>
            </a: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D6B19BE5-BC12-4C1A-9781-207198D8FD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511444-78C7-4123-A5F8-85D4CC863755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16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Caroline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89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72907D96-7DAA-4FA2-813D-D274290AD4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2E4BA591-3DF5-4A78-9441-7C3F0CC75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EAF5BC6-8A20-477D-8749-D236578AC8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60241F-D0F6-484E-A6DF-EBC1F50615F7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877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Juliet starts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78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BF33F54D-FCE8-4DD1-8D8D-056303EAB6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86C92B1-19E5-4F36-BC56-A98763AB3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Juliet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CA9DC01-04DA-4515-8F4F-7B841990C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1857E8-5C22-46B7-A79B-1C3025C90810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E0C2ABE5-A603-4FD2-83FD-BABBEF645C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A652DD35-A7F5-4D9C-B28B-AD4B1A631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06FC6AF8-FB03-4A5F-9747-A7B3902DC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C66E95-C400-4848-8313-9A92FACA2EC6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54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AB37925D-2D2D-4BF6-A25B-1B90405492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00EC2CA8-B6A6-436D-9C5D-C1A226FB1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Brandon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F6D53251-F742-4501-B57D-48BD0E7409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6AF071-E1C2-4290-AB84-9A9B3DCE0684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39510CF5-27EC-4F13-93DC-0ED185A10F4C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14">
              <a:extLst>
                <a:ext uri="{FF2B5EF4-FFF2-40B4-BE49-F238E27FC236}">
                  <a16:creationId xmlns:a16="http://schemas.microsoft.com/office/drawing/2014/main" id="{6D3F5916-084F-4E74-A7EB-B72B8593EF06}"/>
                </a:ext>
              </a:extLst>
            </p:cNvPr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16BEAEE-57E3-4625-A2EE-A63805F29473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04FA6BB-7B96-4FAC-8BFC-4409565941DB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2C2A8306-1523-43B6-B670-824E354B106F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>
              <a:extLst>
                <a:ext uri="{FF2B5EF4-FFF2-40B4-BE49-F238E27FC236}">
                  <a16:creationId xmlns:a16="http://schemas.microsoft.com/office/drawing/2014/main" id="{3F567C2D-1450-4FEC-A81A-22BC047B980C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9ED072EA-4EA2-4893-93E5-1390C2B76D0E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>
              <a:extLst>
                <a:ext uri="{FF2B5EF4-FFF2-40B4-BE49-F238E27FC236}">
                  <a16:creationId xmlns:a16="http://schemas.microsoft.com/office/drawing/2014/main" id="{FE7B0AA1-6445-4EE0-823D-469E479CA123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>
              <a:extLst>
                <a:ext uri="{FF2B5EF4-FFF2-40B4-BE49-F238E27FC236}">
                  <a16:creationId xmlns:a16="http://schemas.microsoft.com/office/drawing/2014/main" id="{275B7E4B-1099-4AE1-BB48-F5C3CBE0AF18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>
              <a:extLst>
                <a:ext uri="{FF2B5EF4-FFF2-40B4-BE49-F238E27FC236}">
                  <a16:creationId xmlns:a16="http://schemas.microsoft.com/office/drawing/2014/main" id="{9C96C2EF-80C5-4462-A006-744930325E23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5E5245F2-01BF-4787-8283-DE8811E1AFA9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5" name="Picture 38">
            <a:extLst>
              <a:ext uri="{FF2B5EF4-FFF2-40B4-BE49-F238E27FC236}">
                <a16:creationId xmlns:a16="http://schemas.microsoft.com/office/drawing/2014/main" id="{47556548-3851-4845-853A-1C0D310FE5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3" y="5943600"/>
            <a:ext cx="3468687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9">
            <a:extLst>
              <a:ext uri="{FF2B5EF4-FFF2-40B4-BE49-F238E27FC236}">
                <a16:creationId xmlns:a16="http://schemas.microsoft.com/office/drawing/2014/main" id="{0C6B3296-79EA-4228-86A5-28E48835C31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88" y="5611813"/>
            <a:ext cx="1084262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0">
            <a:extLst>
              <a:ext uri="{FF2B5EF4-FFF2-40B4-BE49-F238E27FC236}">
                <a16:creationId xmlns:a16="http://schemas.microsoft.com/office/drawing/2014/main" id="{421FB9B7-EB85-4B49-B559-E43FF9FD70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5732463"/>
            <a:ext cx="18542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AA6BC49-E890-4ADF-BE25-2D27ECA36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20A2C49E-846A-4AA4-8529-D8FA0A165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A75661A5-F89F-4F08-B1B0-4AFFFC20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208AC-5BE3-47FF-A5F1-A4D5BD701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9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AA13D-5CD8-409C-9BE5-16943FF6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46FEF-0492-45F6-9A32-00A81C8A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2A43-BA8D-4A8D-99A2-0DF7EA25B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03DF1-0C68-4F44-AB39-7198D3055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8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5066DC-8129-472B-9D14-5534B66F4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154403-57AC-464E-AE23-F6D8F391B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7B55E2-1813-46DF-9B5A-63DF04BDDB1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F87CFA-09E6-4101-A911-48142C59FC2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1F8FB2-6372-4C79-8896-2214863B3F2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7289B-C007-4CF7-B728-AB9AEC8E2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21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981AA-0D60-4A5A-9BD6-3D09CB819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85A6E-C98E-4024-8017-1C15180D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A0556-F3A4-490B-A2B6-78CDE778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E15A7-20FB-40CE-BCB7-337A3F195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8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26608AF-63C2-49B3-B770-2BE2990A8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2BF9E8-CA5C-46BE-8CCD-72AFD4F82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EC94BD5-694E-4AA2-A09F-87A225C0813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144AA32-06C9-4EB2-BDA0-00BB8EB0ED8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1DCF5BC-6A0A-4795-A29C-3383D8F99D0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5146F-4F1A-4381-B187-C61E03B62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69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5BA181-098F-4581-A345-EC951327CC8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F9B7BD-3A1B-4C40-814B-3A0A89D439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B50E72-8440-4202-B834-1E0CF9BFD0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FC16-0CD9-4A6F-9334-310AEE611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32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55A09-C81F-4EDC-8819-AD188AAD9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4D0-B34A-47F8-941E-BA7A36E4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3A23F-C937-495D-87A9-355152480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75A93-89C9-4B2B-837B-791043925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88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B9B10-B6C5-4078-815F-444701FCC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0D996-1E8B-4226-B317-213F8D0B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AF651-8D2B-439A-8640-142D1FF1A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1BB78-E911-4D9D-91DE-28A528EC3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0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>
            <a:extLst>
              <a:ext uri="{FF2B5EF4-FFF2-40B4-BE49-F238E27FC236}">
                <a16:creationId xmlns:a16="http://schemas.microsoft.com/office/drawing/2014/main" id="{2A7A9D22-7954-4BC1-BB65-C3DD2ECEBA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5632450"/>
            <a:ext cx="10858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8">
            <a:extLst>
              <a:ext uri="{FF2B5EF4-FFF2-40B4-BE49-F238E27FC236}">
                <a16:creationId xmlns:a16="http://schemas.microsoft.com/office/drawing/2014/main" id="{289A8236-5F88-415C-9F9A-CB3B6AA7EA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5" y="5856288"/>
            <a:ext cx="1595438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9">
            <a:extLst>
              <a:ext uri="{FF2B5EF4-FFF2-40B4-BE49-F238E27FC236}">
                <a16:creationId xmlns:a16="http://schemas.microsoft.com/office/drawing/2014/main" id="{FD4EA30A-128A-4EB9-AC3A-BAC109F55B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863" y="6003925"/>
            <a:ext cx="3421062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A674826-9FBB-4249-8396-67C62560B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32DE8EE-2474-4FA2-B8BA-4ECD202E2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47201F1-08DB-43DB-B082-8E3E1D2CE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1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89158-3641-4C5A-B53C-134D5D4F6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3D7A2-F840-4702-92F2-E56D56FD3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85FDF-9950-474D-A898-F0272AAB9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4FB4A-20B4-42A1-A5D1-C8138CD52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0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DC3452-67C3-43F3-A1B5-81ED410D5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C217CA-9057-4EB2-84F8-641C1EDF4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B47A01-5459-42EB-9DE1-01C4E45A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075D8-4FDE-40C5-A863-EBDD087DD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EAD3AC-D4BE-4810-B49D-AA9A2E7E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4C4445-1E83-4968-B4C2-C65DDB270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582DF77-6F75-44FB-87FA-25C82CCA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D942C-77F3-4A5A-8AAF-242828304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3865507-F1D1-4916-B183-6F5C971F8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E51A38B-5225-42CA-80C6-E50C131C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5EC42A9-A9AA-4769-9236-08AA6A3F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63198-B408-4E24-AF6D-96DC04676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8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1FCBD5-791F-40F2-B534-987C7AF4D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1E89EA7-4F0D-4FFA-9823-94E9101CC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E15E33A-B052-4838-AF35-9DD52BA9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45C36-6B6C-4B3E-A4C1-C83F1068C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4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839C14-E643-4879-905B-16CBACF9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F73025-018C-448B-8E6D-F2EA685C5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5C1F51-6A81-40FB-B1A9-DEA6E5745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D0312-260E-4779-AE0C-6515365E8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9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6B66EA-9274-4A73-BBF8-7145C9DC4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74284C-F288-40E7-B760-226C5D1C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8D9E0B-3787-4CA4-A52A-BD3AE67EE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463EB-DB7E-47B1-9A72-9C8069C3A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4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>
            <a:extLst>
              <a:ext uri="{FF2B5EF4-FFF2-40B4-BE49-F238E27FC236}">
                <a16:creationId xmlns:a16="http://schemas.microsoft.com/office/drawing/2014/main" id="{C6BC318F-2180-422F-BD82-AEB282B340AE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40A7F2-3649-4763-BE02-FDC0C1DC937E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7E4E6F7-1E5D-40AA-88E8-024A5C5B899E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A39540BC-B7D4-48F5-8D2F-EF4B46161022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BBF2437F-6878-421E-B6FD-584EB7086263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67C447C4-2C20-407D-BA5C-68337E21AA4D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B2CDF694-8109-4298-AC85-8C84BDED5F8D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5DCDE2C8-AEF7-4891-8A0A-CAA327EF59D4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DFA17038-AC38-47E1-BF4E-63A2EA93C90E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AD7D109E-070A-46C8-A5E0-A7AC21C96E87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EF1B253-2C28-4A38-91E4-53F6A90925A8}"/>
                </a:ext>
              </a:extLst>
            </p:cNvPr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E8A0E9DE-C4C7-4902-A66D-9B929816F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D98FAEA-6C87-480A-8BC7-FCAEE19196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7D31E-0C41-4F01-8A5A-60AF9B20D0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1FD6A-3DB0-48B5-8FB3-2C2E905FA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11B34-9800-40C2-B711-E2233C266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61126EA0-F31E-4CD2-8253-BB24DD67C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32" r:id="rId11"/>
    <p:sldLayoutId id="2147483726" r:id="rId12"/>
    <p:sldLayoutId id="2147483733" r:id="rId13"/>
    <p:sldLayoutId id="2147483727" r:id="rId14"/>
    <p:sldLayoutId id="2147483728" r:id="rId15"/>
    <p:sldLayoutId id="2147483729" r:id="rId16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ky.zoom.us/j/8189535102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dilearning.org/scope-echo-ceu-information-spring-2022/" TargetMode="External"/><Relationship Id="rId4" Type="http://schemas.openxmlformats.org/officeDocument/2006/relationships/hyperlink" Target="https://www.hdilearning.org/project-scope-echo-series-spring-2022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aroline.gooden@uky.edu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kaela.roark@uky.edu" TargetMode="External"/><Relationship Id="rId5" Type="http://schemas.openxmlformats.org/officeDocument/2006/relationships/hyperlink" Target="mailto:brandon.cannada@uky.edu" TargetMode="External"/><Relationship Id="rId4" Type="http://schemas.openxmlformats.org/officeDocument/2006/relationships/hyperlink" Target="mailto:Juliet.souders@uky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E8E6F17-F6A8-4C4C-BB38-14328E707D2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96087" y="372801"/>
            <a:ext cx="4384675" cy="1508125"/>
          </a:xfrm>
        </p:spPr>
        <p:txBody>
          <a:bodyPr/>
          <a:lstStyle/>
          <a:p>
            <a:pPr algn="l" eaLnBrk="1" hangingPunct="1"/>
            <a:r>
              <a:rPr lang="en-US" altLang="en-US" sz="6600">
                <a:solidFill>
                  <a:schemeClr val="tx1"/>
                </a:solidFill>
              </a:rPr>
              <a:t>WELCOME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18252144-C1CD-408B-AE2A-A2E671C8EB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03200" y="2250031"/>
            <a:ext cx="9776567" cy="253841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3200" b="1">
                <a:solidFill>
                  <a:schemeClr val="tx1"/>
                </a:solidFill>
                <a:latin typeface="Arial"/>
                <a:cs typeface="Arial"/>
              </a:rPr>
              <a:t>KY’s Project SCOPE: Supporting Children of the Opioid Epidemic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3200" b="1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90000"/>
              </a:lnSpc>
            </a:pPr>
            <a:r>
              <a:rPr lang="en-US" altLang="en-US" sz="3200" b="1">
                <a:solidFill>
                  <a:schemeClr val="tx1"/>
                </a:solidFill>
                <a:latin typeface="Arial"/>
                <a:cs typeface="Arial"/>
              </a:rPr>
              <a:t>Session 6: Court Processes for Families; Judge Kevin Mullins, Letcher County</a:t>
            </a:r>
            <a:endParaRPr lang="en-US" sz="3200" b="1">
              <a:solidFill>
                <a:schemeClr val="tx1"/>
              </a:solidFill>
              <a:latin typeface="Trebuchet MS"/>
              <a:cs typeface="Arial" panose="020B0604020202020204" pitchFamily="34" charset="0"/>
            </a:endParaRP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BBD1A2C4-CB2A-4C60-9A34-8EE2A52F0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DAC22CD8-888A-48E6-95D9-B83EBE6B18B7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2223F0F6-9485-4CD2-85B9-4F6EE5251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Resource Materials and Zoom (Brandon)</a:t>
            </a:r>
            <a:br>
              <a:rPr lang="en-US" altLang="en-US" sz="2000"/>
            </a:br>
            <a:endParaRPr lang="en-US" altLang="en-US" sz="2000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8103C5A1-7021-4497-B5ED-C6B209495E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7730" y="1434599"/>
            <a:ext cx="8982016" cy="4321175"/>
          </a:xfrm>
        </p:spPr>
        <p:txBody>
          <a:bodyPr/>
          <a:lstStyle/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Please contact brandon.cannada@uky.edu for</a:t>
            </a:r>
            <a:r>
              <a:rPr lang="en-US" altLang="en-US" sz="2400" b="1">
                <a:solidFill>
                  <a:schemeClr val="tx1"/>
                </a:solidFill>
                <a:latin typeface="Arial"/>
                <a:cs typeface="Arial"/>
              </a:rPr>
              <a:t> </a:t>
            </a:r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assistance </a:t>
            </a: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Select your region at small group breakout time</a:t>
            </a:r>
          </a:p>
          <a:p>
            <a:pPr eaLnBrk="1" hangingPunct="1"/>
            <a:r>
              <a:rPr lang="en-US" altLang="en-US" sz="2400">
                <a:latin typeface="Arial"/>
                <a:cs typeface="Arial"/>
              </a:rPr>
              <a:t>Rejoin zoom anytime bounced off at </a:t>
            </a:r>
            <a:r>
              <a:rPr lang="en-US" sz="2400">
                <a:ea typeface="+mn-lt"/>
                <a:cs typeface="+mn-lt"/>
                <a:hlinkClick r:id="rId3"/>
              </a:rPr>
              <a:t>https://uky.zoom.us/j/81895351022</a:t>
            </a:r>
          </a:p>
          <a:p>
            <a:pPr eaLnBrk="1" hangingPunct="1"/>
            <a:r>
              <a:rPr lang="en-US" altLang="en-US" sz="2400">
                <a:latin typeface="Arial"/>
                <a:cs typeface="Arial"/>
              </a:rPr>
              <a:t>See resource materials, including CEU information, at </a:t>
            </a:r>
          </a:p>
          <a:p>
            <a:pPr marL="0" indent="0" eaLnBrk="1" hangingPunct="1">
              <a:buNone/>
            </a:pPr>
            <a:r>
              <a:rPr lang="en-US" sz="2400">
                <a:latin typeface="Arial"/>
                <a:ea typeface="+mn-lt"/>
                <a:cs typeface="+mn-lt"/>
                <a:hlinkClick r:id="rId4"/>
              </a:rPr>
              <a:t>https://www.hdilearning.org/project-scope-echo-series-spring-2022/</a:t>
            </a:r>
            <a:r>
              <a:rPr lang="en-US" sz="2400">
                <a:latin typeface="Arial"/>
                <a:ea typeface="+mn-lt"/>
                <a:cs typeface="+mn-lt"/>
              </a:rPr>
              <a:t> and </a:t>
            </a:r>
            <a:r>
              <a:rPr lang="en-US" sz="2400">
                <a:latin typeface="Arial"/>
                <a:ea typeface="+mn-lt"/>
                <a:cs typeface="+mn-lt"/>
                <a:hlinkClick r:id="rId5"/>
              </a:rPr>
              <a:t>https://www.hdilearning.org/scope-echo-ceu-information-spring-2022/</a:t>
            </a:r>
            <a:endParaRPr lang="en-US" altLang="en-US" sz="2400">
              <a:latin typeface="Arial"/>
              <a:cs typeface="Arial"/>
            </a:endParaRPr>
          </a:p>
          <a:p>
            <a:endParaRPr lang="en-US" altLang="en-US" sz="2800">
              <a:latin typeface="Arial"/>
              <a:cs typeface="Arial"/>
            </a:endParaRPr>
          </a:p>
          <a:p>
            <a:pPr eaLnBrk="1" hangingPunct="1"/>
            <a:endParaRPr lang="en-US" alt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17412" name="Slide Number Placeholder 4">
            <a:extLst>
              <a:ext uri="{FF2B5EF4-FFF2-40B4-BE49-F238E27FC236}">
                <a16:creationId xmlns:a16="http://schemas.microsoft.com/office/drawing/2014/main" id="{787C412D-8CB1-4B0E-BF7F-B0D7A2288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0C4A14FD-FF99-40E0-A6D4-D64766134F4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10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540863C3-2E05-4D6C-B7ED-10D9CE01FF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Today’s Session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8C103CBD-7CF5-457A-85B4-D094D5CC68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2069" y="1485745"/>
            <a:ext cx="8596312" cy="3881437"/>
          </a:xfrm>
        </p:spPr>
        <p:txBody>
          <a:bodyPr/>
          <a:lstStyle/>
          <a:p>
            <a:pPr eaLnBrk="1" hangingPunct="1"/>
            <a:r>
              <a:rPr lang="en-US" sz="2400">
                <a:solidFill>
                  <a:schemeClr val="tx1"/>
                </a:solidFill>
                <a:latin typeface="Trebuchet MS"/>
                <a:ea typeface="+mn-lt"/>
                <a:cs typeface="Arial"/>
              </a:rPr>
              <a:t>Court Processes for Families, Judge Kevin Mullins</a:t>
            </a:r>
          </a:p>
          <a:p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sz="240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5A9F65CD-0276-4DFF-8E1D-8CF766288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C61774C-870E-48B7-B666-13CAA429CDC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11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E18C-0EEE-4CB6-ABE9-D12497F9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451" y="45985"/>
            <a:ext cx="9880423" cy="932997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Small Group Discussion Questions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F864E-5869-42D5-8AED-65B716AA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417" y="718562"/>
            <a:ext cx="10733327" cy="5146883"/>
          </a:xfrm>
        </p:spPr>
        <p:txBody>
          <a:bodyPr/>
          <a:lstStyle/>
          <a:p>
            <a:endParaRPr lang="en-US" sz="2100">
              <a:latin typeface="Trebuchet MS" panose="020B0603020202020204"/>
              <a:cs typeface="Arial"/>
            </a:endParaRPr>
          </a:p>
          <a:p>
            <a:r>
              <a:rPr lang="en-US" sz="2400"/>
              <a:t>1) What are the main takeaways from this presentation? </a:t>
            </a:r>
          </a:p>
          <a:p>
            <a:r>
              <a:rPr lang="en-US" sz="2400">
                <a:latin typeface="Trebuchet MS" panose="020B0603020202020204"/>
                <a:cs typeface="Arial"/>
              </a:rPr>
              <a:t>2) What resources or agencies in your area could be useful for families involved in court processes?</a:t>
            </a:r>
          </a:p>
          <a:p>
            <a:pPr marL="0" indent="0">
              <a:buNone/>
            </a:pPr>
            <a:endParaRPr lang="en-US" sz="2100">
              <a:latin typeface="Trebuchet MS" panose="020B0603020202020204"/>
              <a:cs typeface="Arial"/>
            </a:endParaRPr>
          </a:p>
          <a:p>
            <a:endParaRPr lang="en-US" sz="2100">
              <a:latin typeface="Trebuchet MS" panose="020B0603020202020204"/>
              <a:cs typeface="Arial"/>
            </a:endParaRPr>
          </a:p>
          <a:p>
            <a:endParaRPr lang="en-US" sz="2100">
              <a:latin typeface="Trebuchet MS" panose="020B0603020202020204"/>
              <a:cs typeface="Arial"/>
            </a:endParaRPr>
          </a:p>
          <a:p>
            <a:pPr marL="514350" indent="-514350">
              <a:buAutoNum type="arabicParenR"/>
            </a:pPr>
            <a:endParaRPr lang="en-US">
              <a:latin typeface="Trebuchet MS" panose="020B0603020202020204"/>
              <a:cs typeface="Arial"/>
            </a:endParaRPr>
          </a:p>
          <a:p>
            <a:pPr marL="514350" indent="-514350">
              <a:buAutoNum type="arabicParenR"/>
            </a:pPr>
            <a:endParaRPr lang="en-US" sz="2100">
              <a:latin typeface="Arial"/>
              <a:cs typeface="Arial"/>
            </a:endParaRPr>
          </a:p>
          <a:p>
            <a:pPr marL="514350" indent="-514350">
              <a:buAutoNum type="arabicParenR"/>
            </a:pPr>
            <a:endParaRPr lang="en-US" sz="2400">
              <a:latin typeface="Arial"/>
              <a:cs typeface="Arial"/>
            </a:endParaRPr>
          </a:p>
          <a:p>
            <a:pPr marL="514350" indent="-514350">
              <a:buAutoNum type="arabicParenR"/>
            </a:pPr>
            <a:endParaRPr lang="en-US" sz="2400">
              <a:latin typeface="Arial"/>
              <a:cs typeface="Arial"/>
            </a:endParaRPr>
          </a:p>
          <a:p>
            <a:pPr marL="514350" indent="-514350">
              <a:buAutoNum type="arabicParenR"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5B067-91E0-44E7-96DC-D08C0339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48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E18C-0EEE-4CB6-ABE9-D12497F9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158044"/>
            <a:ext cx="9880423" cy="1320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Large Group Sharing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F864E-5869-42D5-8AED-65B716AA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78" y="393508"/>
            <a:ext cx="10733327" cy="5146883"/>
          </a:xfrm>
        </p:spPr>
        <p:txBody>
          <a:bodyPr/>
          <a:lstStyle/>
          <a:p>
            <a:pPr marL="0" indent="0">
              <a:buNone/>
            </a:pPr>
            <a:endParaRPr lang="en-US" sz="2400">
              <a:latin typeface="Trebuchet MS" panose="020B0603020202020204"/>
              <a:cs typeface="Arial"/>
            </a:endParaRPr>
          </a:p>
          <a:p>
            <a:r>
              <a:rPr lang="en-US" sz="2400">
                <a:ea typeface="+mn-lt"/>
                <a:cs typeface="+mn-lt"/>
              </a:rPr>
              <a:t>1) Main takeaways from this presentation</a:t>
            </a:r>
            <a:endParaRPr lang="en-US" sz="2400"/>
          </a:p>
          <a:p>
            <a:r>
              <a:rPr lang="en-US" sz="2400">
                <a:ea typeface="+mn-lt"/>
                <a:cs typeface="+mn-lt"/>
              </a:rPr>
              <a:t>2) </a:t>
            </a:r>
            <a:r>
              <a:rPr lang="en-US" sz="2400">
                <a:latin typeface="Trebuchet MS"/>
                <a:cs typeface="Arial"/>
              </a:rPr>
              <a:t>Resources or agencies in your area that are useful for families involved in court processes</a:t>
            </a:r>
            <a:endParaRPr lang="en-US" sz="2400">
              <a:cs typeface="Arial"/>
            </a:endParaRPr>
          </a:p>
          <a:p>
            <a:pPr marL="514350" indent="-514350">
              <a:buAutoNum type="arabicParenR"/>
            </a:pPr>
            <a:endParaRPr lang="en-US" sz="2200">
              <a:latin typeface="Arial"/>
              <a:cs typeface="Arial"/>
            </a:endParaRPr>
          </a:p>
          <a:p>
            <a:pPr marL="514350" indent="-514350">
              <a:buAutoNum type="arabicParenR"/>
            </a:pPr>
            <a:endParaRPr lang="en-US" sz="2400">
              <a:latin typeface="Arial"/>
              <a:cs typeface="Arial"/>
            </a:endParaRPr>
          </a:p>
          <a:p>
            <a:pPr marL="514350" indent="-514350">
              <a:buAutoNum type="arabicParenR"/>
            </a:pPr>
            <a:endParaRPr lang="en-US" sz="2400">
              <a:latin typeface="Arial"/>
              <a:cs typeface="Arial"/>
            </a:endParaRPr>
          </a:p>
          <a:p>
            <a:pPr marL="514350" indent="-514350">
              <a:buAutoNum type="arabicParenR"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5B067-91E0-44E7-96DC-D08C0339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128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E21EAE-9287-48E1-A98D-6DCA37E3F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Evaluation</a:t>
            </a:r>
            <a:r>
              <a:rPr lang="en-US" altLang="en-US"/>
              <a:t> 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49CE3FE-4E3F-4E4B-BFE5-FDBDC23497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solidFill>
                  <a:schemeClr val="tx1"/>
                </a:solidFill>
                <a:latin typeface="Arial"/>
                <a:cs typeface="Arial"/>
              </a:rPr>
              <a:t>Please complete pre-series surveys and evaluations after each session and after series</a:t>
            </a:r>
          </a:p>
          <a:p>
            <a:pPr eaLnBrk="1" hangingPunct="1"/>
            <a:r>
              <a:rPr lang="en-US" altLang="en-US" sz="2800">
                <a:solidFill>
                  <a:schemeClr val="tx1"/>
                </a:solidFill>
                <a:latin typeface="Arial"/>
                <a:cs typeface="Arial"/>
              </a:rPr>
              <a:t>Incentives: exciting book selections </a:t>
            </a:r>
            <a:r>
              <a:rPr lang="en-US" altLang="en-US" sz="2800" b="1">
                <a:solidFill>
                  <a:schemeClr val="tx1"/>
                </a:solidFill>
                <a:latin typeface="Arial"/>
                <a:cs typeface="Arial"/>
              </a:rPr>
              <a:t>for those who send case studies</a:t>
            </a:r>
            <a:r>
              <a:rPr lang="en-US" altLang="en-US" sz="2800">
                <a:solidFill>
                  <a:schemeClr val="tx1"/>
                </a:solidFill>
                <a:latin typeface="Arial"/>
                <a:cs typeface="Arial"/>
              </a:rPr>
              <a:t>; and for those who complete all sessions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E28C3AA-C7EF-4DF5-A424-CF0D726EC5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5F44841-AE52-4CBD-92DE-442B94EBC5D2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14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E21EAE-9287-48E1-A98D-6DCA37E3F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Contacts for Support</a:t>
            </a:r>
            <a:r>
              <a:rPr lang="en-US" altLang="en-US"/>
              <a:t> 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49CE3FE-4E3F-4E4B-BFE5-FDBDC23497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863" y="1744951"/>
            <a:ext cx="8596312" cy="3881437"/>
          </a:xfrm>
        </p:spPr>
        <p:txBody>
          <a:bodyPr/>
          <a:lstStyle/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Project Director: </a:t>
            </a:r>
            <a:r>
              <a:rPr lang="en-US" sz="2400">
                <a:solidFill>
                  <a:schemeClr val="tx1"/>
                </a:solid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caroline.gooden@uky.edu</a:t>
            </a:r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Lead Facilitator and CEUs: </a:t>
            </a:r>
            <a:r>
              <a:rPr lang="en-US" sz="2400">
                <a:solidFill>
                  <a:schemeClr val="tx1"/>
                </a:solid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Juliet.souders@uky.edu</a:t>
            </a:r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  <a:p>
            <a:pPr marL="457200" indent="-457200">
              <a:spcAft>
                <a:spcPts val="0"/>
              </a:spcAft>
              <a:buFont typeface="Wingdings" panose="05040102010807070707" pitchFamily="18" charset="2"/>
              <a:buChar char="Ø"/>
              <a:defRPr/>
            </a:pP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Technology: </a:t>
            </a:r>
            <a:r>
              <a:rPr lang="en-US" sz="2400">
                <a:solidFill>
                  <a:schemeClr val="tx1"/>
                </a:solid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brandon.cannada@uky.edu</a:t>
            </a:r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Evaluation: </a:t>
            </a:r>
            <a:r>
              <a:rPr lang="en-US" sz="2400">
                <a:solidFill>
                  <a:schemeClr val="tx1"/>
                </a:solidFill>
                <a:latin typeface="Arial"/>
                <a:cs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Mikaela.roark@uky.edu</a:t>
            </a:r>
            <a:endParaRPr lang="en-US" sz="2400">
              <a:solidFill>
                <a:schemeClr val="tx1"/>
              </a:solidFill>
              <a:latin typeface="Trebuchet MS" panose="020B0603020202020204"/>
              <a:cs typeface="Arial"/>
            </a:endParaRPr>
          </a:p>
          <a:p>
            <a:pPr marL="457200" indent="-457200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Next session: May 5th</a:t>
            </a:r>
            <a:r>
              <a:rPr lang="en-US" sz="2400" b="1">
                <a:solidFill>
                  <a:schemeClr val="tx1"/>
                </a:solidFill>
                <a:latin typeface="Arial"/>
                <a:cs typeface="Arial"/>
              </a:rPr>
              <a:t>: </a:t>
            </a: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Provider Strategies for Resilience, Dr. Ginny Sprang, KY Center on Trauma and Children</a:t>
            </a:r>
            <a:endParaRPr lang="en-US" sz="2400">
              <a:solidFill>
                <a:schemeClr val="tx1"/>
              </a:solidFill>
              <a:latin typeface="Arial"/>
              <a:ea typeface="+mn-lt"/>
              <a:cs typeface="Arial"/>
            </a:endParaRPr>
          </a:p>
          <a:p>
            <a:pPr marL="457200" indent="-457200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 b="1">
                <a:solidFill>
                  <a:schemeClr val="tx1"/>
                </a:solidFill>
                <a:latin typeface="Arial"/>
                <a:ea typeface="+mn-lt"/>
                <a:cs typeface="Arial"/>
              </a:rPr>
              <a:t>Please</a:t>
            </a:r>
            <a:r>
              <a:rPr lang="en-US" sz="2400" b="1">
                <a:solidFill>
                  <a:schemeClr val="tx1"/>
                </a:solidFill>
                <a:latin typeface="Arial"/>
                <a:cs typeface="Arial"/>
              </a:rPr>
              <a:t> send your child challenges on this topic</a:t>
            </a:r>
            <a:endParaRPr lang="en-US" b="1">
              <a:solidFill>
                <a:schemeClr val="tx1"/>
              </a:solidFill>
            </a:endParaRPr>
          </a:p>
          <a:p>
            <a:pPr marL="0" indent="0">
              <a:spcAft>
                <a:spcPts val="0"/>
              </a:spcAft>
              <a:buNone/>
              <a:defRPr/>
            </a:pPr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E28C3AA-C7EF-4DF5-A424-CF0D726EC5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5F44841-AE52-4CBD-92DE-442B94EBC5D2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15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45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836F9-CFEA-4E72-919B-EFB572E41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KY SCOPE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A8BF4-361D-4A5C-AE0C-DF36C19E1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483255"/>
            <a:ext cx="9838089" cy="3881437"/>
          </a:xfrm>
        </p:spPr>
        <p:txBody>
          <a:bodyPr/>
          <a:lstStyle/>
          <a:p>
            <a:r>
              <a:rPr lang="en-US" sz="2400">
                <a:solidFill>
                  <a:schemeClr val="tx1"/>
                </a:solidFill>
              </a:rPr>
              <a:t>Our partners for Project SCOPE</a:t>
            </a:r>
            <a:endParaRPr lang="en-US">
              <a:solidFill>
                <a:schemeClr val="tx1"/>
              </a:solidFill>
            </a:endParaRPr>
          </a:p>
          <a:p>
            <a:r>
              <a:rPr lang="en-US" sz="2400">
                <a:solidFill>
                  <a:schemeClr val="tx1"/>
                </a:solidFill>
              </a:rPr>
              <a:t>Caroline Gooden, Director</a:t>
            </a:r>
            <a:endParaRPr lang="en-US">
              <a:solidFill>
                <a:schemeClr val="tx1"/>
              </a:solidFill>
            </a:endParaRPr>
          </a:p>
          <a:p>
            <a:r>
              <a:rPr lang="en-US" sz="2400">
                <a:solidFill>
                  <a:schemeClr val="tx1"/>
                </a:solidFill>
              </a:rPr>
              <a:t>Juliet Souders, Facilitator Coordinator</a:t>
            </a:r>
          </a:p>
          <a:p>
            <a:r>
              <a:rPr lang="en-US" sz="2400">
                <a:solidFill>
                  <a:schemeClr val="tx1"/>
                </a:solidFill>
              </a:rPr>
              <a:t>Brandon Cannada, Technology </a:t>
            </a:r>
          </a:p>
          <a:p>
            <a:r>
              <a:rPr lang="en-US" sz="2400">
                <a:solidFill>
                  <a:schemeClr val="tx1"/>
                </a:solidFill>
              </a:rPr>
              <a:t>Mikaela Roark, Evaluation </a:t>
            </a:r>
          </a:p>
          <a:p>
            <a:r>
              <a:rPr lang="en-US" sz="2400">
                <a:solidFill>
                  <a:schemeClr val="tx1"/>
                </a:solidFill>
              </a:rPr>
              <a:t>Our small group facilitators, including staff from the Administrative Office of the Courts, and our participants!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01E65-95B2-48B1-9271-788EC746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5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FF0E23A-4E56-47CC-941F-C2245CD60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3022" y="177411"/>
            <a:ext cx="8596312" cy="13208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 April and May Sessions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CD33190D-CB9D-4759-B458-06DB07A52A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5469" y="940210"/>
            <a:ext cx="9756775" cy="4191000"/>
          </a:xfrm>
        </p:spPr>
        <p:txBody>
          <a:bodyPr/>
          <a:lstStyle/>
          <a:p>
            <a:pPr eaLnBrk="1" hangingPunct="1"/>
            <a:endParaRPr lang="en-US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endParaRPr lang="en-US" altLang="en-US"/>
          </a:p>
        </p:txBody>
      </p:sp>
      <p:sp>
        <p:nvSpPr>
          <p:cNvPr id="9220" name="Slide Number Placeholder 4">
            <a:extLst>
              <a:ext uri="{FF2B5EF4-FFF2-40B4-BE49-F238E27FC236}">
                <a16:creationId xmlns:a16="http://schemas.microsoft.com/office/drawing/2014/main" id="{B9FC9801-22A2-4539-BEA5-FB2C168826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5D9F99B-AB02-4D77-88DC-3F783FBA4678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3</a:t>
            </a:fld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08D7C4-2980-4D13-A037-A46E9A1E4C6E}"/>
              </a:ext>
            </a:extLst>
          </p:cNvPr>
          <p:cNvSpPr/>
          <p:nvPr/>
        </p:nvSpPr>
        <p:spPr>
          <a:xfrm>
            <a:off x="-103481" y="538905"/>
            <a:ext cx="11133816" cy="577356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600"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600">
              <a:latin typeface="Calibri"/>
              <a:ea typeface="Calibri"/>
              <a:cs typeface="Times New Roman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 b="1">
                <a:latin typeface="Arial"/>
                <a:ea typeface="Calibri"/>
                <a:cs typeface="Arial"/>
              </a:rPr>
              <a:t>April</a:t>
            </a:r>
            <a:r>
              <a:rPr lang="en-US" sz="2400" b="1">
                <a:latin typeface="Arial"/>
                <a:cs typeface="Arial"/>
              </a:rPr>
              <a:t> 21: </a:t>
            </a:r>
            <a:r>
              <a:rPr lang="en-US" sz="2400">
                <a:latin typeface="Arial"/>
                <a:cs typeface="Arial"/>
              </a:rPr>
              <a:t>Court Processes for Families, Letcher District Judge Kevin Mullins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 b="1">
                <a:latin typeface="Arial"/>
                <a:cs typeface="Arial"/>
              </a:rPr>
              <a:t>May 5: </a:t>
            </a:r>
            <a:r>
              <a:rPr lang="en-US" sz="2400">
                <a:latin typeface="Arial"/>
                <a:cs typeface="Arial"/>
              </a:rPr>
              <a:t>Provider Strategies for Resilience, Dr. Ginny Sprang, KY Center on Trauma and Children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 b="1">
                <a:latin typeface="Arial"/>
                <a:cs typeface="Arial"/>
              </a:rPr>
              <a:t>May 19: </a:t>
            </a:r>
            <a:r>
              <a:rPr lang="en-US" sz="2400">
                <a:latin typeface="Arial"/>
                <a:cs typeface="Arial"/>
              </a:rPr>
              <a:t>Toward an Understanding of Recovery for Persons with Addiction; Dr. David Lohr, Medical Director, Department for Community Based Services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600">
              <a:latin typeface="Trebuchet MS"/>
              <a:cs typeface="Times New Roman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600" b="1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600"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600"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20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3361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E63B7-5277-456D-B413-12D2EB1FA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37" y="338598"/>
            <a:ext cx="9127706" cy="1320800"/>
          </a:xfrm>
        </p:spPr>
        <p:txBody>
          <a:bodyPr/>
          <a:lstStyle/>
          <a:p>
            <a:r>
              <a:rPr lang="en-US" sz="3000">
                <a:solidFill>
                  <a:schemeClr val="tx1"/>
                </a:solidFill>
              </a:rPr>
              <a:t>Summary from April 7: Self-Compassion for Providers, Kristen Dahl (Juliet)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AD6B9-2982-4FF8-B82B-63992740B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020" y="1488244"/>
            <a:ext cx="10340890" cy="388143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Main takeaways:  </a:t>
            </a:r>
          </a:p>
          <a:p>
            <a:pPr marL="514350" indent="-514350"/>
            <a:r>
              <a:rPr lang="en-US" sz="2400" dirty="0">
                <a:solidFill>
                  <a:schemeClr val="tx1"/>
                </a:solidFill>
              </a:rPr>
              <a:t>Cultivate self-compassion (self-kindness vs self-judgement)</a:t>
            </a:r>
          </a:p>
          <a:p>
            <a:pPr marL="514350" indent="-514350"/>
            <a:r>
              <a:rPr lang="en-US" sz="2400" dirty="0">
                <a:solidFill>
                  <a:schemeClr val="tx1"/>
                </a:solidFill>
              </a:rPr>
              <a:t>5, 4, 3, 2, 1 Grounding Technique and Square Breathing—for staying present and moments of stress</a:t>
            </a:r>
            <a:endParaRPr lang="en-US">
              <a:solidFill>
                <a:schemeClr val="tx1"/>
              </a:solidFill>
            </a:endParaRPr>
          </a:p>
          <a:p>
            <a:pPr marL="514350" indent="-514350"/>
            <a:r>
              <a:rPr lang="en-US" sz="2400">
                <a:solidFill>
                  <a:schemeClr val="tx1"/>
                </a:solidFill>
              </a:rPr>
              <a:t>People in helping roles often experience secondary trauma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How do you support others experiencing secondary trauma?</a:t>
            </a:r>
          </a:p>
          <a:p>
            <a:r>
              <a:rPr lang="en-US" sz="2400" dirty="0">
                <a:solidFill>
                  <a:schemeClr val="tx1"/>
                </a:solidFill>
              </a:rPr>
              <a:t>Being a good listener</a:t>
            </a:r>
          </a:p>
          <a:p>
            <a:r>
              <a:rPr lang="en-US" sz="2400" dirty="0">
                <a:solidFill>
                  <a:schemeClr val="tx1"/>
                </a:solidFill>
              </a:rPr>
              <a:t>Checking in on people</a:t>
            </a:r>
          </a:p>
          <a:p>
            <a:r>
              <a:rPr lang="en-US" sz="2400" dirty="0">
                <a:solidFill>
                  <a:schemeClr val="tx1"/>
                </a:solidFill>
              </a:rPr>
              <a:t>Expressing gratitude for the people around you</a:t>
            </a:r>
          </a:p>
          <a:p>
            <a:pPr marL="514350" indent="-514350"/>
            <a:endParaRPr lang="en-US" sz="2400" dirty="0">
              <a:solidFill>
                <a:srgbClr val="000000"/>
              </a:solidFill>
            </a:endParaRPr>
          </a:p>
          <a:p>
            <a:pPr marL="514350" indent="-514350"/>
            <a:endParaRPr lang="en-US" sz="2400" dirty="0">
              <a:solidFill>
                <a:srgbClr val="000000"/>
              </a:solidFill>
            </a:endParaRPr>
          </a:p>
          <a:p>
            <a:pPr marL="514350" indent="-514350"/>
            <a:endParaRPr lang="en-US" sz="2400" dirty="0">
              <a:solidFill>
                <a:srgbClr val="000000"/>
              </a:solidFill>
            </a:endParaRPr>
          </a:p>
          <a:p>
            <a:pPr marL="514350" indent="-514350"/>
            <a:endParaRPr lang="en-US" sz="2200">
              <a:solidFill>
                <a:srgbClr val="000000"/>
              </a:solidFill>
            </a:endParaRPr>
          </a:p>
          <a:p>
            <a:endParaRPr lang="en-US" sz="2200">
              <a:solidFill>
                <a:srgbClr val="000000"/>
              </a:solidFill>
            </a:endParaRPr>
          </a:p>
          <a:p>
            <a:endParaRPr lang="en-US" sz="2200"/>
          </a:p>
          <a:p>
            <a:endParaRPr lang="en-US" sz="2200"/>
          </a:p>
          <a:p>
            <a:pPr marL="0" indent="0">
              <a:buNone/>
            </a:pPr>
            <a:endParaRPr lang="en-US" sz="2200"/>
          </a:p>
          <a:p>
            <a:pPr marL="0" indent="0">
              <a:buNone/>
            </a:pPr>
            <a:endParaRPr lang="en-US" sz="2200"/>
          </a:p>
          <a:p>
            <a:endParaRPr lang="en-US" sz="2200"/>
          </a:p>
          <a:p>
            <a:endParaRPr lang="en-US" sz="2200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7F45F2-9F49-4E92-B87B-62670EFD2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18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2065E-F02D-4603-A17B-32007D8B7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58" y="258679"/>
            <a:ext cx="10491285" cy="1320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Case Presentation from April 7th: "Alex"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01185-8A85-47C9-B391-4C4A3999A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38" y="1097961"/>
            <a:ext cx="10860225" cy="519561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Strategies:</a:t>
            </a:r>
            <a:endParaRPr lang="en-US" dirty="0"/>
          </a:p>
          <a:p>
            <a:r>
              <a:rPr lang="en-US" sz="2400" dirty="0"/>
              <a:t>Use grounding techniques when overwhelmed. </a:t>
            </a:r>
          </a:p>
          <a:p>
            <a:r>
              <a:rPr lang="en-US" sz="2400"/>
              <a:t>Ask for help and express to a trusted friend or colleague how they are feeling. </a:t>
            </a:r>
            <a:endParaRPr lang="en-US" sz="2400" dirty="0"/>
          </a:p>
          <a:p>
            <a:r>
              <a:rPr lang="en-US" sz="2400"/>
              <a:t>Meet with their supervisor to check in about workload and see if there's a way to balance or reduce some responsibilities. </a:t>
            </a:r>
            <a:endParaRPr lang="en-US" sz="2400" dirty="0"/>
          </a:p>
          <a:p>
            <a:r>
              <a:rPr lang="en-US" sz="2400" dirty="0"/>
              <a:t>Seek out mental health support group or individual therapy. </a:t>
            </a:r>
          </a:p>
          <a:p>
            <a:r>
              <a:rPr lang="en-US" sz="2400" dirty="0"/>
              <a:t>Communicate with family, friends, or childcare provider to have some time for self-care. 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/>
          </a:p>
          <a:p>
            <a:endParaRPr lang="en-US" sz="2400"/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572003-31CC-46F8-A3A7-78E30816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11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5166E59-EBE7-4B19-A9D7-FF5272FCB1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3112" y="502221"/>
            <a:ext cx="10718800" cy="906462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Thanks to our Small Group Facilitators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622D-45D9-47BE-BA89-AF3EB8D3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98" y="1415783"/>
            <a:ext cx="10718800" cy="40211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>
                <a:ea typeface="+mn-lt"/>
                <a:cs typeface="+mn-lt"/>
              </a:rPr>
              <a:t>Caroline Gooden and Mark Pratt (Group 1)</a:t>
            </a:r>
            <a:endParaRPr lang="en-US" sz="2800" b="1">
              <a:latin typeface="Arial"/>
              <a:ea typeface="+mn-lt"/>
              <a:cs typeface="Arial"/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>
                <a:ea typeface="+mn-lt"/>
                <a:cs typeface="+mn-lt"/>
              </a:rPr>
              <a:t>Juliet Souders and</a:t>
            </a: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 Linda Arnold (Group 2)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Tanya Torp and Sacha Bravin (Group 3)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Karen Cottengim and Mahala Saylor (Group 4)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Dr. Myra Beth Bundy and Bridgette Talley (Group 5)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Melissa Hampton and Canyon Hardesty (Group 6)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Brittany Barber and Kayla Harmon (Group 7)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en-US" sz="240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en-US" sz="2600" b="1">
              <a:latin typeface="Trebuchet MS" panose="020B0603020202020204"/>
              <a:cs typeface="Arial"/>
            </a:endParaRPr>
          </a:p>
        </p:txBody>
      </p:sp>
      <p:sp>
        <p:nvSpPr>
          <p:cNvPr id="13316" name="Slide Number Placeholder 4">
            <a:extLst>
              <a:ext uri="{FF2B5EF4-FFF2-40B4-BE49-F238E27FC236}">
                <a16:creationId xmlns:a16="http://schemas.microsoft.com/office/drawing/2014/main" id="{9E53DDA0-311A-44E0-9A8F-D8F253F80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464C0F9-0200-4A83-941F-F7DC58613ED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C6F75-E445-4349-9996-2E69CB70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10106401" cy="1320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 </a:t>
            </a:r>
            <a:r>
              <a:rPr lang="en-US">
                <a:solidFill>
                  <a:schemeClr val="tx1"/>
                </a:solidFill>
              </a:rPr>
              <a:t>Today’s Schedule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9E8F2F29-E026-49FE-8EA7-10FAE2929C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4590" y="1801091"/>
            <a:ext cx="10285412" cy="4764087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4:00-4:10pmET/3:00-3:10pmCT: welcome, call procedures</a:t>
            </a: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4:10-5:15pm ET/3:10-4:15pmCT: Court Processes for Families, Judge Kevin Mullins with discussion</a:t>
            </a:r>
            <a:endParaRPr lang="en-US" sz="240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5:15-5:30pm/4:15-4:30pmCT: Large group discussion, wrap up</a:t>
            </a:r>
          </a:p>
          <a:p>
            <a:endParaRPr lang="en-US" altLang="en-US" sz="2400"/>
          </a:p>
          <a:p>
            <a:endParaRPr lang="en-US" altLang="en-US" sz="2400"/>
          </a:p>
        </p:txBody>
      </p:sp>
      <p:sp>
        <p:nvSpPr>
          <p:cNvPr id="11268" name="Slide Number Placeholder 4">
            <a:extLst>
              <a:ext uri="{FF2B5EF4-FFF2-40B4-BE49-F238E27FC236}">
                <a16:creationId xmlns:a16="http://schemas.microsoft.com/office/drawing/2014/main" id="{425EBCCB-6964-4BB7-AB76-04B28CD275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663A6F6-A507-411C-94D8-695D7E1AAB53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Session Procedural Reminders 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9155" y="1272822"/>
            <a:ext cx="9442978" cy="3881438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Cameras on, please; unmute during small groups</a:t>
            </a: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Enter </a:t>
            </a:r>
            <a:r>
              <a:rPr lang="en-US" altLang="en-US" sz="2400" b="1">
                <a:solidFill>
                  <a:schemeClr val="tx1"/>
                </a:solidFill>
                <a:latin typeface="Arial"/>
                <a:cs typeface="Arial"/>
              </a:rPr>
              <a:t>name, email,</a:t>
            </a:r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 </a:t>
            </a:r>
            <a:r>
              <a:rPr lang="en-US" altLang="en-US" sz="2400" b="1">
                <a:solidFill>
                  <a:schemeClr val="tx1"/>
                </a:solidFill>
                <a:latin typeface="Arial"/>
                <a:cs typeface="Arial"/>
              </a:rPr>
              <a:t>and county</a:t>
            </a:r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 in chat each time for attendance </a:t>
            </a:r>
          </a:p>
          <a:p>
            <a:pPr eaLnBrk="1" hangingPunct="1"/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Take care of your needs during session; topics may be sensitive</a:t>
            </a:r>
          </a:p>
          <a:p>
            <a:pPr eaLnBrk="1" hangingPunct="1"/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Thank you for protecting confidentiality; change names of all persons discussed</a:t>
            </a:r>
          </a:p>
          <a:p>
            <a:r>
              <a:rPr lang="en-US" sz="2400">
                <a:ea typeface="+mn-lt"/>
                <a:cs typeface="+mn-lt"/>
              </a:rPr>
              <a:t>Addiction is a disease, not a choice</a:t>
            </a:r>
            <a:endParaRPr lang="en-US" altLang="en-US" sz="2400">
              <a:solidFill>
                <a:schemeClr val="tx1"/>
              </a:solidFill>
              <a:latin typeface="Arial"/>
              <a:ea typeface="+mn-lt"/>
              <a:cs typeface="Arial"/>
            </a:endParaRPr>
          </a:p>
          <a:p>
            <a:r>
              <a:rPr lang="en-US" sz="2400">
                <a:ea typeface="+mn-lt"/>
                <a:cs typeface="+mn-lt"/>
              </a:rPr>
              <a:t>SCOPE sessions: engage actively </a:t>
            </a:r>
            <a:endParaRPr lang="en-US" altLang="en-US" sz="240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8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Session Procedural Reminders 2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9924" y="612941"/>
            <a:ext cx="9711089" cy="3528661"/>
          </a:xfrm>
        </p:spPr>
        <p:txBody>
          <a:bodyPr/>
          <a:lstStyle/>
          <a:p>
            <a:pPr eaLnBrk="1" hangingPunct="1"/>
            <a:endParaRPr lang="en-US" altLang="en-US" sz="2800">
              <a:latin typeface="Arial"/>
              <a:cs typeface="Arial"/>
            </a:endParaRPr>
          </a:p>
          <a:p>
            <a:pPr eaLnBrk="1" hangingPunct="1"/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Use person-first language (child born substance exposed; family with child with neonatal abstinence syndrome)</a:t>
            </a: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Session recorded and close captioned (turn on in zoom)</a:t>
            </a:r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Ask questions anytime in chat</a:t>
            </a: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Respect all viewpoints</a:t>
            </a:r>
          </a:p>
          <a:p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Please send case studies on future topics to Juliet/Caroline for related book</a:t>
            </a:r>
            <a:endParaRPr lang="en-US" altLang="en-US" sz="240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9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4575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7A8616F49C214EBF48B3B3A5040748" ma:contentTypeVersion="11" ma:contentTypeDescription="Create a new document." ma:contentTypeScope="" ma:versionID="0b5519dc046ef5e7239a4748543891fb">
  <xsd:schema xmlns:xsd="http://www.w3.org/2001/XMLSchema" xmlns:xs="http://www.w3.org/2001/XMLSchema" xmlns:p="http://schemas.microsoft.com/office/2006/metadata/properties" xmlns:ns2="bac928cc-b4c5-4aa0-91c6-070a9d3f3412" xmlns:ns3="c1f88acd-0c25-41d2-ae93-87255261f4ff" targetNamespace="http://schemas.microsoft.com/office/2006/metadata/properties" ma:root="true" ma:fieldsID="f000f0f01c8e33d57f91919a679c9ba0" ns2:_="" ns3:_="">
    <xsd:import namespace="bac928cc-b4c5-4aa0-91c6-070a9d3f3412"/>
    <xsd:import namespace="c1f88acd-0c25-41d2-ae93-87255261f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928cc-b4c5-4aa0-91c6-070a9d3f34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88acd-0c25-41d2-ae93-87255261f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4CFF00-3BCF-4C89-A705-722961B3E090}">
  <ds:schemaRefs>
    <ds:schemaRef ds:uri="887d7ccb-fdfb-4585-aeb1-e000dbea8520"/>
    <ds:schemaRef ds:uri="c999920d-d9b2-4ca2-9d03-9b7a74afb6c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AA215E7-F47F-471A-A11C-F17DA850A340}">
  <ds:schemaRefs>
    <ds:schemaRef ds:uri="bac928cc-b4c5-4aa0-91c6-070a9d3f3412"/>
    <ds:schemaRef ds:uri="c1f88acd-0c25-41d2-ae93-87255261f4f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FE907FA-66B0-4587-A50D-AB89688F3A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Application>Microsoft Office PowerPoint</Application>
  <PresentationFormat>Widescreen</PresentationFormat>
  <Slides>15</Slides>
  <Notes>14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Facet</vt:lpstr>
      <vt:lpstr>WELCOME</vt:lpstr>
      <vt:lpstr>KY SCOPE Team</vt:lpstr>
      <vt:lpstr> April and May Sessions</vt:lpstr>
      <vt:lpstr>Summary from April 7: Self-Compassion for Providers, Kristen Dahl (Juliet)</vt:lpstr>
      <vt:lpstr>Case Presentation from April 7th: "Alex" </vt:lpstr>
      <vt:lpstr>Thanks to our Small Group Facilitators </vt:lpstr>
      <vt:lpstr> Today’s Schedule  </vt:lpstr>
      <vt:lpstr>Session Procedural Reminders </vt:lpstr>
      <vt:lpstr>Session Procedural Reminders 2</vt:lpstr>
      <vt:lpstr>Resource Materials and Zoom (Brandon) </vt:lpstr>
      <vt:lpstr>Today’s Session</vt:lpstr>
      <vt:lpstr>Small Group Discussion Questions</vt:lpstr>
      <vt:lpstr>Large Group Sharing</vt:lpstr>
      <vt:lpstr>Evaluation </vt:lpstr>
      <vt:lpstr>Contacts for Support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Gooden, Caroline J.</dc:creator>
  <cp:revision>68</cp:revision>
  <dcterms:created xsi:type="dcterms:W3CDTF">2020-09-10T18:38:51Z</dcterms:created>
  <dcterms:modified xsi:type="dcterms:W3CDTF">2022-04-20T17:57:41Z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0x010100067A8616F49C214EBF48B3B3A5040748</vt:lpwstr>
  </property>
</Properties>
</file>