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4"/>
  </p:sldMasterIdLst>
  <p:notesMasterIdLst>
    <p:notesMasterId r:id="rId21"/>
  </p:notesMasterIdLst>
  <p:sldIdLst>
    <p:sldId id="257" r:id="rId5"/>
    <p:sldId id="364" r:id="rId6"/>
    <p:sldId id="335" r:id="rId7"/>
    <p:sldId id="370" r:id="rId8"/>
    <p:sldId id="336" r:id="rId9"/>
    <p:sldId id="333" r:id="rId10"/>
    <p:sldId id="362" r:id="rId11"/>
    <p:sldId id="367" r:id="rId12"/>
    <p:sldId id="369" r:id="rId13"/>
    <p:sldId id="368" r:id="rId14"/>
    <p:sldId id="268" r:id="rId15"/>
    <p:sldId id="357" r:id="rId16"/>
    <p:sldId id="267" r:id="rId17"/>
    <p:sldId id="363" r:id="rId18"/>
    <p:sldId id="346" r:id="rId19"/>
    <p:sldId id="371" r:id="rId20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ooden, Caroline J." initials="GCJ" lastIdx="2" clrIdx="0">
    <p:extLst>
      <p:ext uri="{19B8F6BF-5375-455C-9EA6-DF929625EA0E}">
        <p15:presenceInfo xmlns:p15="http://schemas.microsoft.com/office/powerpoint/2012/main" userId="S::cjgood2@uky.edu::c8447a8f-bb57-4b94-b973-2a32a1aae41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FBA848-98E6-4F3E-B053-0FDF9152275D}" v="10" dt="2022-02-07T19:52:21.589"/>
    <p1510:client id="{226BBCDA-36D9-41D8-93F0-CFC74A39DDCA}" v="52" dt="2022-02-07T18:28:49.470"/>
    <p1510:client id="{2EC79D2E-A71A-5362-B658-A7A1AEEB71D1}" v="18" dt="2022-02-07T18:23:41.197"/>
    <p1510:client id="{5CC01038-7318-425A-A536-D977A5AC9CFD}" v="121" dt="2022-02-07T17:41:26.669"/>
    <p1510:client id="{6B31F4C8-F726-4881-842E-21D68A11D78B}" v="253" dt="2022-02-08T13:57:17.956"/>
    <p1510:client id="{76351661-D7FC-4B86-9EC5-8AC541B27F0A}" v="605" dt="2022-02-07T18:25:20.536"/>
    <p1510:client id="{B9ADD43B-B72F-47D7-A24A-1B5BA1DF749D}" v="62" dt="2022-02-08T14:00:02.499"/>
    <p1510:client id="{F7F7FAE8-6A1E-428D-A57F-691135378018}" v="391" dt="2022-02-07T17:51:36.535"/>
    <p1510:client id="{FF1CCCF5-EEE6-4774-95A8-41B35DB3C742}" v="25" dt="2022-02-07T17:42:16.0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ouders, Juliet T." userId="S::jtso227@uky.edu::257871a8-2af2-4b46-a97d-4e515e127c7f" providerId="AD" clId="Web-{2EC79D2E-A71A-5362-B658-A7A1AEEB71D1}"/>
    <pc:docChg chg="modSld">
      <pc:chgData name="Souders, Juliet T." userId="S::jtso227@uky.edu::257871a8-2af2-4b46-a97d-4e515e127c7f" providerId="AD" clId="Web-{2EC79D2E-A71A-5362-B658-A7A1AEEB71D1}" dt="2022-02-07T18:23:41.197" v="17" actId="20577"/>
      <pc:docMkLst>
        <pc:docMk/>
      </pc:docMkLst>
      <pc:sldChg chg="modSp">
        <pc:chgData name="Souders, Juliet T." userId="S::jtso227@uky.edu::257871a8-2af2-4b46-a97d-4e515e127c7f" providerId="AD" clId="Web-{2EC79D2E-A71A-5362-B658-A7A1AEEB71D1}" dt="2022-02-07T18:23:41.197" v="17" actId="20577"/>
        <pc:sldMkLst>
          <pc:docMk/>
          <pc:sldMk cId="0" sldId="334"/>
        </pc:sldMkLst>
        <pc:spChg chg="mod">
          <ac:chgData name="Souders, Juliet T." userId="S::jtso227@uky.edu::257871a8-2af2-4b46-a97d-4e515e127c7f" providerId="AD" clId="Web-{2EC79D2E-A71A-5362-B658-A7A1AEEB71D1}" dt="2022-02-07T18:23:41.197" v="17" actId="20577"/>
          <ac:spMkLst>
            <pc:docMk/>
            <pc:sldMk cId="0" sldId="334"/>
            <ac:spMk id="3" creationId="{6F2DCC14-C6EB-4720-BA50-A5B33C17EC1D}"/>
          </ac:spMkLst>
        </pc:spChg>
      </pc:sldChg>
    </pc:docChg>
  </pc:docChgLst>
  <pc:docChgLst>
    <pc:chgData name="Gooden, Caroline J." userId="S::cjgood2@uky.edu::c8447a8f-bb57-4b94-b973-2a32a1aae41a" providerId="AD" clId="Web-{226BBCDA-36D9-41D8-93F0-CFC74A39DDCA}"/>
    <pc:docChg chg="modSld">
      <pc:chgData name="Gooden, Caroline J." userId="S::cjgood2@uky.edu::c8447a8f-bb57-4b94-b973-2a32a1aae41a" providerId="AD" clId="Web-{226BBCDA-36D9-41D8-93F0-CFC74A39DDCA}" dt="2022-02-07T18:28:49.095" v="50" actId="20577"/>
      <pc:docMkLst>
        <pc:docMk/>
      </pc:docMkLst>
      <pc:sldChg chg="modSp">
        <pc:chgData name="Gooden, Caroline J." userId="S::cjgood2@uky.edu::c8447a8f-bb57-4b94-b973-2a32a1aae41a" providerId="AD" clId="Web-{226BBCDA-36D9-41D8-93F0-CFC74A39DDCA}" dt="2022-02-07T18:28:49.095" v="50" actId="20577"/>
        <pc:sldMkLst>
          <pc:docMk/>
          <pc:sldMk cId="2193348349" sldId="267"/>
        </pc:sldMkLst>
        <pc:spChg chg="mod">
          <ac:chgData name="Gooden, Caroline J." userId="S::cjgood2@uky.edu::c8447a8f-bb57-4b94-b973-2a32a1aae41a" providerId="AD" clId="Web-{226BBCDA-36D9-41D8-93F0-CFC74A39DDCA}" dt="2022-02-07T18:28:49.095" v="50" actId="20577"/>
          <ac:spMkLst>
            <pc:docMk/>
            <pc:sldMk cId="2193348349" sldId="267"/>
            <ac:spMk id="3" creationId="{DE5F864E-5869-42D5-8AED-65B716AA25A9}"/>
          </ac:spMkLst>
        </pc:spChg>
      </pc:sldChg>
    </pc:docChg>
  </pc:docChgLst>
  <pc:docChgLst>
    <pc:chgData name="Gooden, Caroline J." userId="S::cjgood2@uky.edu::c8447a8f-bb57-4b94-b973-2a32a1aae41a" providerId="AD" clId="Web-{5CC01038-7318-425A-A536-D977A5AC9CFD}"/>
    <pc:docChg chg="addSld modSld">
      <pc:chgData name="Gooden, Caroline J." userId="S::cjgood2@uky.edu::c8447a8f-bb57-4b94-b973-2a32a1aae41a" providerId="AD" clId="Web-{5CC01038-7318-425A-A536-D977A5AC9CFD}" dt="2022-02-07T17:41:26.669" v="80" actId="20577"/>
      <pc:docMkLst>
        <pc:docMk/>
      </pc:docMkLst>
      <pc:sldChg chg="modSp">
        <pc:chgData name="Gooden, Caroline J." userId="S::cjgood2@uky.edu::c8447a8f-bb57-4b94-b973-2a32a1aae41a" providerId="AD" clId="Web-{5CC01038-7318-425A-A536-D977A5AC9CFD}" dt="2022-02-07T17:40:04.933" v="54" actId="20577"/>
        <pc:sldMkLst>
          <pc:docMk/>
          <pc:sldMk cId="0" sldId="335"/>
        </pc:sldMkLst>
        <pc:spChg chg="mod">
          <ac:chgData name="Gooden, Caroline J." userId="S::cjgood2@uky.edu::c8447a8f-bb57-4b94-b973-2a32a1aae41a" providerId="AD" clId="Web-{5CC01038-7318-425A-A536-D977A5AC9CFD}" dt="2022-02-07T17:39:44.448" v="28" actId="20577"/>
          <ac:spMkLst>
            <pc:docMk/>
            <pc:sldMk cId="0" sldId="335"/>
            <ac:spMk id="2" creationId="{6E08D7C4-2980-4D13-A037-A46E9A1E4C6E}"/>
          </ac:spMkLst>
        </pc:spChg>
        <pc:spChg chg="mod">
          <ac:chgData name="Gooden, Caroline J." userId="S::cjgood2@uky.edu::c8447a8f-bb57-4b94-b973-2a32a1aae41a" providerId="AD" clId="Web-{5CC01038-7318-425A-A536-D977A5AC9CFD}" dt="2022-02-07T17:40:04.933" v="54" actId="20577"/>
          <ac:spMkLst>
            <pc:docMk/>
            <pc:sldMk cId="0" sldId="335"/>
            <ac:spMk id="9218" creationId="{AFF0E23A-4E56-47CC-941F-C2245CD601FC}"/>
          </ac:spMkLst>
        </pc:spChg>
      </pc:sldChg>
      <pc:sldChg chg="modSp add replId">
        <pc:chgData name="Gooden, Caroline J." userId="S::cjgood2@uky.edu::c8447a8f-bb57-4b94-b973-2a32a1aae41a" providerId="AD" clId="Web-{5CC01038-7318-425A-A536-D977A5AC9CFD}" dt="2022-02-07T17:41:26.669" v="80" actId="20577"/>
        <pc:sldMkLst>
          <pc:docMk/>
          <pc:sldMk cId="2163361605" sldId="370"/>
        </pc:sldMkLst>
        <pc:spChg chg="mod">
          <ac:chgData name="Gooden, Caroline J." userId="S::cjgood2@uky.edu::c8447a8f-bb57-4b94-b973-2a32a1aae41a" providerId="AD" clId="Web-{5CC01038-7318-425A-A536-D977A5AC9CFD}" dt="2022-02-07T17:41:26.669" v="80" actId="20577"/>
          <ac:spMkLst>
            <pc:docMk/>
            <pc:sldMk cId="2163361605" sldId="370"/>
            <ac:spMk id="2" creationId="{6E08D7C4-2980-4D13-A037-A46E9A1E4C6E}"/>
          </ac:spMkLst>
        </pc:spChg>
        <pc:spChg chg="mod">
          <ac:chgData name="Gooden, Caroline J." userId="S::cjgood2@uky.edu::c8447a8f-bb57-4b94-b973-2a32a1aae41a" providerId="AD" clId="Web-{5CC01038-7318-425A-A536-D977A5AC9CFD}" dt="2022-02-07T17:40:31.027" v="65" actId="20577"/>
          <ac:spMkLst>
            <pc:docMk/>
            <pc:sldMk cId="2163361605" sldId="370"/>
            <ac:spMk id="9218" creationId="{AFF0E23A-4E56-47CC-941F-C2245CD601FC}"/>
          </ac:spMkLst>
        </pc:spChg>
      </pc:sldChg>
    </pc:docChg>
  </pc:docChgLst>
  <pc:docChgLst>
    <pc:chgData name="Gooden, Caroline J." userId="c8447a8f-bb57-4b94-b973-2a32a1aae41a" providerId="ADAL" clId="{76351661-D7FC-4B86-9EC5-8AC541B27F0A}"/>
    <pc:docChg chg="custSel addSld delSld modSld">
      <pc:chgData name="Gooden, Caroline J." userId="c8447a8f-bb57-4b94-b973-2a32a1aae41a" providerId="ADAL" clId="{76351661-D7FC-4B86-9EC5-8AC541B27F0A}" dt="2022-02-07T18:25:20.536" v="600" actId="1076"/>
      <pc:docMkLst>
        <pc:docMk/>
      </pc:docMkLst>
      <pc:sldChg chg="modSp">
        <pc:chgData name="Gooden, Caroline J." userId="c8447a8f-bb57-4b94-b973-2a32a1aae41a" providerId="ADAL" clId="{76351661-D7FC-4B86-9EC5-8AC541B27F0A}" dt="2022-02-07T18:18:44.621" v="441" actId="20577"/>
        <pc:sldMkLst>
          <pc:docMk/>
          <pc:sldMk cId="2193348349" sldId="267"/>
        </pc:sldMkLst>
        <pc:spChg chg="mod">
          <ac:chgData name="Gooden, Caroline J." userId="c8447a8f-bb57-4b94-b973-2a32a1aae41a" providerId="ADAL" clId="{76351661-D7FC-4B86-9EC5-8AC541B27F0A}" dt="2022-02-07T18:15:10.246" v="358" actId="20577"/>
          <ac:spMkLst>
            <pc:docMk/>
            <pc:sldMk cId="2193348349" sldId="267"/>
            <ac:spMk id="2" creationId="{45D1E18C-0EEE-4CB6-ABE9-D12497F93E4D}"/>
          </ac:spMkLst>
        </pc:spChg>
        <pc:spChg chg="mod">
          <ac:chgData name="Gooden, Caroline J." userId="c8447a8f-bb57-4b94-b973-2a32a1aae41a" providerId="ADAL" clId="{76351661-D7FC-4B86-9EC5-8AC541B27F0A}" dt="2022-02-07T18:18:44.621" v="441" actId="20577"/>
          <ac:spMkLst>
            <pc:docMk/>
            <pc:sldMk cId="2193348349" sldId="267"/>
            <ac:spMk id="3" creationId="{DE5F864E-5869-42D5-8AED-65B716AA25A9}"/>
          </ac:spMkLst>
        </pc:spChg>
      </pc:sldChg>
      <pc:sldChg chg="modSp">
        <pc:chgData name="Gooden, Caroline J." userId="c8447a8f-bb57-4b94-b973-2a32a1aae41a" providerId="ADAL" clId="{76351661-D7FC-4B86-9EC5-8AC541B27F0A}" dt="2022-02-07T18:24:49.861" v="599" actId="113"/>
        <pc:sldMkLst>
          <pc:docMk/>
          <pc:sldMk cId="0" sldId="268"/>
        </pc:sldMkLst>
        <pc:spChg chg="mod">
          <ac:chgData name="Gooden, Caroline J." userId="c8447a8f-bb57-4b94-b973-2a32a1aae41a" providerId="ADAL" clId="{76351661-D7FC-4B86-9EC5-8AC541B27F0A}" dt="2022-02-07T18:12:53.100" v="310" actId="20577"/>
          <ac:spMkLst>
            <pc:docMk/>
            <pc:sldMk cId="0" sldId="268"/>
            <ac:spMk id="17410" creationId="{2223F0F6-9485-4CD2-85B9-4F6EE5251489}"/>
          </ac:spMkLst>
        </pc:spChg>
        <pc:spChg chg="mod">
          <ac:chgData name="Gooden, Caroline J." userId="c8447a8f-bb57-4b94-b973-2a32a1aae41a" providerId="ADAL" clId="{76351661-D7FC-4B86-9EC5-8AC541B27F0A}" dt="2022-02-07T18:24:49.861" v="599" actId="113"/>
          <ac:spMkLst>
            <pc:docMk/>
            <pc:sldMk cId="0" sldId="268"/>
            <ac:spMk id="17411" creationId="{8103C5A1-7021-4497-B5ED-C6B209495E5A}"/>
          </ac:spMkLst>
        </pc:spChg>
      </pc:sldChg>
      <pc:sldChg chg="modSp">
        <pc:chgData name="Gooden, Caroline J." userId="c8447a8f-bb57-4b94-b973-2a32a1aae41a" providerId="ADAL" clId="{76351661-D7FC-4B86-9EC5-8AC541B27F0A}" dt="2022-02-07T18:08:04.963" v="242" actId="20577"/>
        <pc:sldMkLst>
          <pc:docMk/>
          <pc:sldMk cId="0" sldId="333"/>
        </pc:sldMkLst>
        <pc:spChg chg="mod">
          <ac:chgData name="Gooden, Caroline J." userId="c8447a8f-bb57-4b94-b973-2a32a1aae41a" providerId="ADAL" clId="{76351661-D7FC-4B86-9EC5-8AC541B27F0A}" dt="2022-02-07T18:02:00.227" v="54" actId="20577"/>
          <ac:spMkLst>
            <pc:docMk/>
            <pc:sldMk cId="0" sldId="333"/>
            <ac:spMk id="2" creationId="{22DC6F75-E445-4349-9996-2E69CB702BAE}"/>
          </ac:spMkLst>
        </pc:spChg>
        <pc:spChg chg="mod">
          <ac:chgData name="Gooden, Caroline J." userId="c8447a8f-bb57-4b94-b973-2a32a1aae41a" providerId="ADAL" clId="{76351661-D7FC-4B86-9EC5-8AC541B27F0A}" dt="2022-02-07T18:08:04.963" v="242" actId="20577"/>
          <ac:spMkLst>
            <pc:docMk/>
            <pc:sldMk cId="0" sldId="333"/>
            <ac:spMk id="11267" creationId="{9E8F2F29-E026-49FE-8EA7-10FAE2929CAF}"/>
          </ac:spMkLst>
        </pc:spChg>
      </pc:sldChg>
      <pc:sldChg chg="modSp del">
        <pc:chgData name="Gooden, Caroline J." userId="c8447a8f-bb57-4b94-b973-2a32a1aae41a" providerId="ADAL" clId="{76351661-D7FC-4B86-9EC5-8AC541B27F0A}" dt="2022-02-07T18:24:16.746" v="596" actId="2696"/>
        <pc:sldMkLst>
          <pc:docMk/>
          <pc:sldMk cId="0" sldId="334"/>
        </pc:sldMkLst>
        <pc:spChg chg="mod">
          <ac:chgData name="Gooden, Caroline J." userId="c8447a8f-bb57-4b94-b973-2a32a1aae41a" providerId="ADAL" clId="{76351661-D7FC-4B86-9EC5-8AC541B27F0A}" dt="2022-02-07T18:23:39.860" v="588"/>
          <ac:spMkLst>
            <pc:docMk/>
            <pc:sldMk cId="0" sldId="334"/>
            <ac:spMk id="3" creationId="{6F2DCC14-C6EB-4720-BA50-A5B33C17EC1D}"/>
          </ac:spMkLst>
        </pc:spChg>
      </pc:sldChg>
      <pc:sldChg chg="modSp">
        <pc:chgData name="Gooden, Caroline J." userId="c8447a8f-bb57-4b94-b973-2a32a1aae41a" providerId="ADAL" clId="{76351661-D7FC-4B86-9EC5-8AC541B27F0A}" dt="2022-02-07T18:07:40.380" v="228" actId="1036"/>
        <pc:sldMkLst>
          <pc:docMk/>
          <pc:sldMk cId="0" sldId="335"/>
        </pc:sldMkLst>
        <pc:spChg chg="mod">
          <ac:chgData name="Gooden, Caroline J." userId="c8447a8f-bb57-4b94-b973-2a32a1aae41a" providerId="ADAL" clId="{76351661-D7FC-4B86-9EC5-8AC541B27F0A}" dt="2022-02-07T18:07:40.380" v="228" actId="1036"/>
          <ac:spMkLst>
            <pc:docMk/>
            <pc:sldMk cId="0" sldId="335"/>
            <ac:spMk id="2" creationId="{6E08D7C4-2980-4D13-A037-A46E9A1E4C6E}"/>
          </ac:spMkLst>
        </pc:spChg>
        <pc:spChg chg="mod">
          <ac:chgData name="Gooden, Caroline J." userId="c8447a8f-bb57-4b94-b973-2a32a1aae41a" providerId="ADAL" clId="{76351661-D7FC-4B86-9EC5-8AC541B27F0A}" dt="2022-02-07T18:07:39.306" v="227" actId="1076"/>
          <ac:spMkLst>
            <pc:docMk/>
            <pc:sldMk cId="0" sldId="335"/>
            <ac:spMk id="9218" creationId="{AFF0E23A-4E56-47CC-941F-C2245CD601FC}"/>
          </ac:spMkLst>
        </pc:spChg>
      </pc:sldChg>
      <pc:sldChg chg="modSp">
        <pc:chgData name="Gooden, Caroline J." userId="c8447a8f-bb57-4b94-b973-2a32a1aae41a" providerId="ADAL" clId="{76351661-D7FC-4B86-9EC5-8AC541B27F0A}" dt="2022-02-07T18:25:20.536" v="600" actId="1076"/>
        <pc:sldMkLst>
          <pc:docMk/>
          <pc:sldMk cId="0" sldId="336"/>
        </pc:sldMkLst>
        <pc:spChg chg="mod">
          <ac:chgData name="Gooden, Caroline J." userId="c8447a8f-bb57-4b94-b973-2a32a1aae41a" providerId="ADAL" clId="{76351661-D7FC-4B86-9EC5-8AC541B27F0A}" dt="2022-02-07T18:06:40.076" v="221" actId="207"/>
          <ac:spMkLst>
            <pc:docMk/>
            <pc:sldMk cId="0" sldId="336"/>
            <ac:spMk id="3" creationId="{4E60622D-45D9-47BE-BA89-AF3EB8D3FC53}"/>
          </ac:spMkLst>
        </pc:spChg>
        <pc:spChg chg="mod">
          <ac:chgData name="Gooden, Caroline J." userId="c8447a8f-bb57-4b94-b973-2a32a1aae41a" providerId="ADAL" clId="{76351661-D7FC-4B86-9EC5-8AC541B27F0A}" dt="2022-02-07T18:25:20.536" v="600" actId="1076"/>
          <ac:spMkLst>
            <pc:docMk/>
            <pc:sldMk cId="0" sldId="336"/>
            <ac:spMk id="13314" creationId="{B5166E59-EBE7-4B19-A9D7-FF5272FCB157}"/>
          </ac:spMkLst>
        </pc:spChg>
      </pc:sldChg>
      <pc:sldChg chg="modSp">
        <pc:chgData name="Gooden, Caroline J." userId="c8447a8f-bb57-4b94-b973-2a32a1aae41a" providerId="ADAL" clId="{76351661-D7FC-4B86-9EC5-8AC541B27F0A}" dt="2022-02-07T18:20:54.576" v="556" actId="20577"/>
        <pc:sldMkLst>
          <pc:docMk/>
          <pc:sldMk cId="0" sldId="346"/>
        </pc:sldMkLst>
        <pc:spChg chg="mod">
          <ac:chgData name="Gooden, Caroline J." userId="c8447a8f-bb57-4b94-b973-2a32a1aae41a" providerId="ADAL" clId="{76351661-D7FC-4B86-9EC5-8AC541B27F0A}" dt="2022-02-07T18:20:54.576" v="556" actId="20577"/>
          <ac:spMkLst>
            <pc:docMk/>
            <pc:sldMk cId="0" sldId="346"/>
            <ac:spMk id="31747" creationId="{949CE3FE-4E3F-4E4B-BFE5-FDBDC2349730}"/>
          </ac:spMkLst>
        </pc:spChg>
      </pc:sldChg>
      <pc:sldChg chg="modSp">
        <pc:chgData name="Gooden, Caroline J." userId="c8447a8f-bb57-4b94-b973-2a32a1aae41a" providerId="ADAL" clId="{76351661-D7FC-4B86-9EC5-8AC541B27F0A}" dt="2022-02-07T18:15:00.388" v="357" actId="2711"/>
        <pc:sldMkLst>
          <pc:docMk/>
          <pc:sldMk cId="0" sldId="357"/>
        </pc:sldMkLst>
        <pc:spChg chg="mod">
          <ac:chgData name="Gooden, Caroline J." userId="c8447a8f-bb57-4b94-b973-2a32a1aae41a" providerId="ADAL" clId="{76351661-D7FC-4B86-9EC5-8AC541B27F0A}" dt="2022-02-07T18:15:00.388" v="357" actId="2711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Gooden, Caroline J." userId="c8447a8f-bb57-4b94-b973-2a32a1aae41a" providerId="ADAL" clId="{76351661-D7FC-4B86-9EC5-8AC541B27F0A}" dt="2022-02-07T18:06:16.935" v="217" actId="255"/>
        <pc:sldMkLst>
          <pc:docMk/>
          <pc:sldMk cId="0" sldId="362"/>
        </pc:sldMkLst>
        <pc:spChg chg="mod">
          <ac:chgData name="Gooden, Caroline J." userId="c8447a8f-bb57-4b94-b973-2a32a1aae41a" providerId="ADAL" clId="{76351661-D7FC-4B86-9EC5-8AC541B27F0A}" dt="2022-02-07T18:05:57.308" v="215" actId="20577"/>
          <ac:spMkLst>
            <pc:docMk/>
            <pc:sldMk cId="0" sldId="362"/>
            <ac:spMk id="15362" creationId="{506D5528-BAEB-4C06-9D99-4D07AEFF95EE}"/>
          </ac:spMkLst>
        </pc:spChg>
        <pc:spChg chg="mod">
          <ac:chgData name="Gooden, Caroline J." userId="c8447a8f-bb57-4b94-b973-2a32a1aae41a" providerId="ADAL" clId="{76351661-D7FC-4B86-9EC5-8AC541B27F0A}" dt="2022-02-07T18:06:16.935" v="217" actId="255"/>
          <ac:spMkLst>
            <pc:docMk/>
            <pc:sldMk cId="0" sldId="362"/>
            <ac:spMk id="15363" creationId="{C4FB8F0A-3C89-4EE2-A6D9-1B0BA4E4E8B9}"/>
          </ac:spMkLst>
        </pc:spChg>
      </pc:sldChg>
      <pc:sldChg chg="modSp">
        <pc:chgData name="Gooden, Caroline J." userId="c8447a8f-bb57-4b94-b973-2a32a1aae41a" providerId="ADAL" clId="{76351661-D7FC-4B86-9EC5-8AC541B27F0A}" dt="2022-02-07T18:19:16.791" v="460" actId="14100"/>
        <pc:sldMkLst>
          <pc:docMk/>
          <pc:sldMk cId="1976410338" sldId="363"/>
        </pc:sldMkLst>
        <pc:spChg chg="mod">
          <ac:chgData name="Gooden, Caroline J." userId="c8447a8f-bb57-4b94-b973-2a32a1aae41a" providerId="ADAL" clId="{76351661-D7FC-4B86-9EC5-8AC541B27F0A}" dt="2022-02-07T18:16:02.422" v="380" actId="20577"/>
          <ac:spMkLst>
            <pc:docMk/>
            <pc:sldMk cId="1976410338" sldId="363"/>
            <ac:spMk id="2" creationId="{34BAAE34-25B6-4148-BEC4-D18EBB9701E8}"/>
          </ac:spMkLst>
        </pc:spChg>
        <pc:spChg chg="mod">
          <ac:chgData name="Gooden, Caroline J." userId="c8447a8f-bb57-4b94-b973-2a32a1aae41a" providerId="ADAL" clId="{76351661-D7FC-4B86-9EC5-8AC541B27F0A}" dt="2022-02-07T18:19:16.791" v="460" actId="14100"/>
          <ac:spMkLst>
            <pc:docMk/>
            <pc:sldMk cId="1976410338" sldId="363"/>
            <ac:spMk id="3" creationId="{C7539040-D0FA-45C1-95D0-50DA04E8E4DA}"/>
          </ac:spMkLst>
        </pc:spChg>
      </pc:sldChg>
      <pc:sldChg chg="modSp">
        <pc:chgData name="Gooden, Caroline J." userId="c8447a8f-bb57-4b94-b973-2a32a1aae41a" providerId="ADAL" clId="{76351661-D7FC-4B86-9EC5-8AC541B27F0A}" dt="2022-02-07T18:07:21.123" v="226" actId="255"/>
        <pc:sldMkLst>
          <pc:docMk/>
          <pc:sldMk cId="894055806" sldId="364"/>
        </pc:sldMkLst>
        <pc:spChg chg="mod">
          <ac:chgData name="Gooden, Caroline J." userId="c8447a8f-bb57-4b94-b973-2a32a1aae41a" providerId="ADAL" clId="{76351661-D7FC-4B86-9EC5-8AC541B27F0A}" dt="2022-02-07T18:07:21.123" v="226" actId="255"/>
          <ac:spMkLst>
            <pc:docMk/>
            <pc:sldMk cId="894055806" sldId="364"/>
            <ac:spMk id="3" creationId="{1BDA8BF4-361D-4A5C-AE0C-DF36C19E191B}"/>
          </ac:spMkLst>
        </pc:spChg>
      </pc:sldChg>
      <pc:sldChg chg="del">
        <pc:chgData name="Gooden, Caroline J." userId="c8447a8f-bb57-4b94-b973-2a32a1aae41a" providerId="ADAL" clId="{76351661-D7FC-4B86-9EC5-8AC541B27F0A}" dt="2022-02-07T18:01:53.869" v="52" actId="2696"/>
        <pc:sldMkLst>
          <pc:docMk/>
          <pc:sldMk cId="1034511714" sldId="366"/>
        </pc:sldMkLst>
      </pc:sldChg>
      <pc:sldChg chg="modSp">
        <pc:chgData name="Gooden, Caroline J." userId="c8447a8f-bb57-4b94-b973-2a32a1aae41a" providerId="ADAL" clId="{76351661-D7FC-4B86-9EC5-8AC541B27F0A}" dt="2022-02-07T18:08:54.364" v="257" actId="20577"/>
        <pc:sldMkLst>
          <pc:docMk/>
          <pc:sldMk cId="1769457500" sldId="367"/>
        </pc:sldMkLst>
        <pc:spChg chg="mod">
          <ac:chgData name="Gooden, Caroline J." userId="c8447a8f-bb57-4b94-b973-2a32a1aae41a" providerId="ADAL" clId="{76351661-D7FC-4B86-9EC5-8AC541B27F0A}" dt="2022-02-07T18:08:54.364" v="257" actId="20577"/>
          <ac:spMkLst>
            <pc:docMk/>
            <pc:sldMk cId="1769457500" sldId="367"/>
            <ac:spMk id="15363" creationId="{C4FB8F0A-3C89-4EE2-A6D9-1B0BA4E4E8B9}"/>
          </ac:spMkLst>
        </pc:spChg>
      </pc:sldChg>
      <pc:sldChg chg="modSp">
        <pc:chgData name="Gooden, Caroline J." userId="c8447a8f-bb57-4b94-b973-2a32a1aae41a" providerId="ADAL" clId="{76351661-D7FC-4B86-9EC5-8AC541B27F0A}" dt="2022-02-07T18:12:34.685" v="309" actId="20577"/>
        <pc:sldMkLst>
          <pc:docMk/>
          <pc:sldMk cId="1414037663" sldId="368"/>
        </pc:sldMkLst>
        <pc:spChg chg="mod">
          <ac:chgData name="Gooden, Caroline J." userId="c8447a8f-bb57-4b94-b973-2a32a1aae41a" providerId="ADAL" clId="{76351661-D7FC-4B86-9EC5-8AC541B27F0A}" dt="2022-02-07T18:12:34.685" v="309" actId="20577"/>
          <ac:spMkLst>
            <pc:docMk/>
            <pc:sldMk cId="1414037663" sldId="368"/>
            <ac:spMk id="3" creationId="{96962840-3029-44A9-B011-CAE86A48E265}"/>
          </ac:spMkLst>
        </pc:spChg>
      </pc:sldChg>
      <pc:sldChg chg="modSp">
        <pc:chgData name="Gooden, Caroline J." userId="c8447a8f-bb57-4b94-b973-2a32a1aae41a" providerId="ADAL" clId="{76351661-D7FC-4B86-9EC5-8AC541B27F0A}" dt="2022-02-07T18:09:25.840" v="282" actId="255"/>
        <pc:sldMkLst>
          <pc:docMk/>
          <pc:sldMk cId="1610611756" sldId="369"/>
        </pc:sldMkLst>
        <pc:spChg chg="mod">
          <ac:chgData name="Gooden, Caroline J." userId="c8447a8f-bb57-4b94-b973-2a32a1aae41a" providerId="ADAL" clId="{76351661-D7FC-4B86-9EC5-8AC541B27F0A}" dt="2022-02-07T18:09:25.840" v="282" actId="255"/>
          <ac:spMkLst>
            <pc:docMk/>
            <pc:sldMk cId="1610611756" sldId="369"/>
            <ac:spMk id="15363" creationId="{C4FB8F0A-3C89-4EE2-A6D9-1B0BA4E4E8B9}"/>
          </ac:spMkLst>
        </pc:spChg>
      </pc:sldChg>
      <pc:sldChg chg="modSp">
        <pc:chgData name="Gooden, Caroline J." userId="c8447a8f-bb57-4b94-b973-2a32a1aae41a" providerId="ADAL" clId="{76351661-D7FC-4B86-9EC5-8AC541B27F0A}" dt="2022-02-07T18:06:53.845" v="223" actId="255"/>
        <pc:sldMkLst>
          <pc:docMk/>
          <pc:sldMk cId="2163361605" sldId="370"/>
        </pc:sldMkLst>
        <pc:spChg chg="mod">
          <ac:chgData name="Gooden, Caroline J." userId="c8447a8f-bb57-4b94-b973-2a32a1aae41a" providerId="ADAL" clId="{76351661-D7FC-4B86-9EC5-8AC541B27F0A}" dt="2022-02-07T18:06:53.845" v="223" actId="255"/>
          <ac:spMkLst>
            <pc:docMk/>
            <pc:sldMk cId="2163361605" sldId="370"/>
            <ac:spMk id="2" creationId="{6E08D7C4-2980-4D13-A037-A46E9A1E4C6E}"/>
          </ac:spMkLst>
        </pc:spChg>
        <pc:spChg chg="mod">
          <ac:chgData name="Gooden, Caroline J." userId="c8447a8f-bb57-4b94-b973-2a32a1aae41a" providerId="ADAL" clId="{76351661-D7FC-4B86-9EC5-8AC541B27F0A}" dt="2022-02-07T18:00:39.660" v="40" actId="20577"/>
          <ac:spMkLst>
            <pc:docMk/>
            <pc:sldMk cId="2163361605" sldId="370"/>
            <ac:spMk id="9218" creationId="{AFF0E23A-4E56-47CC-941F-C2245CD601FC}"/>
          </ac:spMkLst>
        </pc:spChg>
      </pc:sldChg>
      <pc:sldChg chg="modSp add">
        <pc:chgData name="Gooden, Caroline J." userId="c8447a8f-bb57-4b94-b973-2a32a1aae41a" providerId="ADAL" clId="{76351661-D7FC-4B86-9EC5-8AC541B27F0A}" dt="2022-02-07T18:24:23.794" v="598" actId="5793"/>
        <pc:sldMkLst>
          <pc:docMk/>
          <pc:sldMk cId="327145507" sldId="371"/>
        </pc:sldMkLst>
        <pc:spChg chg="mod">
          <ac:chgData name="Gooden, Caroline J." userId="c8447a8f-bb57-4b94-b973-2a32a1aae41a" providerId="ADAL" clId="{76351661-D7FC-4B86-9EC5-8AC541B27F0A}" dt="2022-02-07T18:23:30.593" v="587" actId="20577"/>
          <ac:spMkLst>
            <pc:docMk/>
            <pc:sldMk cId="327145507" sldId="371"/>
            <ac:spMk id="31746" creationId="{87E21EAE-9287-48E1-A98D-6DCA37E3F963}"/>
          </ac:spMkLst>
        </pc:spChg>
        <pc:spChg chg="mod">
          <ac:chgData name="Gooden, Caroline J." userId="c8447a8f-bb57-4b94-b973-2a32a1aae41a" providerId="ADAL" clId="{76351661-D7FC-4B86-9EC5-8AC541B27F0A}" dt="2022-02-07T18:24:23.794" v="598" actId="5793"/>
          <ac:spMkLst>
            <pc:docMk/>
            <pc:sldMk cId="327145507" sldId="371"/>
            <ac:spMk id="31747" creationId="{949CE3FE-4E3F-4E4B-BFE5-FDBDC2349730}"/>
          </ac:spMkLst>
        </pc:spChg>
      </pc:sldChg>
      <pc:sldChg chg="add del">
        <pc:chgData name="Gooden, Caroline J." userId="c8447a8f-bb57-4b94-b973-2a32a1aae41a" providerId="ADAL" clId="{76351661-D7FC-4B86-9EC5-8AC541B27F0A}" dt="2022-02-07T18:23:21.609" v="577" actId="2696"/>
        <pc:sldMkLst>
          <pc:docMk/>
          <pc:sldMk cId="1922087402" sldId="371"/>
        </pc:sldMkLst>
      </pc:sldChg>
    </pc:docChg>
  </pc:docChgLst>
  <pc:docChgLst>
    <pc:chgData name="Gooden, Caroline J." userId="S::cjgood2@uky.edu::c8447a8f-bb57-4b94-b973-2a32a1aae41a" providerId="AD" clId="Web-{F7F7FAE8-6A1E-428D-A57F-691135378018}"/>
    <pc:docChg chg="modSld">
      <pc:chgData name="Gooden, Caroline J." userId="S::cjgood2@uky.edu::c8447a8f-bb57-4b94-b973-2a32a1aae41a" providerId="AD" clId="Web-{F7F7FAE8-6A1E-428D-A57F-691135378018}" dt="2022-02-07T17:51:36.535" v="374" actId="20577"/>
      <pc:docMkLst>
        <pc:docMk/>
      </pc:docMkLst>
      <pc:sldChg chg="modSp">
        <pc:chgData name="Gooden, Caroline J." userId="S::cjgood2@uky.edu::c8447a8f-bb57-4b94-b973-2a32a1aae41a" providerId="AD" clId="Web-{F7F7FAE8-6A1E-428D-A57F-691135378018}" dt="2022-02-07T17:46:49.800" v="33" actId="20577"/>
        <pc:sldMkLst>
          <pc:docMk/>
          <pc:sldMk cId="0" sldId="335"/>
        </pc:sldMkLst>
        <pc:spChg chg="mod">
          <ac:chgData name="Gooden, Caroline J." userId="S::cjgood2@uky.edu::c8447a8f-bb57-4b94-b973-2a32a1aae41a" providerId="AD" clId="Web-{F7F7FAE8-6A1E-428D-A57F-691135378018}" dt="2022-02-07T17:46:49.800" v="33" actId="20577"/>
          <ac:spMkLst>
            <pc:docMk/>
            <pc:sldMk cId="0" sldId="335"/>
            <ac:spMk id="2" creationId="{6E08D7C4-2980-4D13-A037-A46E9A1E4C6E}"/>
          </ac:spMkLst>
        </pc:spChg>
      </pc:sldChg>
      <pc:sldChg chg="modSp">
        <pc:chgData name="Gooden, Caroline J." userId="S::cjgood2@uky.edu::c8447a8f-bb57-4b94-b973-2a32a1aae41a" providerId="AD" clId="Web-{F7F7FAE8-6A1E-428D-A57F-691135378018}" dt="2022-02-07T17:51:36.535" v="374" actId="20577"/>
        <pc:sldMkLst>
          <pc:docMk/>
          <pc:sldMk cId="0" sldId="336"/>
        </pc:sldMkLst>
        <pc:spChg chg="mod">
          <ac:chgData name="Gooden, Caroline J." userId="S::cjgood2@uky.edu::c8447a8f-bb57-4b94-b973-2a32a1aae41a" providerId="AD" clId="Web-{F7F7FAE8-6A1E-428D-A57F-691135378018}" dt="2022-02-07T17:51:36.535" v="374" actId="20577"/>
          <ac:spMkLst>
            <pc:docMk/>
            <pc:sldMk cId="0" sldId="336"/>
            <ac:spMk id="3" creationId="{4E60622D-45D9-47BE-BA89-AF3EB8D3FC53}"/>
          </ac:spMkLst>
        </pc:spChg>
        <pc:spChg chg="mod">
          <ac:chgData name="Gooden, Caroline J." userId="S::cjgood2@uky.edu::c8447a8f-bb57-4b94-b973-2a32a1aae41a" providerId="AD" clId="Web-{F7F7FAE8-6A1E-428D-A57F-691135378018}" dt="2022-02-07T17:51:00.939" v="314" actId="20577"/>
          <ac:spMkLst>
            <pc:docMk/>
            <pc:sldMk cId="0" sldId="336"/>
            <ac:spMk id="13314" creationId="{B5166E59-EBE7-4B19-A9D7-FF5272FCB157}"/>
          </ac:spMkLst>
        </pc:spChg>
      </pc:sldChg>
      <pc:sldChg chg="modSp">
        <pc:chgData name="Gooden, Caroline J." userId="S::cjgood2@uky.edu::c8447a8f-bb57-4b94-b973-2a32a1aae41a" providerId="AD" clId="Web-{F7F7FAE8-6A1E-428D-A57F-691135378018}" dt="2022-02-07T17:43:15.147" v="26" actId="20577"/>
        <pc:sldMkLst>
          <pc:docMk/>
          <pc:sldMk cId="2163361605" sldId="370"/>
        </pc:sldMkLst>
        <pc:spChg chg="mod">
          <ac:chgData name="Gooden, Caroline J." userId="S::cjgood2@uky.edu::c8447a8f-bb57-4b94-b973-2a32a1aae41a" providerId="AD" clId="Web-{F7F7FAE8-6A1E-428D-A57F-691135378018}" dt="2022-02-07T17:43:15.147" v="26" actId="20577"/>
          <ac:spMkLst>
            <pc:docMk/>
            <pc:sldMk cId="2163361605" sldId="370"/>
            <ac:spMk id="2" creationId="{6E08D7C4-2980-4D13-A037-A46E9A1E4C6E}"/>
          </ac:spMkLst>
        </pc:spChg>
      </pc:sldChg>
    </pc:docChg>
  </pc:docChgLst>
  <pc:docChgLst>
    <pc:chgData name="Gooden, Caroline J." userId="S::cjgood2@uky.edu::c8447a8f-bb57-4b94-b973-2a32a1aae41a" providerId="AD" clId="Web-{FF1CCCF5-EEE6-4774-95A8-41B35DB3C742}"/>
    <pc:docChg chg="modSld">
      <pc:chgData name="Gooden, Caroline J." userId="S::cjgood2@uky.edu::c8447a8f-bb57-4b94-b973-2a32a1aae41a" providerId="AD" clId="Web-{FF1CCCF5-EEE6-4774-95A8-41B35DB3C742}" dt="2022-02-07T17:42:16.036" v="16" actId="20577"/>
      <pc:docMkLst>
        <pc:docMk/>
      </pc:docMkLst>
      <pc:sldChg chg="modSp">
        <pc:chgData name="Gooden, Caroline J." userId="S::cjgood2@uky.edu::c8447a8f-bb57-4b94-b973-2a32a1aae41a" providerId="AD" clId="Web-{FF1CCCF5-EEE6-4774-95A8-41B35DB3C742}" dt="2022-02-07T17:42:16.036" v="16" actId="20577"/>
        <pc:sldMkLst>
          <pc:docMk/>
          <pc:sldMk cId="2163361605" sldId="370"/>
        </pc:sldMkLst>
        <pc:spChg chg="mod">
          <ac:chgData name="Gooden, Caroline J." userId="S::cjgood2@uky.edu::c8447a8f-bb57-4b94-b973-2a32a1aae41a" providerId="AD" clId="Web-{FF1CCCF5-EEE6-4774-95A8-41B35DB3C742}" dt="2022-02-07T17:42:16.036" v="16" actId="20577"/>
          <ac:spMkLst>
            <pc:docMk/>
            <pc:sldMk cId="2163361605" sldId="370"/>
            <ac:spMk id="2" creationId="{6E08D7C4-2980-4D13-A037-A46E9A1E4C6E}"/>
          </ac:spMkLst>
        </pc:spChg>
      </pc:sldChg>
    </pc:docChg>
  </pc:docChgLst>
  <pc:docChgLst>
    <pc:chgData name="Gooden, Caroline J." userId="S::cjgood2@uky.edu::c8447a8f-bb57-4b94-b973-2a32a1aae41a" providerId="AD" clId="Web-{6B31F4C8-F726-4881-842E-21D68A11D78B}"/>
    <pc:docChg chg="modSld">
      <pc:chgData name="Gooden, Caroline J." userId="S::cjgood2@uky.edu::c8447a8f-bb57-4b94-b973-2a32a1aae41a" providerId="AD" clId="Web-{6B31F4C8-F726-4881-842E-21D68A11D78B}" dt="2022-02-08T13:57:17.956" v="247" actId="20577"/>
      <pc:docMkLst>
        <pc:docMk/>
      </pc:docMkLst>
      <pc:sldChg chg="modSp">
        <pc:chgData name="Gooden, Caroline J." userId="S::cjgood2@uky.edu::c8447a8f-bb57-4b94-b973-2a32a1aae41a" providerId="AD" clId="Web-{6B31F4C8-F726-4881-842E-21D68A11D78B}" dt="2022-02-08T13:57:17.956" v="247" actId="20577"/>
        <pc:sldMkLst>
          <pc:docMk/>
          <pc:sldMk cId="2193348349" sldId="267"/>
        </pc:sldMkLst>
        <pc:spChg chg="mod">
          <ac:chgData name="Gooden, Caroline J." userId="S::cjgood2@uky.edu::c8447a8f-bb57-4b94-b973-2a32a1aae41a" providerId="AD" clId="Web-{6B31F4C8-F726-4881-842E-21D68A11D78B}" dt="2022-02-08T13:57:17.956" v="247" actId="20577"/>
          <ac:spMkLst>
            <pc:docMk/>
            <pc:sldMk cId="2193348349" sldId="267"/>
            <ac:spMk id="3" creationId="{DE5F864E-5869-42D5-8AED-65B716AA25A9}"/>
          </ac:spMkLst>
        </pc:spChg>
      </pc:sldChg>
      <pc:sldChg chg="modSp">
        <pc:chgData name="Gooden, Caroline J." userId="S::cjgood2@uky.edu::c8447a8f-bb57-4b94-b973-2a32a1aae41a" providerId="AD" clId="Web-{6B31F4C8-F726-4881-842E-21D68A11D78B}" dt="2022-02-08T13:47:25.956" v="11" actId="20577"/>
        <pc:sldMkLst>
          <pc:docMk/>
          <pc:sldMk cId="0" sldId="336"/>
        </pc:sldMkLst>
        <pc:spChg chg="mod">
          <ac:chgData name="Gooden, Caroline J." userId="S::cjgood2@uky.edu::c8447a8f-bb57-4b94-b973-2a32a1aae41a" providerId="AD" clId="Web-{6B31F4C8-F726-4881-842E-21D68A11D78B}" dt="2022-02-08T13:47:25.956" v="11" actId="20577"/>
          <ac:spMkLst>
            <pc:docMk/>
            <pc:sldMk cId="0" sldId="336"/>
            <ac:spMk id="3" creationId="{4E60622D-45D9-47BE-BA89-AF3EB8D3FC53}"/>
          </ac:spMkLst>
        </pc:spChg>
      </pc:sldChg>
      <pc:sldChg chg="modSp">
        <pc:chgData name="Gooden, Caroline J." userId="S::cjgood2@uky.edu::c8447a8f-bb57-4b94-b973-2a32a1aae41a" providerId="AD" clId="Web-{6B31F4C8-F726-4881-842E-21D68A11D78B}" dt="2022-02-08T13:55:37.563" v="213" actId="20577"/>
        <pc:sldMkLst>
          <pc:docMk/>
          <pc:sldMk cId="0" sldId="357"/>
        </pc:sldMkLst>
        <pc:spChg chg="mod">
          <ac:chgData name="Gooden, Caroline J." userId="S::cjgood2@uky.edu::c8447a8f-bb57-4b94-b973-2a32a1aae41a" providerId="AD" clId="Web-{6B31F4C8-F726-4881-842E-21D68A11D78B}" dt="2022-02-08T13:55:37.563" v="213" actId="20577"/>
          <ac:spMkLst>
            <pc:docMk/>
            <pc:sldMk cId="0" sldId="357"/>
            <ac:spMk id="19459" creationId="{8C103CBD-7CF5-457A-85B4-D094D5CC688E}"/>
          </ac:spMkLst>
        </pc:spChg>
      </pc:sldChg>
      <pc:sldChg chg="modSp">
        <pc:chgData name="Gooden, Caroline J." userId="S::cjgood2@uky.edu::c8447a8f-bb57-4b94-b973-2a32a1aae41a" providerId="AD" clId="Web-{6B31F4C8-F726-4881-842E-21D68A11D78B}" dt="2022-02-08T13:56:52.612" v="244" actId="20577"/>
        <pc:sldMkLst>
          <pc:docMk/>
          <pc:sldMk cId="1976410338" sldId="363"/>
        </pc:sldMkLst>
        <pc:spChg chg="mod">
          <ac:chgData name="Gooden, Caroline J." userId="S::cjgood2@uky.edu::c8447a8f-bb57-4b94-b973-2a32a1aae41a" providerId="AD" clId="Web-{6B31F4C8-F726-4881-842E-21D68A11D78B}" dt="2022-02-08T13:56:52.612" v="244" actId="20577"/>
          <ac:spMkLst>
            <pc:docMk/>
            <pc:sldMk cId="1976410338" sldId="363"/>
            <ac:spMk id="3" creationId="{C7539040-D0FA-45C1-95D0-50DA04E8E4DA}"/>
          </ac:spMkLst>
        </pc:spChg>
      </pc:sldChg>
      <pc:sldChg chg="modSp">
        <pc:chgData name="Gooden, Caroline J." userId="S::cjgood2@uky.edu::c8447a8f-bb57-4b94-b973-2a32a1aae41a" providerId="AD" clId="Web-{6B31F4C8-F726-4881-842E-21D68A11D78B}" dt="2022-02-08T13:55:19.641" v="211" actId="20577"/>
        <pc:sldMkLst>
          <pc:docMk/>
          <pc:sldMk cId="1414037663" sldId="368"/>
        </pc:sldMkLst>
        <pc:spChg chg="mod">
          <ac:chgData name="Gooden, Caroline J." userId="S::cjgood2@uky.edu::c8447a8f-bb57-4b94-b973-2a32a1aae41a" providerId="AD" clId="Web-{6B31F4C8-F726-4881-842E-21D68A11D78B}" dt="2022-02-08T13:55:19.641" v="211" actId="20577"/>
          <ac:spMkLst>
            <pc:docMk/>
            <pc:sldMk cId="1414037663" sldId="368"/>
            <ac:spMk id="3" creationId="{96962840-3029-44A9-B011-CAE86A48E265}"/>
          </ac:spMkLst>
        </pc:spChg>
      </pc:sldChg>
    </pc:docChg>
  </pc:docChgLst>
  <pc:docChgLst>
    <pc:chgData name="Gooden, Caroline J." userId="S::cjgood2@uky.edu::c8447a8f-bb57-4b94-b973-2a32a1aae41a" providerId="AD" clId="Web-{B9ADD43B-B72F-47D7-A24A-1B5BA1DF749D}"/>
    <pc:docChg chg="modSld">
      <pc:chgData name="Gooden, Caroline J." userId="S::cjgood2@uky.edu::c8447a8f-bb57-4b94-b973-2a32a1aae41a" providerId="AD" clId="Web-{B9ADD43B-B72F-47D7-A24A-1B5BA1DF749D}" dt="2022-02-08T14:00:02.499" v="61" actId="20577"/>
      <pc:docMkLst>
        <pc:docMk/>
      </pc:docMkLst>
      <pc:sldChg chg="modSp">
        <pc:chgData name="Gooden, Caroline J." userId="S::cjgood2@uky.edu::c8447a8f-bb57-4b94-b973-2a32a1aae41a" providerId="AD" clId="Web-{B9ADD43B-B72F-47D7-A24A-1B5BA1DF749D}" dt="2022-02-08T14:00:02.499" v="61" actId="20577"/>
        <pc:sldMkLst>
          <pc:docMk/>
          <pc:sldMk cId="0" sldId="362"/>
        </pc:sldMkLst>
        <pc:spChg chg="mod">
          <ac:chgData name="Gooden, Caroline J." userId="S::cjgood2@uky.edu::c8447a8f-bb57-4b94-b973-2a32a1aae41a" providerId="AD" clId="Web-{B9ADD43B-B72F-47D7-A24A-1B5BA1DF749D}" dt="2022-02-08T14:00:02.499" v="61" actId="20577"/>
          <ac:spMkLst>
            <pc:docMk/>
            <pc:sldMk cId="0" sldId="362"/>
            <ac:spMk id="15363" creationId="{C4FB8F0A-3C89-4EE2-A6D9-1B0BA4E4E8B9}"/>
          </ac:spMkLst>
        </pc:spChg>
      </pc:sldChg>
    </pc:docChg>
  </pc:docChgLst>
  <pc:docChgLst>
    <pc:chgData name="Gooden, Caroline J." userId="S::cjgood2@uky.edu::c8447a8f-bb57-4b94-b973-2a32a1aae41a" providerId="AD" clId="Web-{00FBA848-98E6-4F3E-B053-0FDF9152275D}"/>
    <pc:docChg chg="modSld">
      <pc:chgData name="Gooden, Caroline J." userId="S::cjgood2@uky.edu::c8447a8f-bb57-4b94-b973-2a32a1aae41a" providerId="AD" clId="Web-{00FBA848-98E6-4F3E-B053-0FDF9152275D}" dt="2022-02-07T19:52:21.589" v="9" actId="20577"/>
      <pc:docMkLst>
        <pc:docMk/>
      </pc:docMkLst>
      <pc:sldChg chg="modSp">
        <pc:chgData name="Gooden, Caroline J." userId="S::cjgood2@uky.edu::c8447a8f-bb57-4b94-b973-2a32a1aae41a" providerId="AD" clId="Web-{00FBA848-98E6-4F3E-B053-0FDF9152275D}" dt="2022-02-07T19:52:21.589" v="9" actId="20577"/>
        <pc:sldMkLst>
          <pc:docMk/>
          <pc:sldMk cId="0" sldId="336"/>
        </pc:sldMkLst>
        <pc:spChg chg="mod">
          <ac:chgData name="Gooden, Caroline J." userId="S::cjgood2@uky.edu::c8447a8f-bb57-4b94-b973-2a32a1aae41a" providerId="AD" clId="Web-{00FBA848-98E6-4F3E-B053-0FDF9152275D}" dt="2022-02-07T19:52:21.589" v="9" actId="20577"/>
          <ac:spMkLst>
            <pc:docMk/>
            <pc:sldMk cId="0" sldId="336"/>
            <ac:spMk id="3" creationId="{4E60622D-45D9-47BE-BA89-AF3EB8D3FC5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8A5F3C4-45A0-4771-B4AF-16C955CB61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CD128C-D2C7-4E39-BACB-B22AAE97DA9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D45E4-0221-4EAA-93C7-6173B636DDA4}" type="datetimeFigureOut">
              <a:rPr lang="en-US"/>
              <a:pPr>
                <a:defRPr/>
              </a:pPr>
              <a:t>2/8/2022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7C7FC53-F6F4-4E96-BA52-28A93C45A70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E840B8B2-511E-480B-B15F-63423CDA3A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E73C1D-93E7-4C00-B53B-2A9420C5E39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768C3F-C573-4427-BCC8-626B7BDEC7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941B668-0EE3-4B04-A552-CD19E44E07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46BE7383-3322-4908-8FC5-A5F49E4964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E1ADD190-091F-462A-9EF3-4BBBB57410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CCA85E-836F-46DC-92E5-46AB6885831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Caroline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8991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AB37925D-2D2D-4BF6-A25B-1B90405492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00EC2CA8-B6A6-436D-9C5D-C1A226FB16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Brandon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F6D53251-F742-4501-B57D-48BD0E74095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16AF071-E1C2-4290-AB84-9A9B3DCE0684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E84E2BCB-6A59-4110-9F7F-432855960B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9889D374-9F46-4607-BCA2-C977112093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9E4EE5A9-9C08-4A61-8A53-A79E57EA7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F182296-B25E-45D1-BFFA-ED2B81BEF33A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8431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0293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Mikaela</a:t>
            </a: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>
            <a:extLst>
              <a:ext uri="{FF2B5EF4-FFF2-40B4-BE49-F238E27FC236}">
                <a16:creationId xmlns:a16="http://schemas.microsoft.com/office/drawing/2014/main" id="{046D55A6-F130-40A0-9433-5BEEC3A55C7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>
            <a:extLst>
              <a:ext uri="{FF2B5EF4-FFF2-40B4-BE49-F238E27FC236}">
                <a16:creationId xmlns:a16="http://schemas.microsoft.com/office/drawing/2014/main" id="{3B87A16B-2DB4-41F4-BB57-43EC0D4916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Mikaela</a:t>
            </a: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32772" name="Slide Number Placeholder 3">
            <a:extLst>
              <a:ext uri="{FF2B5EF4-FFF2-40B4-BE49-F238E27FC236}">
                <a16:creationId xmlns:a16="http://schemas.microsoft.com/office/drawing/2014/main" id="{D6B19BE5-BC12-4C1A-9781-207198D8FD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A511444-78C7-4123-A5F8-85D4CC863755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16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cs typeface="Calibri"/>
              </a:rPr>
              <a:t>Caroline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5FB3FA3-A560-4DA4-953C-2231A7ED72AE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4893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72907D96-7DAA-4FA2-813D-D274290AD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E4BA591-3DF5-4A78-9441-7C3F0CC75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AF5BC6-8A20-477D-8749-D236578AC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0241F-D0F6-484E-A6DF-EBC1F50615F7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72907D96-7DAA-4FA2-813D-D274290AD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2E4BA591-3DF5-4A78-9441-7C3F0CC75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Caroline</a:t>
            </a: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AF5BC6-8A20-477D-8749-D236578AC8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460241F-D0F6-484E-A6DF-EBC1F50615F7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1877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F33F54D-FCE8-4DD1-8D8D-056303EAB6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86C92B1-19E5-4F36-BC56-A98763AB3F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>
                <a:cs typeface="Calibri"/>
              </a:rPr>
              <a:t>Christine </a:t>
            </a:r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0CA9DC01-04DA-4515-8F4F-7B841990CBC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91857E8-5C22-46B7-A79B-1C3025C90810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E0C2ABE5-A603-4FD2-83FD-BABBEF645CD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A652DD35-A7F5-4D9C-B28B-AD4B1A6318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Calibri" panose="020F050202020403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06FC6AF8-FB03-4A5F-9747-A7B3902DC2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BC66E95-C400-4848-8313-9A92FACA2EC6}" type="slidenum">
              <a:rPr lang="en-US" altLang="en-US" smtClean="0">
                <a:latin typeface="Calibri" panose="020F050202020403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7542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4BF3D1E2-51F5-48FA-AFC6-D63F57BEB4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5FC0A22C-D688-4E19-A13C-396318D53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cs typeface="Calibri"/>
              </a:rPr>
              <a:t>Caroline</a:t>
            </a:r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794406-88BF-4313-A083-49225DB59B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B7AF9FD-7899-4300-A09E-A6C1BBEFCBC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3667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39510CF5-27EC-4F13-93DC-0ED185A10F4C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>
              <a:extLst>
                <a:ext uri="{FF2B5EF4-FFF2-40B4-BE49-F238E27FC236}">
                  <a16:creationId xmlns:a16="http://schemas.microsoft.com/office/drawing/2014/main" id="{6D3F5916-084F-4E74-A7EB-B72B8593EF06}"/>
                </a:ext>
              </a:extLst>
            </p:cNvPr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E16BEAEE-57E3-4625-A2EE-A63805F29473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A04FA6BB-7B96-4FAC-8BFC-4409565941DB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>
              <a:extLst>
                <a:ext uri="{FF2B5EF4-FFF2-40B4-BE49-F238E27FC236}">
                  <a16:creationId xmlns:a16="http://schemas.microsoft.com/office/drawing/2014/main" id="{2C2A8306-1523-43B6-B670-824E354B106F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>
              <a:extLst>
                <a:ext uri="{FF2B5EF4-FFF2-40B4-BE49-F238E27FC236}">
                  <a16:creationId xmlns:a16="http://schemas.microsoft.com/office/drawing/2014/main" id="{3F567C2D-1450-4FEC-A81A-22BC047B980C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9">
              <a:extLst>
                <a:ext uri="{FF2B5EF4-FFF2-40B4-BE49-F238E27FC236}">
                  <a16:creationId xmlns:a16="http://schemas.microsoft.com/office/drawing/2014/main" id="{9ED072EA-4EA2-4893-93E5-1390C2B76D0E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>
              <a:extLst>
                <a:ext uri="{FF2B5EF4-FFF2-40B4-BE49-F238E27FC236}">
                  <a16:creationId xmlns:a16="http://schemas.microsoft.com/office/drawing/2014/main" id="{FE7B0AA1-6445-4EE0-823D-469E479CA123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>
              <a:extLst>
                <a:ext uri="{FF2B5EF4-FFF2-40B4-BE49-F238E27FC236}">
                  <a16:creationId xmlns:a16="http://schemas.microsoft.com/office/drawing/2014/main" id="{275B7E4B-1099-4AE1-BB48-F5C3CBE0AF18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>
              <a:extLst>
                <a:ext uri="{FF2B5EF4-FFF2-40B4-BE49-F238E27FC236}">
                  <a16:creationId xmlns:a16="http://schemas.microsoft.com/office/drawing/2014/main" id="{9C96C2EF-80C5-4462-A006-744930325E23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5E5245F2-01BF-4787-8283-DE8811E1AFA9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15" name="Picture 38">
            <a:extLst>
              <a:ext uri="{FF2B5EF4-FFF2-40B4-BE49-F238E27FC236}">
                <a16:creationId xmlns:a16="http://schemas.microsoft.com/office/drawing/2014/main" id="{47556548-3851-4845-853A-1C0D310FE5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0063" y="5943600"/>
            <a:ext cx="3468687" cy="712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9">
            <a:extLst>
              <a:ext uri="{FF2B5EF4-FFF2-40B4-BE49-F238E27FC236}">
                <a16:creationId xmlns:a16="http://schemas.microsoft.com/office/drawing/2014/main" id="{0C6B3296-79EA-4228-86A5-28E48835C31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188" y="5611813"/>
            <a:ext cx="1084262" cy="118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40">
            <a:extLst>
              <a:ext uri="{FF2B5EF4-FFF2-40B4-BE49-F238E27FC236}">
                <a16:creationId xmlns:a16="http://schemas.microsoft.com/office/drawing/2014/main" id="{421FB9B7-EB85-4B49-B559-E43FF9FD70C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1963" y="5732463"/>
            <a:ext cx="18542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0AA6BC49-E890-4ADF-BE25-2D27ECA36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20A2C49E-846A-4AA4-8529-D8FA0A165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A75661A5-F89F-4F08-B1B0-4AFFFC2060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208AC-5BE3-47FF-A5F1-A4D5BD7014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900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BAA13D-5CD8-409C-9BE5-16943FF63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746FEF-0492-45F6-9A32-00A81C8A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DE2A43-BA8D-4A8D-99A2-0DF7EA25B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03DF1-0C68-4F44-AB39-7198D3055A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68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55066DC-8129-472B-9D14-5534B66F4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154403-57AC-464E-AE23-F6D8F391BC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7B55E2-1813-46DF-9B5A-63DF04BDDB1B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7F87CFA-09E6-4101-A911-48142C59FC2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1F8FB2-6372-4C79-8896-2214863B3F2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37289B-C007-4CF7-B728-AB9AEC8E2C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4213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E981AA-0D60-4A5A-9BD6-3D09CB819C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585A6E-C98E-4024-8017-1C15180D2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BA0556-F3A4-490B-A2B6-78CDE7782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15A7-20FB-40CE-BCB7-337A3F195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8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26608AF-63C2-49B3-B770-2BE2990A85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790575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“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72BF9E8-CA5C-46BE-8CCD-72AFD4F82D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93175" y="2886075"/>
            <a:ext cx="6096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US" altLang="en-US" sz="8000">
                <a:solidFill>
                  <a:srgbClr val="9FE0F5"/>
                </a:solidFill>
                <a:latin typeface="Arial" panose="020B0604020202020204" pitchFamily="34" charset="0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EC94BD5-694E-4AA2-A09F-87A225C0813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144AA32-06C9-4EB2-BDA0-00BB8EB0ED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1DCF5BC-6A0A-4795-A29C-3383D8F99D0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65146F-4F1A-4381-B187-C61E03B62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1690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5BA181-098F-4581-A345-EC951327CC80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9F9B7BD-3A1B-4C40-814B-3A0A89D4392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B50E72-8440-4202-B834-1E0CF9BFD08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8FC16-0CD9-4A6F-9334-310AEE6115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3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955A09-C81F-4EDC-8819-AD188AAD9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F874D0-B34A-47F8-941E-BA7A36E4C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D3A23F-C937-495D-87A9-355152480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875A93-89C9-4B2B-837B-791043925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088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B9B10-B6C5-4078-815F-444701FCC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10D996-1E8B-4226-B317-213F8D0BE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AF651-8D2B-439A-8640-142D1FF1A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1BB78-E911-4D9D-91DE-28A528EC34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30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7">
            <a:extLst>
              <a:ext uri="{FF2B5EF4-FFF2-40B4-BE49-F238E27FC236}">
                <a16:creationId xmlns:a16="http://schemas.microsoft.com/office/drawing/2014/main" id="{2A7A9D22-7954-4BC1-BB65-C3DD2ECEBA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425" y="5632450"/>
            <a:ext cx="1085850" cy="1182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8">
            <a:extLst>
              <a:ext uri="{FF2B5EF4-FFF2-40B4-BE49-F238E27FC236}">
                <a16:creationId xmlns:a16="http://schemas.microsoft.com/office/drawing/2014/main" id="{289A8236-5F88-415C-9F9A-CB3B6AA7EA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0225" y="5856288"/>
            <a:ext cx="1595438" cy="973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9">
            <a:extLst>
              <a:ext uri="{FF2B5EF4-FFF2-40B4-BE49-F238E27FC236}">
                <a16:creationId xmlns:a16="http://schemas.microsoft.com/office/drawing/2014/main" id="{FD4EA30A-128A-4EB9-AC3A-BAC109F55B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4863" y="6003925"/>
            <a:ext cx="3421062" cy="70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A674826-9FBB-4249-8396-67C62560B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32DE8EE-2474-4FA2-B8BA-4ECD202E2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47201F1-08DB-43DB-B082-8E3E1D2CE3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18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89158-3641-4C5A-B53C-134D5D4F6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3D7A2-F840-4702-92F2-E56D56FD32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85FDF-9950-474D-A898-F0272AAB9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4FB4A-20B4-42A1-A5D1-C8138CD524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028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DC3452-67C3-43F3-A1B5-81ED410D5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C217CA-9057-4EB2-84F8-641C1EDF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6B47A01-5459-42EB-9DE1-01C4E45A0F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075D8-4FDE-40C5-A863-EBDD087DDB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8EAD3AC-D4BE-4810-B49D-AA9A2E7E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24C4445-1E83-4968-B4C2-C65DDB270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82DF77-6F75-44FB-87FA-25C82CCA2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D942C-77F3-4A5A-8AAF-2428283044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9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3865507-F1D1-4916-B183-6F5C971F8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E51A38B-5225-42CA-80C6-E50C131CF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5EC42A9-A9AA-4769-9236-08AA6A3FF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63198-B408-4E24-AF6D-96DC04676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81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81FCBD5-791F-40F2-B534-987C7AF4D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1E89EA7-4F0D-4FFA-9823-94E9101CC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E15E33A-B052-4838-AF35-9DD52BA9C9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45C36-6B6C-4B3E-A4C1-C83F1068C1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840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839C14-E643-4879-905B-16CBACF9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1F73025-018C-448B-8E6D-F2EA685C5F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5C1F51-6A81-40FB-B1A9-DEA6E5745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D0312-260E-4779-AE0C-6515365E8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495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66B66EA-9274-4A73-BBF8-7145C9DC4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474284C-F288-40E7-B760-226C5D1C5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8D9E0B-3787-4CA4-A52A-BD3AE67EE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463EB-DB7E-47B1-9A72-9C8069C3A3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4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>
            <a:extLst>
              <a:ext uri="{FF2B5EF4-FFF2-40B4-BE49-F238E27FC236}">
                <a16:creationId xmlns:a16="http://schemas.microsoft.com/office/drawing/2014/main" id="{C6BC318F-2180-422F-BD82-AEB282B340AE}"/>
              </a:ext>
            </a:extLst>
          </p:cNvPr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4240A7F2-3649-4763-BE02-FDC0C1DC937E}"/>
                </a:ext>
              </a:extLst>
            </p:cNvPr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47E4E6F7-1E5D-40AA-88E8-024A5C5B899E}"/>
                </a:ext>
              </a:extLst>
            </p:cNvPr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>
              <a:extLst>
                <a:ext uri="{FF2B5EF4-FFF2-40B4-BE49-F238E27FC236}">
                  <a16:creationId xmlns:a16="http://schemas.microsoft.com/office/drawing/2014/main" id="{A39540BC-B7D4-48F5-8D2F-EF4B46161022}"/>
                </a:ext>
              </a:extLst>
            </p:cNvPr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>
              <a:extLst>
                <a:ext uri="{FF2B5EF4-FFF2-40B4-BE49-F238E27FC236}">
                  <a16:creationId xmlns:a16="http://schemas.microsoft.com/office/drawing/2014/main" id="{BBF2437F-6878-421E-B6FD-584EB7086263}"/>
                </a:ext>
              </a:extLst>
            </p:cNvPr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>
              <a:extLst>
                <a:ext uri="{FF2B5EF4-FFF2-40B4-BE49-F238E27FC236}">
                  <a16:creationId xmlns:a16="http://schemas.microsoft.com/office/drawing/2014/main" id="{67C447C4-2C20-407D-BA5C-68337E21AA4D}"/>
                </a:ext>
              </a:extLst>
            </p:cNvPr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>
              <a:extLst>
                <a:ext uri="{FF2B5EF4-FFF2-40B4-BE49-F238E27FC236}">
                  <a16:creationId xmlns:a16="http://schemas.microsoft.com/office/drawing/2014/main" id="{B2CDF694-8109-4298-AC85-8C84BDED5F8D}"/>
                </a:ext>
              </a:extLst>
            </p:cNvPr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>
              <a:extLst>
                <a:ext uri="{FF2B5EF4-FFF2-40B4-BE49-F238E27FC236}">
                  <a16:creationId xmlns:a16="http://schemas.microsoft.com/office/drawing/2014/main" id="{5DCDE2C8-AEF7-4891-8A0A-CAA327EF59D4}"/>
                </a:ext>
              </a:extLst>
            </p:cNvPr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>
              <a:extLst>
                <a:ext uri="{FF2B5EF4-FFF2-40B4-BE49-F238E27FC236}">
                  <a16:creationId xmlns:a16="http://schemas.microsoft.com/office/drawing/2014/main" id="{DFA17038-AC38-47E1-BF4E-63A2EA93C90E}"/>
                </a:ext>
              </a:extLst>
            </p:cNvPr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>
              <a:extLst>
                <a:ext uri="{FF2B5EF4-FFF2-40B4-BE49-F238E27FC236}">
                  <a16:creationId xmlns:a16="http://schemas.microsoft.com/office/drawing/2014/main" id="{AD7D109E-070A-46C8-A5E0-A7AC21C96E87}"/>
                </a:ext>
              </a:extLst>
            </p:cNvPr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DEF1B253-2C28-4A38-91E4-53F6A90925A8}"/>
                </a:ext>
              </a:extLst>
            </p:cNvPr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8A0E9DE-C4C7-4902-A66D-9B929816F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8D98FAEA-6C87-480A-8BC7-FCAEE19196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37D31E-0C41-4F01-8A5A-60AF9B20D0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01FD6A-3DB0-48B5-8FB3-2C2E905FA8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Team KY ECHO SCOPE Fall 2021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11B34-9800-40C2-B711-E2233C2669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61126EA0-F31E-4CD2-8253-BB24DD67C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18" r:id="rId3"/>
    <p:sldLayoutId id="2147483719" r:id="rId4"/>
    <p:sldLayoutId id="2147483720" r:id="rId5"/>
    <p:sldLayoutId id="2147483721" r:id="rId6"/>
    <p:sldLayoutId id="2147483722" r:id="rId7"/>
    <p:sldLayoutId id="2147483723" r:id="rId8"/>
    <p:sldLayoutId id="2147483724" r:id="rId9"/>
    <p:sldLayoutId id="2147483725" r:id="rId10"/>
    <p:sldLayoutId id="2147483732" r:id="rId11"/>
    <p:sldLayoutId id="2147483726" r:id="rId12"/>
    <p:sldLayoutId id="2147483733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mailto:caroline.gooden@uky.edu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ikaela.roark@uky.edu" TargetMode="External"/><Relationship Id="rId5" Type="http://schemas.openxmlformats.org/officeDocument/2006/relationships/hyperlink" Target="mailto:brandon.cannada@uky.edu" TargetMode="External"/><Relationship Id="rId4" Type="http://schemas.openxmlformats.org/officeDocument/2006/relationships/hyperlink" Target="mailto:Juliet.souders@uky.ed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DE8E6F17-F6A8-4C4C-BB38-14328E707D2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194050" y="957263"/>
            <a:ext cx="4384675" cy="1508125"/>
          </a:xfrm>
        </p:spPr>
        <p:txBody>
          <a:bodyPr/>
          <a:lstStyle/>
          <a:p>
            <a:pPr algn="l" eaLnBrk="1" hangingPunct="1"/>
            <a:r>
              <a:rPr lang="en-US" altLang="en-US" sz="6600">
                <a:solidFill>
                  <a:schemeClr val="tx1"/>
                </a:solidFill>
              </a:rPr>
              <a:t>WELCOME</a:t>
            </a:r>
          </a:p>
        </p:txBody>
      </p:sp>
      <p:sp>
        <p:nvSpPr>
          <p:cNvPr id="7171" name="Subtitle 2">
            <a:extLst>
              <a:ext uri="{FF2B5EF4-FFF2-40B4-BE49-F238E27FC236}">
                <a16:creationId xmlns:a16="http://schemas.microsoft.com/office/drawing/2014/main" id="{18252144-C1CD-408B-AE2A-A2E671C8EB5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227138" y="2592388"/>
            <a:ext cx="8253412" cy="2538412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solidFill>
                  <a:schemeClr val="tx1"/>
                </a:solidFill>
                <a:latin typeface="Arial"/>
                <a:cs typeface="Arial"/>
              </a:rPr>
              <a:t>KY’s Project SCOPE:         </a:t>
            </a:r>
          </a:p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solidFill>
                  <a:schemeClr val="tx1"/>
                </a:solidFill>
                <a:latin typeface="Arial"/>
                <a:cs typeface="Arial"/>
              </a:rPr>
              <a:t>Supporting Children of the Opioid Epidemic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3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eaLnBrk="1" hangingPunct="1">
              <a:lnSpc>
                <a:spcPct val="90000"/>
              </a:lnSpc>
            </a:pPr>
            <a:r>
              <a:rPr lang="en-US" altLang="en-US" sz="3200" b="1">
                <a:solidFill>
                  <a:schemeClr val="tx1"/>
                </a:solidFill>
                <a:latin typeface="Arial"/>
                <a:cs typeface="Arial"/>
              </a:rPr>
              <a:t>Spring 2022</a:t>
            </a:r>
          </a:p>
          <a:p>
            <a:pPr algn="l" eaLnBrk="1" hangingPunct="1">
              <a:lnSpc>
                <a:spcPct val="90000"/>
              </a:lnSpc>
            </a:pPr>
            <a:endParaRPr lang="en-US" altLang="en-US" sz="28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2" name="Slide Number Placeholder 4">
            <a:extLst>
              <a:ext uri="{FF2B5EF4-FFF2-40B4-BE49-F238E27FC236}">
                <a16:creationId xmlns:a16="http://schemas.microsoft.com/office/drawing/2014/main" id="{BBD1A2C4-CB2A-4C60-9A34-8EE2A52F05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DAC22CD8-888A-48E6-95D9-B83EBE6B18B7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B96F2-AB72-4A62-BBF3-1A6F480A61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Common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62840-3029-44A9-B011-CAE86A48E2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483255"/>
            <a:ext cx="9414756" cy="3881437"/>
          </a:xfrm>
        </p:spPr>
        <p:txBody>
          <a:bodyPr/>
          <a:lstStyle/>
          <a:p>
            <a:r>
              <a:rPr lang="en-US" sz="2400">
                <a:solidFill>
                  <a:schemeClr val="tx1"/>
                </a:solidFill>
                <a:latin typeface="Arial"/>
                <a:cs typeface="Arial"/>
              </a:rPr>
              <a:t>Substance Use Disorder (SUD) =</a:t>
            </a:r>
            <a:r>
              <a:rPr lang="en-US" sz="2400"/>
              <a:t> affects brain and behavior, leading to inability to control use of substances such as legal or illegal drugs, alcohol, or medications. Symptoms can range from moderate to severe; addiction the most severe form (NIH)</a:t>
            </a:r>
          </a:p>
          <a:p>
            <a:r>
              <a:rPr lang="en-US" sz="2400"/>
              <a:t>Opioid Use Disorder = OUD</a:t>
            </a:r>
          </a:p>
          <a:p>
            <a:r>
              <a:rPr lang="en-US" sz="2400"/>
              <a:t>Neonatal Abstinence Syndrome (NAS) = an infant's response to withdrawal of substances exposed to before birth</a:t>
            </a:r>
          </a:p>
          <a:p>
            <a:r>
              <a:rPr lang="en-US" sz="2400"/>
              <a:t>Area Development Districts = ADD; 15 geographical regions in KY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38B7E-15D6-4428-BF84-1F8C957F1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376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223F0F6-9485-4CD2-85B9-4F6EE52514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Resource Materials and Zoom (Brandon)</a:t>
            </a:r>
            <a:br>
              <a:rPr lang="en-US" altLang="en-US" sz="2000"/>
            </a:br>
            <a:endParaRPr lang="en-US" altLang="en-US" sz="200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8103C5A1-7021-4497-B5ED-C6B209495E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862" y="1825625"/>
            <a:ext cx="8596313" cy="4321175"/>
          </a:xfrm>
        </p:spPr>
        <p:txBody>
          <a:bodyPr/>
          <a:lstStyle/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Please contact brandon.cannada@uky.edu for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 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assistance with technology</a:t>
            </a:r>
          </a:p>
          <a:p>
            <a:pPr eaLnBrk="1" hangingPunct="1"/>
            <a:r>
              <a:rPr lang="en-US" altLang="en-US" sz="2400">
                <a:latin typeface="Arial"/>
                <a:cs typeface="Arial"/>
              </a:rPr>
              <a:t>Rejoin zoom anytime bounced off at https://uky.zoom.us/j/81895351022 </a:t>
            </a:r>
          </a:p>
          <a:p>
            <a:pPr eaLnBrk="1" hangingPunct="1"/>
            <a:r>
              <a:rPr lang="en-US" altLang="en-US" sz="2400">
                <a:latin typeface="Arial"/>
                <a:cs typeface="Arial"/>
              </a:rPr>
              <a:t>Resource materials including CEU information available </a:t>
            </a:r>
          </a:p>
          <a:p>
            <a:pPr eaLnBrk="1" hangingPunct="1"/>
            <a:endParaRPr lang="en-US" altLang="en-US" sz="2800">
              <a:latin typeface="Arial"/>
              <a:cs typeface="Arial"/>
            </a:endParaRPr>
          </a:p>
          <a:p>
            <a:pPr eaLnBrk="1" hangingPunct="1"/>
            <a:endParaRPr lang="en-US" alt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/>
          </a:p>
          <a:p>
            <a:pPr eaLnBrk="1" hangingPunct="1"/>
            <a:endParaRPr lang="en-US" altLang="en-US"/>
          </a:p>
        </p:txBody>
      </p:sp>
      <p:sp>
        <p:nvSpPr>
          <p:cNvPr id="17412" name="Slide Number Placeholder 4">
            <a:extLst>
              <a:ext uri="{FF2B5EF4-FFF2-40B4-BE49-F238E27FC236}">
                <a16:creationId xmlns:a16="http://schemas.microsoft.com/office/drawing/2014/main" id="{787C412D-8CB1-4B0E-BF7F-B0D7A2288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0C4A14FD-FF99-40E0-A6D4-D64766134F4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11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540863C3-2E05-4D6C-B7ED-10D9CE01F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Today’s Session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8C103CBD-7CF5-457A-85B4-D094D5CC688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50863" y="1821921"/>
            <a:ext cx="8596312" cy="3881437"/>
          </a:xfrm>
        </p:spPr>
        <p:txBody>
          <a:bodyPr/>
          <a:lstStyle/>
          <a:p>
            <a:pPr eaLnBrk="1" hangingPunct="1"/>
            <a:r>
              <a:rPr lang="en-US" sz="2400">
                <a:latin typeface="Arial"/>
                <a:cs typeface="Arial"/>
              </a:rPr>
              <a:t>KY’s Response to the Opioid Crisis</a:t>
            </a:r>
            <a:endParaRPr lang="en-US" altLang="en-US" sz="2400">
              <a:latin typeface="Arial"/>
              <a:cs typeface="Arial"/>
            </a:endParaRPr>
          </a:p>
          <a:p>
            <a:r>
              <a:rPr lang="en-US" altLang="en-US" sz="2400">
                <a:latin typeface="Arial"/>
                <a:cs typeface="Arial"/>
              </a:rPr>
              <a:t>Dr. Katherine Marks, Director (KY Opioid Response Effort (KORE); Assistant Professor, UK College of Medicine</a:t>
            </a:r>
          </a:p>
        </p:txBody>
      </p:sp>
      <p:sp>
        <p:nvSpPr>
          <p:cNvPr id="19460" name="Slide Number Placeholder 3">
            <a:extLst>
              <a:ext uri="{FF2B5EF4-FFF2-40B4-BE49-F238E27FC236}">
                <a16:creationId xmlns:a16="http://schemas.microsoft.com/office/drawing/2014/main" id="{5A9F65CD-0276-4DFF-8E1D-8CF7662886B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AC61774C-870E-48B7-B666-13CAA429CDC1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12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1E18C-0EEE-4CB6-ABE9-D12497F93E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158044"/>
            <a:ext cx="9880423" cy="1320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Small Group Discussion Questions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F864E-5869-42D5-8AED-65B716AA25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746" y="1711117"/>
            <a:ext cx="10733327" cy="5146883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sz="2400">
                <a:latin typeface="Arial"/>
                <a:cs typeface="Arial"/>
              </a:rPr>
              <a:t>Introduction of each member: agency, interests, location</a:t>
            </a:r>
            <a:endParaRPr lang="en-US"/>
          </a:p>
          <a:p>
            <a:pPr marL="514350" indent="-514350">
              <a:buAutoNum type="arabicParenR"/>
            </a:pPr>
            <a:r>
              <a:rPr lang="en-US" sz="2400">
                <a:latin typeface="Arial"/>
                <a:cs typeface="Arial"/>
              </a:rPr>
              <a:t>How do you or your agency serve persons with SUD in KY?</a:t>
            </a:r>
            <a:endParaRPr lang="en-US"/>
          </a:p>
          <a:p>
            <a:pPr marL="514350" indent="-514350">
              <a:buFont typeface="Wingdings 3" panose="05040102010807070707" pitchFamily="18" charset="2"/>
              <a:buAutoNum type="arabicParenR"/>
            </a:pPr>
            <a:r>
              <a:rPr lang="en-US" sz="2400"/>
              <a:t>What is something you learned about a group member's work serving people affected by SUD in KY? </a:t>
            </a:r>
            <a:endParaRPr 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arenR"/>
            </a:pPr>
            <a:r>
              <a:rPr lang="en-US" sz="2400">
                <a:latin typeface="Arial"/>
                <a:cs typeface="Arial"/>
              </a:rPr>
              <a:t>What did you learn about SUD services from Dr. Marks?</a:t>
            </a:r>
          </a:p>
          <a:p>
            <a:pPr marL="514350" indent="-514350">
              <a:buAutoNum type="arabicParenR"/>
            </a:pPr>
            <a:r>
              <a:rPr lang="en-US" sz="2400">
                <a:latin typeface="Arial"/>
                <a:cs typeface="Arial"/>
              </a:rPr>
              <a:t>What are some biases we need to acknowledge in our service delivery?</a:t>
            </a:r>
          </a:p>
          <a:p>
            <a:pPr marL="514350" indent="-514350">
              <a:buAutoNum type="arabicParenR"/>
            </a:pPr>
            <a:r>
              <a:rPr lang="en-US" sz="2400"/>
              <a:t>What are you hoping to gain from this Project SCOPE series?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55B067-91E0-44E7-96DC-D08C03390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5FFD0-0682-4E46-BD81-E7535D0AA88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348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AAE34-25B6-4148-BEC4-D18EBB97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Large Group Sharing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39040-D0FA-45C1-95D0-50DA04E8E4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745" y="1656323"/>
            <a:ext cx="9257400" cy="3545261"/>
          </a:xfrm>
        </p:spPr>
        <p:txBody>
          <a:bodyPr/>
          <a:lstStyle/>
          <a:p>
            <a:pPr marL="514350" indent="-514350">
              <a:buAutoNum type="arabicParenR"/>
            </a:pPr>
            <a:r>
              <a:rPr lang="en-US" sz="2400">
                <a:latin typeface="Arial"/>
                <a:cs typeface="Arial"/>
              </a:rPr>
              <a:t>How do you or your agency serve persons with SUD in KY?</a:t>
            </a:r>
          </a:p>
          <a:p>
            <a:pPr marL="514350" indent="-514350">
              <a:buFont typeface="Wingdings 3" panose="05040102010807070707" pitchFamily="18" charset="2"/>
              <a:buAutoNum type="arabicParenR"/>
            </a:pPr>
            <a:r>
              <a:rPr lang="en-US" sz="2400">
                <a:latin typeface="Arial"/>
                <a:cs typeface="Arial"/>
              </a:rPr>
              <a:t>What is something you learned about a group member's work serving people affected by SUD in KY? </a:t>
            </a:r>
          </a:p>
          <a:p>
            <a:pPr marL="514350" indent="-514350">
              <a:buAutoNum type="arabicParenR"/>
            </a:pPr>
            <a:r>
              <a:rPr lang="en-US" sz="2400">
                <a:latin typeface="Arial"/>
                <a:cs typeface="Arial"/>
              </a:rPr>
              <a:t>What did you learn about SUD services from Dr. Marks?</a:t>
            </a:r>
          </a:p>
          <a:p>
            <a:pPr marL="514350" indent="-514350">
              <a:buAutoNum type="arabicParenR"/>
            </a:pPr>
            <a:r>
              <a:rPr lang="en-US" sz="2400">
                <a:latin typeface="Arial"/>
                <a:cs typeface="Arial"/>
              </a:rPr>
              <a:t>What are some biases we need to acknowledge in our service delivery?</a:t>
            </a:r>
          </a:p>
          <a:p>
            <a:pPr marL="514350" indent="-514350">
              <a:buAutoNum type="arabicParenR"/>
            </a:pPr>
            <a:r>
              <a:rPr lang="en-US" sz="2400">
                <a:latin typeface="Arial"/>
                <a:cs typeface="Arial"/>
              </a:rPr>
              <a:t>What are you hoping to gain from this Project SCOPE series?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EDB051-85E4-4338-8235-BC92D3891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10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Evaluation </a:t>
            </a:r>
            <a:r>
              <a:rPr lang="en-US" altLang="en-US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Please complete pre-series surveys and evaluations after each session and after series</a:t>
            </a:r>
          </a:p>
          <a:p>
            <a:pPr eaLnBrk="1" hangingPunct="1"/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Incentives: relevant book selections for those whose case studies are selected; and for those who complete all sessions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87E21EAE-9287-48E1-A98D-6DCA37E3F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Questions</a:t>
            </a:r>
            <a:r>
              <a:rPr lang="en-US" altLang="en-US"/>
              <a:t> 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949CE3FE-4E3F-4E4B-BFE5-FDBDC234973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863" y="1744951"/>
            <a:ext cx="8596312" cy="3881437"/>
          </a:xfrm>
        </p:spPr>
        <p:txBody>
          <a:bodyPr/>
          <a:lstStyle/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Director: 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caroline.gooden@uky.edu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Lead Facilitator and CEUs: 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Juliet.souders@uky.edu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spcAft>
                <a:spcPts val="0"/>
              </a:spcAft>
              <a:buFont typeface="Wingdings" panose="05040102010807070707" pitchFamily="18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Technology: 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brandon.cannada@uky.edu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Evaluation: 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Mikaela.roark@uky.edu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fontAlgn="auto" hangingPunct="1">
              <a:spcAft>
                <a:spcPts val="0"/>
              </a:spcAft>
              <a:buFont typeface="Wingdings" charset="2"/>
              <a:buChar char="Ø"/>
              <a:defRPr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Next session: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February 24: The Role of Peer Support for Families in Recovery, Amanda Metcalf and Morgan Eversole</a:t>
            </a:r>
          </a:p>
        </p:txBody>
      </p:sp>
      <p:sp>
        <p:nvSpPr>
          <p:cNvPr id="31748" name="Slide Number Placeholder 3">
            <a:extLst>
              <a:ext uri="{FF2B5EF4-FFF2-40B4-BE49-F238E27FC236}">
                <a16:creationId xmlns:a16="http://schemas.microsoft.com/office/drawing/2014/main" id="{EE28C3AA-C7EF-4DF5-A424-CF0D726EC5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85F44841-AE52-4CBD-92DE-442B94EBC5D2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4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836F9-CFEA-4E72-919B-EFB572E4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Meet the KY SCOPE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A8BF4-361D-4A5C-AE0C-DF36C19E19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63" y="1483255"/>
            <a:ext cx="9838089" cy="3881437"/>
          </a:xfrm>
        </p:spPr>
        <p:txBody>
          <a:bodyPr/>
          <a:lstStyle/>
          <a:p>
            <a:r>
              <a:rPr lang="en-US" sz="2400">
                <a:solidFill>
                  <a:schemeClr val="tx1"/>
                </a:solidFill>
              </a:rPr>
              <a:t>Caroline Gooden, Director</a:t>
            </a:r>
          </a:p>
          <a:p>
            <a:r>
              <a:rPr lang="en-US" sz="2400">
                <a:solidFill>
                  <a:schemeClr val="tx1"/>
                </a:solidFill>
              </a:rPr>
              <a:t>Juliet Souders, Facilitator Coordinator</a:t>
            </a:r>
          </a:p>
          <a:p>
            <a:r>
              <a:rPr lang="en-US" sz="2400">
                <a:solidFill>
                  <a:schemeClr val="tx1"/>
                </a:solidFill>
              </a:rPr>
              <a:t>Brandon Cannada, Technology </a:t>
            </a:r>
          </a:p>
          <a:p>
            <a:r>
              <a:rPr lang="en-US" sz="2400">
                <a:solidFill>
                  <a:schemeClr val="tx1"/>
                </a:solidFill>
              </a:rPr>
              <a:t>Mikaela Roark, Evaluation </a:t>
            </a:r>
          </a:p>
          <a:p>
            <a:r>
              <a:rPr lang="en-US" sz="2400">
                <a:solidFill>
                  <a:schemeClr val="tx1"/>
                </a:solidFill>
              </a:rPr>
              <a:t>Our small group facilitators, and you, our participants!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01E65-95B2-48B1-9271-788EC7463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EA26C2-DCF6-476F-8A0A-772084355778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055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F0E23A-4E56-47CC-941F-C2245CD60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6077" y="361265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Feb and March Session Dates and Topics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D33190D-CB9D-4759-B458-06DB07A52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5469" y="940210"/>
            <a:ext cx="9756775" cy="4191000"/>
          </a:xfrm>
        </p:spPr>
        <p:txBody>
          <a:bodyPr/>
          <a:lstStyle/>
          <a:p>
            <a:pPr eaLnBrk="1" hangingPunct="1"/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US" altLang="en-US"/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B9FC9801-22A2-4539-BEA5-FB2C16882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5D9F99B-AB02-4D77-88DC-3F783FBA4678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8D7C4-2980-4D13-A037-A46E9A1E4C6E}"/>
              </a:ext>
            </a:extLst>
          </p:cNvPr>
          <p:cNvSpPr/>
          <p:nvPr/>
        </p:nvSpPr>
        <p:spPr>
          <a:xfrm>
            <a:off x="9236" y="1030901"/>
            <a:ext cx="10251501" cy="402809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600">
              <a:latin typeface="Trebuchet MS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February 10: </a:t>
            </a:r>
            <a:r>
              <a:rPr lang="en-US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KY's Response to the Opioid Crisis, Dr. Katherine Marks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February 24: </a:t>
            </a:r>
            <a:r>
              <a:rPr lang="en-US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Role of Peer Support for Families in Recovery, Amanda Metcalf and Morgan Eversole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March 10: </a:t>
            </a:r>
            <a:r>
              <a:rPr lang="en-US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Family-Provider Partnerships, Carol Cecil and Barb Greene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March 24:</a:t>
            </a:r>
            <a:r>
              <a:rPr lang="en-US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How Systems Enable Trauma for Families with Substance Use Disorder, Miriam Silman</a:t>
            </a: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2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>
            <a:extLst>
              <a:ext uri="{FF2B5EF4-FFF2-40B4-BE49-F238E27FC236}">
                <a16:creationId xmlns:a16="http://schemas.microsoft.com/office/drawing/2014/main" id="{AFF0E23A-4E56-47CC-941F-C2245CD601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93022" y="177411"/>
            <a:ext cx="8596312" cy="1320800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April and May Sessions</a:t>
            </a:r>
          </a:p>
        </p:txBody>
      </p:sp>
      <p:sp>
        <p:nvSpPr>
          <p:cNvPr id="9219" name="Content Placeholder 2">
            <a:extLst>
              <a:ext uri="{FF2B5EF4-FFF2-40B4-BE49-F238E27FC236}">
                <a16:creationId xmlns:a16="http://schemas.microsoft.com/office/drawing/2014/main" id="{CD33190D-CB9D-4759-B458-06DB07A52A9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75469" y="940210"/>
            <a:ext cx="9756775" cy="4191000"/>
          </a:xfrm>
        </p:spPr>
        <p:txBody>
          <a:bodyPr/>
          <a:lstStyle/>
          <a:p>
            <a:pPr eaLnBrk="1" hangingPunct="1"/>
            <a:endParaRPr lang="en-US" altLang="en-US" sz="16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endParaRPr lang="en-US" altLang="en-US"/>
          </a:p>
        </p:txBody>
      </p:sp>
      <p:sp>
        <p:nvSpPr>
          <p:cNvPr id="9220" name="Slide Number Placeholder 4">
            <a:extLst>
              <a:ext uri="{FF2B5EF4-FFF2-40B4-BE49-F238E27FC236}">
                <a16:creationId xmlns:a16="http://schemas.microsoft.com/office/drawing/2014/main" id="{B9FC9801-22A2-4539-BEA5-FB2C168826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5D9F99B-AB02-4D77-88DC-3F783FBA4678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altLang="en-US">
              <a:solidFill>
                <a:schemeClr val="accent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08D7C4-2980-4D13-A037-A46E9A1E4C6E}"/>
              </a:ext>
            </a:extLst>
          </p:cNvPr>
          <p:cNvSpPr/>
          <p:nvPr/>
        </p:nvSpPr>
        <p:spPr>
          <a:xfrm>
            <a:off x="0" y="1093942"/>
            <a:ext cx="11133816" cy="574061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R="0" lvl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260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April 7: </a:t>
            </a:r>
            <a:r>
              <a:rPr lang="en-US" sz="240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Family Court Processes for Families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April</a:t>
            </a: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 21: 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Self-compassion for Providers, Kristen Dahl, Licensed Professional Clinical Counselor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Thursday,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May 5: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Provider Strategies for Resilience, Dr. Ginny Sprang, KY Center on Trauma and Children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r>
              <a:rPr lang="en-US" sz="2400" b="1">
                <a:latin typeface="Arial" panose="020B0604020202020204" pitchFamily="34" charset="0"/>
                <a:cs typeface="Arial" panose="020B0604020202020204" pitchFamily="34" charset="0"/>
              </a:rPr>
              <a:t>Thursday, May 19: </a:t>
            </a:r>
            <a:r>
              <a:rPr lang="en-US" sz="2400">
                <a:latin typeface="Arial" panose="020B0604020202020204" pitchFamily="34" charset="0"/>
                <a:cs typeface="Arial" panose="020B0604020202020204" pitchFamily="34" charset="0"/>
              </a:rPr>
              <a:t>Toward an Understanding of Recovery for Persons with Addiction; Dr. David Lohr, Medical Director, Department for Community Based Services</a:t>
            </a: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>
              <a:latin typeface="Trebuchet MS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 b="1">
              <a:latin typeface="Calibri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marL="800100" lvl="1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2070309020205020404" pitchFamily="49" charset="0"/>
              <a:buChar char="Ø"/>
            </a:pPr>
            <a:endParaRPr lang="en-US" sz="2600">
              <a:latin typeface="Calibri" panose="020F0502020204030204" pitchFamily="34" charset="0"/>
              <a:ea typeface="Calibri" panose="020F0502020204030204" pitchFamily="34" charset="0"/>
              <a:cs typeface="Times New Roman"/>
            </a:endParaRPr>
          </a:p>
          <a:p>
            <a:pPr marL="74295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en-US" sz="2200">
              <a:latin typeface="Calibri" panose="020F0502020204030204" pitchFamily="34" charset="0"/>
              <a:ea typeface="Calibri" panose="020F0502020204030204" pitchFamily="34" charset="0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3361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B5166E59-EBE7-4B19-A9D7-FF5272FCB1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2875" y="291668"/>
            <a:ext cx="10718800" cy="906462"/>
          </a:xfrm>
        </p:spPr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Thanks to our Small Group Facilitators: Feb 10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60622D-45D9-47BE-BA89-AF3EB8D3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493" y="654074"/>
            <a:ext cx="10718800" cy="4021137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sz="2800" b="1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Melissa Hampton, Kayla Harmon (Western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Caroline Gooden (Western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Karen Cottengim (Northern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Tanya Torp (Fayette/Central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Juliet Souders (Central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Lloyd Bonse, Bridgette Talley (Southern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Andrea Witmer (Southern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Austin Nugent (Jefferson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Mahala Saylor, Morgan Eversole (Eastern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sz="2000">
                <a:solidFill>
                  <a:schemeClr val="tx1"/>
                </a:solidFill>
                <a:latin typeface="Arial"/>
                <a:cs typeface="Arial"/>
              </a:rPr>
              <a:t>Gabby Martin (Eastern region)</a:t>
            </a: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endParaRPr lang="en-US" sz="2600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316" name="Slide Number Placeholder 4">
            <a:extLst>
              <a:ext uri="{FF2B5EF4-FFF2-40B4-BE49-F238E27FC236}">
                <a16:creationId xmlns:a16="http://schemas.microsoft.com/office/drawing/2014/main" id="{9E53DDA0-311A-44E0-9A8F-D8F253F8017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464C0F9-0200-4A83-941F-F7DC58613ED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DC6F75-E445-4349-9996-2E69CB70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10106401" cy="13208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 </a:t>
            </a:r>
            <a:r>
              <a:rPr lang="en-US">
                <a:solidFill>
                  <a:schemeClr val="tx1"/>
                </a:solidFill>
              </a:rPr>
              <a:t>Today’s Schedule</a:t>
            </a:r>
            <a:br>
              <a:rPr lang="en-US"/>
            </a:br>
            <a:br>
              <a:rPr lang="en-US"/>
            </a:br>
            <a:endParaRPr lang="en-US"/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9E8F2F29-E026-49FE-8EA7-10FAE2929CA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54590" y="1801091"/>
            <a:ext cx="10285412" cy="4764087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4:00-4:15pmET/3:00-3:15pmCT: welcome, call procedures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4:15-4:45pm ET/3:15-3:45pmCT: Dr. Marks: </a:t>
            </a:r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KY’s Response to the Opioid Crisis</a:t>
            </a:r>
            <a:endParaRPr lang="en-US" alt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4:45-5:15pm/3:45-4:15pmCT: Small group introductions, discussion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5:15-5:30pm/4:15-4:30pmCT: Large group discussion, wrap up</a:t>
            </a:r>
          </a:p>
          <a:p>
            <a:endParaRPr lang="en-US" altLang="en-US" sz="2400"/>
          </a:p>
          <a:p>
            <a:endParaRPr lang="en-US" altLang="en-US" sz="2400"/>
          </a:p>
        </p:txBody>
      </p:sp>
      <p:sp>
        <p:nvSpPr>
          <p:cNvPr id="11268" name="Slide Number Placeholder 4">
            <a:extLst>
              <a:ext uri="{FF2B5EF4-FFF2-40B4-BE49-F238E27FC236}">
                <a16:creationId xmlns:a16="http://schemas.microsoft.com/office/drawing/2014/main" id="{425EBCCB-6964-4BB7-AB76-04B28CD275D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6663A6F6-A507-411C-94D8-695D7E1AAB53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29155" y="1272822"/>
            <a:ext cx="9442978" cy="3881438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Cameras on please; unmute during small groups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Enter </a:t>
            </a:r>
            <a:r>
              <a:rPr lang="en-US" altLang="en-US" sz="2400" b="1">
                <a:solidFill>
                  <a:schemeClr val="tx1"/>
                </a:solidFill>
                <a:latin typeface="Arial"/>
                <a:cs typeface="Arial"/>
              </a:rPr>
              <a:t>name and email</a:t>
            </a:r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 in chat each time for attendance credit</a:t>
            </a:r>
          </a:p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Take care of your needs during session; topics are sensitive</a:t>
            </a:r>
          </a:p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Thank you for protecting confidentiality; change names of all persons discussed</a:t>
            </a:r>
          </a:p>
          <a:p>
            <a:endParaRPr lang="en-US" altLang="en-US" sz="2800">
              <a:latin typeface="Arial"/>
              <a:cs typeface="Arial"/>
            </a:endParaRPr>
          </a:p>
          <a:p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7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2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0266" y="863599"/>
            <a:ext cx="9711089" cy="3528661"/>
          </a:xfrm>
        </p:spPr>
        <p:txBody>
          <a:bodyPr/>
          <a:lstStyle/>
          <a:p>
            <a:pPr eaLnBrk="1" hangingPunct="1"/>
            <a:endParaRPr lang="en-US" altLang="en-US" sz="2800">
              <a:latin typeface="Arial"/>
              <a:cs typeface="Arial"/>
            </a:endParaRPr>
          </a:p>
          <a:p>
            <a:pPr eaLnBrk="1" hangingPunct="1"/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SCOPE sessions interactive; engage actively for most learning</a:t>
            </a:r>
          </a:p>
          <a:p>
            <a:r>
              <a:rPr 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 person-first language (child born substance exposed; family with child with neonatal abstinence syndrome)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Session recorded and close captioned (turn on in zoom)</a:t>
            </a:r>
            <a:endParaRPr lang="en-US" sz="2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Ask questions anytime in chat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Respect all viewpoints</a:t>
            </a:r>
          </a:p>
          <a:p>
            <a:endParaRPr lang="en-US" altLang="en-US" sz="2800">
              <a:latin typeface="Arial"/>
              <a:cs typeface="Arial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8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9457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506D5528-BAEB-4C06-9D99-4D07AEFF95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Session Procedural Reminders 3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4FB8F0A-3C89-4EE2-A6D9-1B0BA4E4E8B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70266" y="1399821"/>
            <a:ext cx="9711089" cy="3528661"/>
          </a:xfrm>
        </p:spPr>
        <p:txBody>
          <a:bodyPr/>
          <a:lstStyle/>
          <a:p>
            <a:pPr marL="0" indent="0" eaLnBrk="1" hangingPunct="1">
              <a:buNone/>
            </a:pPr>
            <a:endParaRPr lang="en-US" altLang="en-US" sz="2800">
              <a:latin typeface="Arial"/>
              <a:cs typeface="Arial"/>
            </a:endParaRP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Addiction is a disease, not a choice</a:t>
            </a:r>
          </a:p>
          <a:p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We'll start on time and end on time</a:t>
            </a:r>
          </a:p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Arial"/>
                <a:cs typeface="Arial"/>
              </a:rPr>
              <a:t>Please send your case studies on any of the topics to Juliet/Caroline</a:t>
            </a: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endParaRPr lang="en-US" altLang="en-US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B3F4298B-B84B-4A88-A64C-9491C6E88B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F1E2B95B-1EB7-4994-A2B3-AFFD88A4B616}" type="slidenum">
              <a:rPr lang="en-US" altLang="en-US" smtClean="0">
                <a:solidFill>
                  <a:schemeClr val="accent1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9</a:t>
            </a:fld>
            <a:endParaRPr lang="en-US" altLang="en-US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1175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7A8616F49C214EBF48B3B3A5040748" ma:contentTypeVersion="11" ma:contentTypeDescription="Create a new document." ma:contentTypeScope="" ma:versionID="0b5519dc046ef5e7239a4748543891fb">
  <xsd:schema xmlns:xsd="http://www.w3.org/2001/XMLSchema" xmlns:xs="http://www.w3.org/2001/XMLSchema" xmlns:p="http://schemas.microsoft.com/office/2006/metadata/properties" xmlns:ns2="bac928cc-b4c5-4aa0-91c6-070a9d3f3412" xmlns:ns3="c1f88acd-0c25-41d2-ae93-87255261f4ff" targetNamespace="http://schemas.microsoft.com/office/2006/metadata/properties" ma:root="true" ma:fieldsID="f000f0f01c8e33d57f91919a679c9ba0" ns2:_="" ns3:_="">
    <xsd:import namespace="bac928cc-b4c5-4aa0-91c6-070a9d3f3412"/>
    <xsd:import namespace="c1f88acd-0c25-41d2-ae93-87255261f4f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c928cc-b4c5-4aa0-91c6-070a9d3f341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88acd-0c25-41d2-ae93-87255261f4f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4CFF00-3BCF-4C89-A705-722961B3E090}">
  <ds:schemaRefs>
    <ds:schemaRef ds:uri="bac928cc-b4c5-4aa0-91c6-070a9d3f3412"/>
    <ds:schemaRef ds:uri="c1f88acd-0c25-41d2-ae93-87255261f4f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0FE907FA-66B0-4587-A50D-AB89688F3AF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488CD4A-E420-4630-944C-A757CA4A7FCD}">
  <ds:schemaRefs>
    <ds:schemaRef ds:uri="bac928cc-b4c5-4aa0-91c6-070a9d3f3412"/>
    <ds:schemaRef ds:uri="c1f88acd-0c25-41d2-ae93-87255261f4f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Application>Microsoft Office PowerPoint</Application>
  <PresentationFormat>Widescreen</PresentationFormat>
  <Slides>16</Slides>
  <Notes>16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Facet</vt:lpstr>
      <vt:lpstr>WELCOME</vt:lpstr>
      <vt:lpstr>Meet the KY SCOPE Team</vt:lpstr>
      <vt:lpstr>Feb and March Session Dates and Topics</vt:lpstr>
      <vt:lpstr>April and May Sessions</vt:lpstr>
      <vt:lpstr>Thanks to our Small Group Facilitators: Feb 10 </vt:lpstr>
      <vt:lpstr> Today’s Schedule  </vt:lpstr>
      <vt:lpstr>Session Procedural Reminders </vt:lpstr>
      <vt:lpstr>Session Procedural Reminders 2</vt:lpstr>
      <vt:lpstr>Session Procedural Reminders 3</vt:lpstr>
      <vt:lpstr>Common Terms</vt:lpstr>
      <vt:lpstr>Resource Materials and Zoom (Brandon) </vt:lpstr>
      <vt:lpstr>Today’s Session</vt:lpstr>
      <vt:lpstr>Small Group Discussion Questions</vt:lpstr>
      <vt:lpstr>Large Group Sharing</vt:lpstr>
      <vt:lpstr>Evaluation  </vt:lpstr>
      <vt:lpstr>Questions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Gooden, Caroline J.</dc:creator>
  <cp:revision>1</cp:revision>
  <dcterms:created xsi:type="dcterms:W3CDTF">2020-09-10T18:38:51Z</dcterms:created>
  <dcterms:modified xsi:type="dcterms:W3CDTF">2022-02-08T14:00:07Z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0x010100067A8616F49C214EBF48B3B3A5040748</vt:lpwstr>
  </property>
</Properties>
</file>