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22"/>
  </p:notesMasterIdLst>
  <p:sldIdLst>
    <p:sldId id="257" r:id="rId5"/>
    <p:sldId id="365" r:id="rId6"/>
    <p:sldId id="336" r:id="rId7"/>
    <p:sldId id="333" r:id="rId8"/>
    <p:sldId id="362" r:id="rId9"/>
    <p:sldId id="367" r:id="rId10"/>
    <p:sldId id="370" r:id="rId11"/>
    <p:sldId id="376" r:id="rId12"/>
    <p:sldId id="371" r:id="rId13"/>
    <p:sldId id="372" r:id="rId14"/>
    <p:sldId id="368" r:id="rId15"/>
    <p:sldId id="268" r:id="rId16"/>
    <p:sldId id="357" r:id="rId17"/>
    <p:sldId id="283" r:id="rId18"/>
    <p:sldId id="377" r:id="rId19"/>
    <p:sldId id="346" r:id="rId20"/>
    <p:sldId id="334" r:id="rId2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oden, Caroline J." initials="GCJ" lastIdx="2" clrIdx="0">
    <p:extLst>
      <p:ext uri="{19B8F6BF-5375-455C-9EA6-DF929625EA0E}">
        <p15:presenceInfo xmlns:p15="http://schemas.microsoft.com/office/powerpoint/2012/main" userId="S::cjgood2@uky.edu::c8447a8f-bb57-4b94-b973-2a32a1aae4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80447B-0F67-4E39-A7B7-EC5797466E0F}" v="76" dt="2021-11-11T20:31:19.0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48" autoAdjust="0"/>
  </p:normalViewPr>
  <p:slideViewPr>
    <p:cSldViewPr snapToGrid="0">
      <p:cViewPr varScale="1">
        <p:scale>
          <a:sx n="93" d="100"/>
          <a:sy n="93" d="100"/>
        </p:scale>
        <p:origin x="63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en, Caroline J." userId="c8447a8f-bb57-4b94-b973-2a32a1aae41a" providerId="ADAL" clId="{1780447B-0F67-4E39-A7B7-EC5797466E0F}"/>
    <pc:docChg chg="undo custSel mod addSld delSld modSld">
      <pc:chgData name="Gooden, Caroline J." userId="c8447a8f-bb57-4b94-b973-2a32a1aae41a" providerId="ADAL" clId="{1780447B-0F67-4E39-A7B7-EC5797466E0F}" dt="2021-11-11T20:31:19.058" v="808" actId="14100"/>
      <pc:docMkLst>
        <pc:docMk/>
      </pc:docMkLst>
      <pc:sldChg chg="modSp">
        <pc:chgData name="Gooden, Caroline J." userId="c8447a8f-bb57-4b94-b973-2a32a1aae41a" providerId="ADAL" clId="{1780447B-0F67-4E39-A7B7-EC5797466E0F}" dt="2021-11-11T20:27:07.763" v="722" actId="20577"/>
        <pc:sldMkLst>
          <pc:docMk/>
          <pc:sldMk cId="787565611" sldId="283"/>
        </pc:sldMkLst>
        <pc:spChg chg="mod">
          <ac:chgData name="Gooden, Caroline J." userId="c8447a8f-bb57-4b94-b973-2a32a1aae41a" providerId="ADAL" clId="{1780447B-0F67-4E39-A7B7-EC5797466E0F}" dt="2021-11-11T20:17:05.529" v="668" actId="20577"/>
          <ac:spMkLst>
            <pc:docMk/>
            <pc:sldMk cId="787565611" sldId="283"/>
            <ac:spMk id="2" creationId="{45D1E18C-0EEE-4CB6-ABE9-D12497F93E4D}"/>
          </ac:spMkLst>
        </pc:spChg>
        <pc:spChg chg="mod">
          <ac:chgData name="Gooden, Caroline J." userId="c8447a8f-bb57-4b94-b973-2a32a1aae41a" providerId="ADAL" clId="{1780447B-0F67-4E39-A7B7-EC5797466E0F}" dt="2021-11-11T20:27:07.763" v="722" actId="20577"/>
          <ac:spMkLst>
            <pc:docMk/>
            <pc:sldMk cId="787565611" sldId="283"/>
            <ac:spMk id="3" creationId="{DE5F864E-5869-42D5-8AED-65B716AA25A9}"/>
          </ac:spMkLst>
        </pc:spChg>
      </pc:sldChg>
      <pc:sldChg chg="modSp">
        <pc:chgData name="Gooden, Caroline J." userId="c8447a8f-bb57-4b94-b973-2a32a1aae41a" providerId="ADAL" clId="{1780447B-0F67-4E39-A7B7-EC5797466E0F}" dt="2021-11-06T22:07:51.031" v="0" actId="20577"/>
        <pc:sldMkLst>
          <pc:docMk/>
          <pc:sldMk cId="0" sldId="333"/>
        </pc:sldMkLst>
        <pc:spChg chg="mod">
          <ac:chgData name="Gooden, Caroline J." userId="c8447a8f-bb57-4b94-b973-2a32a1aae41a" providerId="ADAL" clId="{1780447B-0F67-4E39-A7B7-EC5797466E0F}" dt="2021-11-06T22:07:51.031" v="0" actId="20577"/>
          <ac:spMkLst>
            <pc:docMk/>
            <pc:sldMk cId="0" sldId="333"/>
            <ac:spMk id="11267" creationId="{9E8F2F29-E026-49FE-8EA7-10FAE2929CAF}"/>
          </ac:spMkLst>
        </pc:spChg>
      </pc:sldChg>
      <pc:sldChg chg="modSp">
        <pc:chgData name="Gooden, Caroline J." userId="c8447a8f-bb57-4b94-b973-2a32a1aae41a" providerId="ADAL" clId="{1780447B-0F67-4E39-A7B7-EC5797466E0F}" dt="2021-11-11T20:29:59.773" v="795" actId="20577"/>
        <pc:sldMkLst>
          <pc:docMk/>
          <pc:sldMk cId="0" sldId="346"/>
        </pc:sldMkLst>
        <pc:spChg chg="mod">
          <ac:chgData name="Gooden, Caroline J." userId="c8447a8f-bb57-4b94-b973-2a32a1aae41a" providerId="ADAL" clId="{1780447B-0F67-4E39-A7B7-EC5797466E0F}" dt="2021-11-11T20:29:59.773" v="795" actId="20577"/>
          <ac:spMkLst>
            <pc:docMk/>
            <pc:sldMk cId="0" sldId="346"/>
            <ac:spMk id="31747" creationId="{949CE3FE-4E3F-4E4B-BFE5-FDBDC2349730}"/>
          </ac:spMkLst>
        </pc:spChg>
      </pc:sldChg>
      <pc:sldChg chg="modSp">
        <pc:chgData name="Gooden, Caroline J." userId="c8447a8f-bb57-4b94-b973-2a32a1aae41a" providerId="ADAL" clId="{1780447B-0F67-4E39-A7B7-EC5797466E0F}" dt="2021-11-11T20:31:19.058" v="808" actId="14100"/>
        <pc:sldMkLst>
          <pc:docMk/>
          <pc:sldMk cId="1414037663" sldId="368"/>
        </pc:sldMkLst>
        <pc:spChg chg="mod">
          <ac:chgData name="Gooden, Caroline J." userId="c8447a8f-bb57-4b94-b973-2a32a1aae41a" providerId="ADAL" clId="{1780447B-0F67-4E39-A7B7-EC5797466E0F}" dt="2021-11-11T20:31:19.058" v="808" actId="14100"/>
          <ac:spMkLst>
            <pc:docMk/>
            <pc:sldMk cId="1414037663" sldId="368"/>
            <ac:spMk id="3" creationId="{96962840-3029-44A9-B011-CAE86A48E265}"/>
          </ac:spMkLst>
        </pc:spChg>
      </pc:sldChg>
      <pc:sldChg chg="addSp modSp mod setBg">
        <pc:chgData name="Gooden, Caroline J." userId="c8447a8f-bb57-4b94-b973-2a32a1aae41a" providerId="ADAL" clId="{1780447B-0F67-4E39-A7B7-EC5797466E0F}" dt="2021-11-11T20:12:57.472" v="650" actId="20577"/>
        <pc:sldMkLst>
          <pc:docMk/>
          <pc:sldMk cId="2048682478" sldId="370"/>
        </pc:sldMkLst>
        <pc:spChg chg="mod">
          <ac:chgData name="Gooden, Caroline J." userId="c8447a8f-bb57-4b94-b973-2a32a1aae41a" providerId="ADAL" clId="{1780447B-0F67-4E39-A7B7-EC5797466E0F}" dt="2021-11-11T20:09:13.657" v="559" actId="207"/>
          <ac:spMkLst>
            <pc:docMk/>
            <pc:sldMk cId="2048682478" sldId="370"/>
            <ac:spMk id="2" creationId="{7AE13A07-C71C-4A26-A812-C010B82E64B4}"/>
          </ac:spMkLst>
        </pc:spChg>
        <pc:spChg chg="mod">
          <ac:chgData name="Gooden, Caroline J." userId="c8447a8f-bb57-4b94-b973-2a32a1aae41a" providerId="ADAL" clId="{1780447B-0F67-4E39-A7B7-EC5797466E0F}" dt="2021-11-11T20:12:57.472" v="650" actId="20577"/>
          <ac:spMkLst>
            <pc:docMk/>
            <pc:sldMk cId="2048682478" sldId="370"/>
            <ac:spMk id="3" creationId="{1BB83359-4EFD-4E39-BA07-53A33F0F1982}"/>
          </ac:spMkLst>
        </pc:spChg>
        <pc:spChg chg="mod">
          <ac:chgData name="Gooden, Caroline J." userId="c8447a8f-bb57-4b94-b973-2a32a1aae41a" providerId="ADAL" clId="{1780447B-0F67-4E39-A7B7-EC5797466E0F}" dt="2021-11-11T20:08:35.803" v="552" actId="26606"/>
          <ac:spMkLst>
            <pc:docMk/>
            <pc:sldMk cId="2048682478" sldId="370"/>
            <ac:spMk id="4" creationId="{98E445FB-784D-490E-A48B-EBC2EB6DA5F4}"/>
          </ac:spMkLst>
        </pc:spChg>
        <pc:spChg chg="add">
          <ac:chgData name="Gooden, Caroline J." userId="c8447a8f-bb57-4b94-b973-2a32a1aae41a" providerId="ADAL" clId="{1780447B-0F67-4E39-A7B7-EC5797466E0F}" dt="2021-11-11T20:08:35.803" v="552" actId="26606"/>
          <ac:spMkLst>
            <pc:docMk/>
            <pc:sldMk cId="2048682478" sldId="370"/>
            <ac:spMk id="14" creationId="{3F088236-D655-4F88-B238-E16762358025}"/>
          </ac:spMkLst>
        </pc:spChg>
        <pc:spChg chg="add">
          <ac:chgData name="Gooden, Caroline J." userId="c8447a8f-bb57-4b94-b973-2a32a1aae41a" providerId="ADAL" clId="{1780447B-0F67-4E39-A7B7-EC5797466E0F}" dt="2021-11-11T20:08:35.803" v="552" actId="26606"/>
          <ac:spMkLst>
            <pc:docMk/>
            <pc:sldMk cId="2048682478" sldId="370"/>
            <ac:spMk id="16" creationId="{3DAC0C92-199E-475C-9390-119A9B027276}"/>
          </ac:spMkLst>
        </pc:spChg>
        <pc:spChg chg="add">
          <ac:chgData name="Gooden, Caroline J." userId="c8447a8f-bb57-4b94-b973-2a32a1aae41a" providerId="ADAL" clId="{1780447B-0F67-4E39-A7B7-EC5797466E0F}" dt="2021-11-11T20:08:35.803" v="552" actId="26606"/>
          <ac:spMkLst>
            <pc:docMk/>
            <pc:sldMk cId="2048682478" sldId="370"/>
            <ac:spMk id="18" creationId="{C4CFB339-0ED8-4FE2-9EF1-6D1375B8499B}"/>
          </ac:spMkLst>
        </pc:spChg>
        <pc:spChg chg="add">
          <ac:chgData name="Gooden, Caroline J." userId="c8447a8f-bb57-4b94-b973-2a32a1aae41a" providerId="ADAL" clId="{1780447B-0F67-4E39-A7B7-EC5797466E0F}" dt="2021-11-11T20:08:35.803" v="552" actId="26606"/>
          <ac:spMkLst>
            <pc:docMk/>
            <pc:sldMk cId="2048682478" sldId="370"/>
            <ac:spMk id="20" creationId="{31896C80-2069-4431-9C19-83B913734490}"/>
          </ac:spMkLst>
        </pc:spChg>
        <pc:spChg chg="add">
          <ac:chgData name="Gooden, Caroline J." userId="c8447a8f-bb57-4b94-b973-2a32a1aae41a" providerId="ADAL" clId="{1780447B-0F67-4E39-A7B7-EC5797466E0F}" dt="2021-11-11T20:08:35.803" v="552" actId="26606"/>
          <ac:spMkLst>
            <pc:docMk/>
            <pc:sldMk cId="2048682478" sldId="370"/>
            <ac:spMk id="22" creationId="{BF120A21-0841-4823-B0C4-28AEBCEF9B78}"/>
          </ac:spMkLst>
        </pc:spChg>
        <pc:spChg chg="add">
          <ac:chgData name="Gooden, Caroline J." userId="c8447a8f-bb57-4b94-b973-2a32a1aae41a" providerId="ADAL" clId="{1780447B-0F67-4E39-A7B7-EC5797466E0F}" dt="2021-11-11T20:08:35.803" v="552" actId="26606"/>
          <ac:spMkLst>
            <pc:docMk/>
            <pc:sldMk cId="2048682478" sldId="370"/>
            <ac:spMk id="24" creationId="{DBB05BAE-BBD3-4289-899F-A6851503C6B0}"/>
          </ac:spMkLst>
        </pc:spChg>
        <pc:spChg chg="add">
          <ac:chgData name="Gooden, Caroline J." userId="c8447a8f-bb57-4b94-b973-2a32a1aae41a" providerId="ADAL" clId="{1780447B-0F67-4E39-A7B7-EC5797466E0F}" dt="2021-11-11T20:08:35.803" v="552" actId="26606"/>
          <ac:spMkLst>
            <pc:docMk/>
            <pc:sldMk cId="2048682478" sldId="370"/>
            <ac:spMk id="26" creationId="{9874D11C-36F5-4BBE-A490-019A54E953B0}"/>
          </ac:spMkLst>
        </pc:spChg>
        <pc:picChg chg="add">
          <ac:chgData name="Gooden, Caroline J." userId="c8447a8f-bb57-4b94-b973-2a32a1aae41a" providerId="ADAL" clId="{1780447B-0F67-4E39-A7B7-EC5797466E0F}" dt="2021-11-11T20:08:35.803" v="552" actId="26606"/>
          <ac:picMkLst>
            <pc:docMk/>
            <pc:sldMk cId="2048682478" sldId="370"/>
            <ac:picMk id="6" creationId="{5287CEA4-6A2E-4263-ABE6-4A71BCB37570}"/>
          </ac:picMkLst>
        </pc:picChg>
        <pc:cxnChg chg="add">
          <ac:chgData name="Gooden, Caroline J." userId="c8447a8f-bb57-4b94-b973-2a32a1aae41a" providerId="ADAL" clId="{1780447B-0F67-4E39-A7B7-EC5797466E0F}" dt="2021-11-11T20:08:35.803" v="552" actId="26606"/>
          <ac:cxnSpMkLst>
            <pc:docMk/>
            <pc:sldMk cId="2048682478" sldId="370"/>
            <ac:cxnSpMk id="10" creationId="{64FA5DFF-7FE6-4855-84E6-DFA78EE978BD}"/>
          </ac:cxnSpMkLst>
        </pc:cxnChg>
        <pc:cxnChg chg="add">
          <ac:chgData name="Gooden, Caroline J." userId="c8447a8f-bb57-4b94-b973-2a32a1aae41a" providerId="ADAL" clId="{1780447B-0F67-4E39-A7B7-EC5797466E0F}" dt="2021-11-11T20:08:35.803" v="552" actId="26606"/>
          <ac:cxnSpMkLst>
            <pc:docMk/>
            <pc:sldMk cId="2048682478" sldId="370"/>
            <ac:cxnSpMk id="12" creationId="{2AFD8CBA-54A3-4363-991B-B9C631BBFA74}"/>
          </ac:cxnSpMkLst>
        </pc:cxnChg>
      </pc:sldChg>
      <pc:sldChg chg="addSp delSp modSp">
        <pc:chgData name="Gooden, Caroline J." userId="c8447a8f-bb57-4b94-b973-2a32a1aae41a" providerId="ADAL" clId="{1780447B-0F67-4E39-A7B7-EC5797466E0F}" dt="2021-11-11T20:14:08.684" v="661" actId="14100"/>
        <pc:sldMkLst>
          <pc:docMk/>
          <pc:sldMk cId="3533298813" sldId="371"/>
        </pc:sldMkLst>
        <pc:spChg chg="mod">
          <ac:chgData name="Gooden, Caroline J." userId="c8447a8f-bb57-4b94-b973-2a32a1aae41a" providerId="ADAL" clId="{1780447B-0F67-4E39-A7B7-EC5797466E0F}" dt="2021-11-11T20:14:08.684" v="661" actId="14100"/>
          <ac:spMkLst>
            <pc:docMk/>
            <pc:sldMk cId="3533298813" sldId="371"/>
            <ac:spMk id="3" creationId="{1BB83359-4EFD-4E39-BA07-53A33F0F1982}"/>
          </ac:spMkLst>
        </pc:spChg>
        <pc:spChg chg="add del">
          <ac:chgData name="Gooden, Caroline J." userId="c8447a8f-bb57-4b94-b973-2a32a1aae41a" providerId="ADAL" clId="{1780447B-0F67-4E39-A7B7-EC5797466E0F}" dt="2021-11-11T20:06:27.024" v="460"/>
          <ac:spMkLst>
            <pc:docMk/>
            <pc:sldMk cId="3533298813" sldId="371"/>
            <ac:spMk id="6" creationId="{D46E1EC8-59D1-402F-9B32-FEBF683D9707}"/>
          </ac:spMkLst>
        </pc:spChg>
      </pc:sldChg>
      <pc:sldChg chg="modSp">
        <pc:chgData name="Gooden, Caroline J." userId="c8447a8f-bb57-4b94-b973-2a32a1aae41a" providerId="ADAL" clId="{1780447B-0F67-4E39-A7B7-EC5797466E0F}" dt="2021-11-11T20:14:44.947" v="666" actId="20577"/>
        <pc:sldMkLst>
          <pc:docMk/>
          <pc:sldMk cId="3589000590" sldId="372"/>
        </pc:sldMkLst>
        <pc:spChg chg="mod">
          <ac:chgData name="Gooden, Caroline J." userId="c8447a8f-bb57-4b94-b973-2a32a1aae41a" providerId="ADAL" clId="{1780447B-0F67-4E39-A7B7-EC5797466E0F}" dt="2021-11-11T20:14:44.947" v="666" actId="20577"/>
          <ac:spMkLst>
            <pc:docMk/>
            <pc:sldMk cId="3589000590" sldId="372"/>
            <ac:spMk id="3" creationId="{1BB83359-4EFD-4E39-BA07-53A33F0F1982}"/>
          </ac:spMkLst>
        </pc:spChg>
      </pc:sldChg>
      <pc:sldChg chg="del">
        <pc:chgData name="Gooden, Caroline J." userId="c8447a8f-bb57-4b94-b973-2a32a1aae41a" providerId="ADAL" clId="{1780447B-0F67-4E39-A7B7-EC5797466E0F}" dt="2021-11-11T20:28:02.810" v="724" actId="2696"/>
        <pc:sldMkLst>
          <pc:docMk/>
          <pc:sldMk cId="3626069362" sldId="375"/>
        </pc:sldMkLst>
      </pc:sldChg>
      <pc:sldChg chg="modSp">
        <pc:chgData name="Gooden, Caroline J." userId="c8447a8f-bb57-4b94-b973-2a32a1aae41a" providerId="ADAL" clId="{1780447B-0F67-4E39-A7B7-EC5797466E0F}" dt="2021-11-11T20:12:06.460" v="632" actId="14100"/>
        <pc:sldMkLst>
          <pc:docMk/>
          <pc:sldMk cId="2788999114" sldId="376"/>
        </pc:sldMkLst>
        <pc:spChg chg="mod">
          <ac:chgData name="Gooden, Caroline J." userId="c8447a8f-bb57-4b94-b973-2a32a1aae41a" providerId="ADAL" clId="{1780447B-0F67-4E39-A7B7-EC5797466E0F}" dt="2021-11-11T20:12:06.460" v="632" actId="14100"/>
          <ac:spMkLst>
            <pc:docMk/>
            <pc:sldMk cId="2788999114" sldId="376"/>
            <ac:spMk id="3" creationId="{1BB83359-4EFD-4E39-BA07-53A33F0F1982}"/>
          </ac:spMkLst>
        </pc:spChg>
      </pc:sldChg>
      <pc:sldChg chg="modSp add">
        <pc:chgData name="Gooden, Caroline J." userId="c8447a8f-bb57-4b94-b973-2a32a1aae41a" providerId="ADAL" clId="{1780447B-0F67-4E39-A7B7-EC5797466E0F}" dt="2021-11-11T20:29:16.705" v="791" actId="12"/>
        <pc:sldMkLst>
          <pc:docMk/>
          <pc:sldMk cId="968693040" sldId="377"/>
        </pc:sldMkLst>
        <pc:spChg chg="mod">
          <ac:chgData name="Gooden, Caroline J." userId="c8447a8f-bb57-4b94-b973-2a32a1aae41a" providerId="ADAL" clId="{1780447B-0F67-4E39-A7B7-EC5797466E0F}" dt="2021-11-11T20:28:12.323" v="730" actId="20577"/>
          <ac:spMkLst>
            <pc:docMk/>
            <pc:sldMk cId="968693040" sldId="377"/>
            <ac:spMk id="2" creationId="{45D1E18C-0EEE-4CB6-ABE9-D12497F93E4D}"/>
          </ac:spMkLst>
        </pc:spChg>
        <pc:spChg chg="mod">
          <ac:chgData name="Gooden, Caroline J." userId="c8447a8f-bb57-4b94-b973-2a32a1aae41a" providerId="ADAL" clId="{1780447B-0F67-4E39-A7B7-EC5797466E0F}" dt="2021-11-11T20:29:16.705" v="791" actId="12"/>
          <ac:spMkLst>
            <pc:docMk/>
            <pc:sldMk cId="968693040" sldId="377"/>
            <ac:spMk id="3" creationId="{DE5F864E-5869-42D5-8AED-65B716AA25A9}"/>
          </ac:spMkLst>
        </pc:spChg>
      </pc:sldChg>
    </pc:docChg>
  </pc:docChgLst>
  <pc:docChgLst>
    <pc:chgData name="Gooden, Caroline J." userId="c8447a8f-bb57-4b94-b973-2a32a1aae41a" providerId="ADAL" clId="{33E19AA5-5048-4A03-8416-A5C4BF572203}"/>
    <pc:docChg chg="custSel delSld modSld">
      <pc:chgData name="Gooden, Caroline J." userId="c8447a8f-bb57-4b94-b973-2a32a1aae41a" providerId="ADAL" clId="{33E19AA5-5048-4A03-8416-A5C4BF572203}" dt="2021-11-01T20:11:44.646" v="393" actId="20577"/>
      <pc:docMkLst>
        <pc:docMk/>
      </pc:docMkLst>
      <pc:sldChg chg="modSp">
        <pc:chgData name="Gooden, Caroline J." userId="c8447a8f-bb57-4b94-b973-2a32a1aae41a" providerId="ADAL" clId="{33E19AA5-5048-4A03-8416-A5C4BF572203}" dt="2021-11-01T20:05:09.669" v="2" actId="20577"/>
        <pc:sldMkLst>
          <pc:docMk/>
          <pc:sldMk cId="0" sldId="257"/>
        </pc:sldMkLst>
        <pc:spChg chg="mod">
          <ac:chgData name="Gooden, Caroline J." userId="c8447a8f-bb57-4b94-b973-2a32a1aae41a" providerId="ADAL" clId="{33E19AA5-5048-4A03-8416-A5C4BF572203}" dt="2021-11-01T20:05:09.669" v="2" actId="20577"/>
          <ac:spMkLst>
            <pc:docMk/>
            <pc:sldMk cId="0" sldId="257"/>
            <ac:spMk id="7171" creationId="{18252144-C1CD-408B-AE2A-A2E671C8EB51}"/>
          </ac:spMkLst>
        </pc:spChg>
      </pc:sldChg>
      <pc:sldChg chg="modSp">
        <pc:chgData name="Gooden, Caroline J." userId="c8447a8f-bb57-4b94-b973-2a32a1aae41a" providerId="ADAL" clId="{33E19AA5-5048-4A03-8416-A5C4BF572203}" dt="2021-11-01T20:10:14.743" v="261" actId="20577"/>
        <pc:sldMkLst>
          <pc:docMk/>
          <pc:sldMk cId="787565611" sldId="283"/>
        </pc:sldMkLst>
        <pc:spChg chg="mod">
          <ac:chgData name="Gooden, Caroline J." userId="c8447a8f-bb57-4b94-b973-2a32a1aae41a" providerId="ADAL" clId="{33E19AA5-5048-4A03-8416-A5C4BF572203}" dt="2021-11-01T20:10:14.743" v="261" actId="20577"/>
          <ac:spMkLst>
            <pc:docMk/>
            <pc:sldMk cId="787565611" sldId="283"/>
            <ac:spMk id="2" creationId="{45D1E18C-0EEE-4CB6-ABE9-D12497F93E4D}"/>
          </ac:spMkLst>
        </pc:spChg>
      </pc:sldChg>
      <pc:sldChg chg="modSp">
        <pc:chgData name="Gooden, Caroline J." userId="c8447a8f-bb57-4b94-b973-2a32a1aae41a" providerId="ADAL" clId="{33E19AA5-5048-4A03-8416-A5C4BF572203}" dt="2021-11-01T20:06:18.709" v="65" actId="20577"/>
        <pc:sldMkLst>
          <pc:docMk/>
          <pc:sldMk cId="0" sldId="333"/>
        </pc:sldMkLst>
        <pc:spChg chg="mod">
          <ac:chgData name="Gooden, Caroline J." userId="c8447a8f-bb57-4b94-b973-2a32a1aae41a" providerId="ADAL" clId="{33E19AA5-5048-4A03-8416-A5C4BF572203}" dt="2021-11-01T20:06:18.709" v="65" actId="20577"/>
          <ac:spMkLst>
            <pc:docMk/>
            <pc:sldMk cId="0" sldId="333"/>
            <ac:spMk id="11267" creationId="{9E8F2F29-E026-49FE-8EA7-10FAE2929CAF}"/>
          </ac:spMkLst>
        </pc:spChg>
      </pc:sldChg>
      <pc:sldChg chg="modSp">
        <pc:chgData name="Gooden, Caroline J." userId="c8447a8f-bb57-4b94-b973-2a32a1aae41a" providerId="ADAL" clId="{33E19AA5-5048-4A03-8416-A5C4BF572203}" dt="2021-11-01T20:11:44.646" v="393" actId="20577"/>
        <pc:sldMkLst>
          <pc:docMk/>
          <pc:sldMk cId="0" sldId="334"/>
        </pc:sldMkLst>
        <pc:spChg chg="mod">
          <ac:chgData name="Gooden, Caroline J." userId="c8447a8f-bb57-4b94-b973-2a32a1aae41a" providerId="ADAL" clId="{33E19AA5-5048-4A03-8416-A5C4BF572203}" dt="2021-11-01T20:11:44.646" v="393" actId="20577"/>
          <ac:spMkLst>
            <pc:docMk/>
            <pc:sldMk cId="0" sldId="334"/>
            <ac:spMk id="3" creationId="{6F2DCC14-C6EB-4720-BA50-A5B33C17EC1D}"/>
          </ac:spMkLst>
        </pc:spChg>
      </pc:sldChg>
      <pc:sldChg chg="modSp">
        <pc:chgData name="Gooden, Caroline J." userId="c8447a8f-bb57-4b94-b973-2a32a1aae41a" providerId="ADAL" clId="{33E19AA5-5048-4A03-8416-A5C4BF572203}" dt="2021-11-01T20:10:57.476" v="268" actId="20577"/>
        <pc:sldMkLst>
          <pc:docMk/>
          <pc:sldMk cId="0" sldId="346"/>
        </pc:sldMkLst>
        <pc:spChg chg="mod">
          <ac:chgData name="Gooden, Caroline J." userId="c8447a8f-bb57-4b94-b973-2a32a1aae41a" providerId="ADAL" clId="{33E19AA5-5048-4A03-8416-A5C4BF572203}" dt="2021-11-01T20:10:57.476" v="268" actId="20577"/>
          <ac:spMkLst>
            <pc:docMk/>
            <pc:sldMk cId="0" sldId="346"/>
            <ac:spMk id="31747" creationId="{949CE3FE-4E3F-4E4B-BFE5-FDBDC2349730}"/>
          </ac:spMkLst>
        </pc:spChg>
      </pc:sldChg>
      <pc:sldChg chg="modSp modNotesTx">
        <pc:chgData name="Gooden, Caroline J." userId="c8447a8f-bb57-4b94-b973-2a32a1aae41a" providerId="ADAL" clId="{33E19AA5-5048-4A03-8416-A5C4BF572203}" dt="2021-11-01T20:09:57.143" v="242" actId="20577"/>
        <pc:sldMkLst>
          <pc:docMk/>
          <pc:sldMk cId="0" sldId="357"/>
        </pc:sldMkLst>
        <pc:spChg chg="mod">
          <ac:chgData name="Gooden, Caroline J." userId="c8447a8f-bb57-4b94-b973-2a32a1aae41a" providerId="ADAL" clId="{33E19AA5-5048-4A03-8416-A5C4BF572203}" dt="2021-11-01T20:08:10.175" v="188" actId="20577"/>
          <ac:spMkLst>
            <pc:docMk/>
            <pc:sldMk cId="0" sldId="357"/>
            <ac:spMk id="19459" creationId="{8C103CBD-7CF5-457A-85B4-D094D5CC688E}"/>
          </ac:spMkLst>
        </pc:spChg>
      </pc:sldChg>
      <pc:sldChg chg="modSp">
        <pc:chgData name="Gooden, Caroline J." userId="c8447a8f-bb57-4b94-b973-2a32a1aae41a" providerId="ADAL" clId="{33E19AA5-5048-4A03-8416-A5C4BF572203}" dt="2021-11-01T20:06:30.926" v="66" actId="20577"/>
        <pc:sldMkLst>
          <pc:docMk/>
          <pc:sldMk cId="0" sldId="362"/>
        </pc:sldMkLst>
        <pc:spChg chg="mod">
          <ac:chgData name="Gooden, Caroline J." userId="c8447a8f-bb57-4b94-b973-2a32a1aae41a" providerId="ADAL" clId="{33E19AA5-5048-4A03-8416-A5C4BF572203}" dt="2021-11-01T20:06:30.926" v="66" actId="20577"/>
          <ac:spMkLst>
            <pc:docMk/>
            <pc:sldMk cId="0" sldId="362"/>
            <ac:spMk id="15363" creationId="{C4FB8F0A-3C89-4EE2-A6D9-1B0BA4E4E8B9}"/>
          </ac:spMkLst>
        </pc:spChg>
      </pc:sldChg>
      <pc:sldChg chg="modSp">
        <pc:chgData name="Gooden, Caroline J." userId="c8447a8f-bb57-4b94-b973-2a32a1aae41a" providerId="ADAL" clId="{33E19AA5-5048-4A03-8416-A5C4BF572203}" dt="2021-11-01T20:05:36.792" v="3" actId="20577"/>
        <pc:sldMkLst>
          <pc:docMk/>
          <pc:sldMk cId="2934356417" sldId="365"/>
        </pc:sldMkLst>
        <pc:spChg chg="mod">
          <ac:chgData name="Gooden, Caroline J." userId="c8447a8f-bb57-4b94-b973-2a32a1aae41a" providerId="ADAL" clId="{33E19AA5-5048-4A03-8416-A5C4BF572203}" dt="2021-11-01T20:05:36.792" v="3" actId="20577"/>
          <ac:spMkLst>
            <pc:docMk/>
            <pc:sldMk cId="2934356417" sldId="365"/>
            <ac:spMk id="2" creationId="{6E08D7C4-2980-4D13-A037-A46E9A1E4C6E}"/>
          </ac:spMkLst>
        </pc:spChg>
      </pc:sldChg>
      <pc:sldChg chg="modSp">
        <pc:chgData name="Gooden, Caroline J." userId="c8447a8f-bb57-4b94-b973-2a32a1aae41a" providerId="ADAL" clId="{33E19AA5-5048-4A03-8416-A5C4BF572203}" dt="2021-11-01T20:07:23.218" v="94" actId="20577"/>
        <pc:sldMkLst>
          <pc:docMk/>
          <pc:sldMk cId="1414037663" sldId="368"/>
        </pc:sldMkLst>
        <pc:spChg chg="mod">
          <ac:chgData name="Gooden, Caroline J." userId="c8447a8f-bb57-4b94-b973-2a32a1aae41a" providerId="ADAL" clId="{33E19AA5-5048-4A03-8416-A5C4BF572203}" dt="2021-11-01T20:07:23.218" v="94" actId="20577"/>
          <ac:spMkLst>
            <pc:docMk/>
            <pc:sldMk cId="1414037663" sldId="368"/>
            <ac:spMk id="3" creationId="{96962840-3029-44A9-B011-CAE86A48E265}"/>
          </ac:spMkLst>
        </pc:spChg>
      </pc:sldChg>
      <pc:sldChg chg="modSp">
        <pc:chgData name="Gooden, Caroline J." userId="c8447a8f-bb57-4b94-b973-2a32a1aae41a" providerId="ADAL" clId="{33E19AA5-5048-4A03-8416-A5C4BF572203}" dt="2021-11-01T20:06:45.793" v="78" actId="20577"/>
        <pc:sldMkLst>
          <pc:docMk/>
          <pc:sldMk cId="2048682478" sldId="370"/>
        </pc:sldMkLst>
        <pc:spChg chg="mod">
          <ac:chgData name="Gooden, Caroline J." userId="c8447a8f-bb57-4b94-b973-2a32a1aae41a" providerId="ADAL" clId="{33E19AA5-5048-4A03-8416-A5C4BF572203}" dt="2021-11-01T20:06:40.926" v="77" actId="20577"/>
          <ac:spMkLst>
            <pc:docMk/>
            <pc:sldMk cId="2048682478" sldId="370"/>
            <ac:spMk id="2" creationId="{7AE13A07-C71C-4A26-A812-C010B82E64B4}"/>
          </ac:spMkLst>
        </pc:spChg>
        <pc:spChg chg="mod">
          <ac:chgData name="Gooden, Caroline J." userId="c8447a8f-bb57-4b94-b973-2a32a1aae41a" providerId="ADAL" clId="{33E19AA5-5048-4A03-8416-A5C4BF572203}" dt="2021-11-01T20:06:45.793" v="78" actId="20577"/>
          <ac:spMkLst>
            <pc:docMk/>
            <pc:sldMk cId="2048682478" sldId="370"/>
            <ac:spMk id="3" creationId="{1BB83359-4EFD-4E39-BA07-53A33F0F1982}"/>
          </ac:spMkLst>
        </pc:spChg>
      </pc:sldChg>
      <pc:sldChg chg="modSp">
        <pc:chgData name="Gooden, Caroline J." userId="c8447a8f-bb57-4b94-b973-2a32a1aae41a" providerId="ADAL" clId="{33E19AA5-5048-4A03-8416-A5C4BF572203}" dt="2021-11-01T20:07:04.656" v="84" actId="20577"/>
        <pc:sldMkLst>
          <pc:docMk/>
          <pc:sldMk cId="3533298813" sldId="371"/>
        </pc:sldMkLst>
        <pc:spChg chg="mod">
          <ac:chgData name="Gooden, Caroline J." userId="c8447a8f-bb57-4b94-b973-2a32a1aae41a" providerId="ADAL" clId="{33E19AA5-5048-4A03-8416-A5C4BF572203}" dt="2021-11-01T20:07:04.656" v="84" actId="20577"/>
          <ac:spMkLst>
            <pc:docMk/>
            <pc:sldMk cId="3533298813" sldId="371"/>
            <ac:spMk id="2" creationId="{7AE13A07-C71C-4A26-A812-C010B82E64B4}"/>
          </ac:spMkLst>
        </pc:spChg>
        <pc:spChg chg="mod">
          <ac:chgData name="Gooden, Caroline J." userId="c8447a8f-bb57-4b94-b973-2a32a1aae41a" providerId="ADAL" clId="{33E19AA5-5048-4A03-8416-A5C4BF572203}" dt="2021-11-01T20:07:02.285" v="81" actId="20577"/>
          <ac:spMkLst>
            <pc:docMk/>
            <pc:sldMk cId="3533298813" sldId="371"/>
            <ac:spMk id="3" creationId="{1BB83359-4EFD-4E39-BA07-53A33F0F1982}"/>
          </ac:spMkLst>
        </pc:spChg>
      </pc:sldChg>
      <pc:sldChg chg="modSp">
        <pc:chgData name="Gooden, Caroline J." userId="c8447a8f-bb57-4b94-b973-2a32a1aae41a" providerId="ADAL" clId="{33E19AA5-5048-4A03-8416-A5C4BF572203}" dt="2021-11-01T20:07:11.348" v="85" actId="20577"/>
        <pc:sldMkLst>
          <pc:docMk/>
          <pc:sldMk cId="3589000590" sldId="372"/>
        </pc:sldMkLst>
        <pc:spChg chg="mod">
          <ac:chgData name="Gooden, Caroline J." userId="c8447a8f-bb57-4b94-b973-2a32a1aae41a" providerId="ADAL" clId="{33E19AA5-5048-4A03-8416-A5C4BF572203}" dt="2021-11-01T20:07:11.348" v="85" actId="20577"/>
          <ac:spMkLst>
            <pc:docMk/>
            <pc:sldMk cId="3589000590" sldId="372"/>
            <ac:spMk id="3" creationId="{1BB83359-4EFD-4E39-BA07-53A33F0F1982}"/>
          </ac:spMkLst>
        </pc:spChg>
      </pc:sldChg>
      <pc:sldChg chg="modSp">
        <pc:chgData name="Gooden, Caroline J." userId="c8447a8f-bb57-4b94-b973-2a32a1aae41a" providerId="ADAL" clId="{33E19AA5-5048-4A03-8416-A5C4BF572203}" dt="2021-11-01T20:10:50.593" v="267" actId="20577"/>
        <pc:sldMkLst>
          <pc:docMk/>
          <pc:sldMk cId="3626069362" sldId="375"/>
        </pc:sldMkLst>
        <pc:spChg chg="mod">
          <ac:chgData name="Gooden, Caroline J." userId="c8447a8f-bb57-4b94-b973-2a32a1aae41a" providerId="ADAL" clId="{33E19AA5-5048-4A03-8416-A5C4BF572203}" dt="2021-11-01T20:10:50.593" v="267" actId="20577"/>
          <ac:spMkLst>
            <pc:docMk/>
            <pc:sldMk cId="3626069362" sldId="375"/>
            <ac:spMk id="3" creationId="{DE5F864E-5869-42D5-8AED-65B716AA25A9}"/>
          </ac:spMkLst>
        </pc:spChg>
      </pc:sldChg>
      <pc:sldChg chg="modSp">
        <pc:chgData name="Gooden, Caroline J." userId="c8447a8f-bb57-4b94-b973-2a32a1aae41a" providerId="ADAL" clId="{33E19AA5-5048-4A03-8416-A5C4BF572203}" dt="2021-11-01T20:06:51.006" v="79" actId="20577"/>
        <pc:sldMkLst>
          <pc:docMk/>
          <pc:sldMk cId="2788999114" sldId="376"/>
        </pc:sldMkLst>
        <pc:spChg chg="mod">
          <ac:chgData name="Gooden, Caroline J." userId="c8447a8f-bb57-4b94-b973-2a32a1aae41a" providerId="ADAL" clId="{33E19AA5-5048-4A03-8416-A5C4BF572203}" dt="2021-11-01T20:06:51.006" v="79" actId="20577"/>
          <ac:spMkLst>
            <pc:docMk/>
            <pc:sldMk cId="2788999114" sldId="376"/>
            <ac:spMk id="3" creationId="{1BB83359-4EFD-4E39-BA07-53A33F0F1982}"/>
          </ac:spMkLst>
        </pc:spChg>
      </pc:sldChg>
      <pc:sldChg chg="del">
        <pc:chgData name="Gooden, Caroline J." userId="c8447a8f-bb57-4b94-b973-2a32a1aae41a" providerId="ADAL" clId="{33E19AA5-5048-4A03-8416-A5C4BF572203}" dt="2021-11-01T20:07:16.809" v="86" actId="2696"/>
        <pc:sldMkLst>
          <pc:docMk/>
          <pc:sldMk cId="813325508" sldId="3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A5F3C4-45A0-4771-B4AF-16C955CB617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CCD128C-D2C7-4E39-BACB-B22AAE97DA9D}"/>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1BD45E4-0221-4EAA-93C7-6173B636DDA4}" type="datetimeFigureOut">
              <a:rPr lang="en-US"/>
              <a:pPr>
                <a:defRPr/>
              </a:pPr>
              <a:t>11/11/2021</a:t>
            </a:fld>
            <a:endParaRPr lang="en-US"/>
          </a:p>
        </p:txBody>
      </p:sp>
      <p:sp>
        <p:nvSpPr>
          <p:cNvPr id="4" name="Slide Image Placeholder 3">
            <a:extLst>
              <a:ext uri="{FF2B5EF4-FFF2-40B4-BE49-F238E27FC236}">
                <a16:creationId xmlns:a16="http://schemas.microsoft.com/office/drawing/2014/main" id="{07C7FC53-F6F4-4E96-BA52-28A93C45A709}"/>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840B8B2-511E-480B-B15F-63423CDA3A6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5E73C1D-93E7-4C00-B53B-2A9420C5E393}"/>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1768C3F-C573-4427-BCC8-626B7BDEC7FC}"/>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55FB3FA3-A560-4DA4-953C-2231A7ED72A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941B668-0EE3-4B04-A552-CD19E44E07D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6BE7383-3322-4908-8FC5-A5F49E49641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cs typeface="Calibri"/>
              </a:rPr>
              <a:t>Caroline slides 1 through 10</a:t>
            </a:r>
            <a:endParaRPr lang="en-US" altLang="en-US" dirty="0">
              <a:cs typeface="Calibri" panose="020F0502020204030204" pitchFamily="34" charset="0"/>
            </a:endParaRPr>
          </a:p>
        </p:txBody>
      </p:sp>
      <p:sp>
        <p:nvSpPr>
          <p:cNvPr id="8196" name="Slide Number Placeholder 3">
            <a:extLst>
              <a:ext uri="{FF2B5EF4-FFF2-40B4-BE49-F238E27FC236}">
                <a16:creationId xmlns:a16="http://schemas.microsoft.com/office/drawing/2014/main" id="{E1ADD190-091F-462A-9EF3-4BBBB57410B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BECCA85E-836F-46DC-92E5-46AB6885831A}"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B37925D-2D2D-4BF6-A25B-1B90405492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00EC2CA8-B6A6-436D-9C5D-C1A226FB162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Calibri"/>
              </a:rPr>
              <a:t>Brandon</a:t>
            </a:r>
            <a:endParaRPr lang="en-US" altLang="en-US">
              <a:cs typeface="Calibri" panose="020F0502020204030204" pitchFamily="34" charset="0"/>
            </a:endParaRPr>
          </a:p>
        </p:txBody>
      </p:sp>
      <p:sp>
        <p:nvSpPr>
          <p:cNvPr id="18436" name="Slide Number Placeholder 3">
            <a:extLst>
              <a:ext uri="{FF2B5EF4-FFF2-40B4-BE49-F238E27FC236}">
                <a16:creationId xmlns:a16="http://schemas.microsoft.com/office/drawing/2014/main" id="{F6D53251-F742-4501-B57D-48BD0E74095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316AF071-E1C2-4290-AB84-9A9B3DCE0684}"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84E2BCB-6A59-4110-9F7F-432855960BF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889D374-9F46-4607-BCA2-C977112093E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CHRISTINE Starts here and takes it to the end</a:t>
            </a:r>
          </a:p>
          <a:p>
            <a:r>
              <a:rPr lang="en-US" dirty="0"/>
              <a:t>Dr Barron’s</a:t>
            </a:r>
            <a:r>
              <a:rPr lang="en-US" sz="1200" b="0" i="0" kern="1200" dirty="0">
                <a:solidFill>
                  <a:schemeClr val="tx1"/>
                </a:solidFill>
                <a:effectLst/>
                <a:latin typeface="+mn-lt"/>
                <a:ea typeface="+mn-ea"/>
                <a:cs typeface="+mn-cs"/>
              </a:rPr>
              <a:t> research focuses on the effects of prenatal drug exposure. A large part of the work that we do is in the field of behavioral teratology, that is, studying the effects that drug exposure in utero has on later behaviors. Our work focuses primarily on the effects of ethanol as well as ethanol’s interactions with other drugs since polydrug exposure is probably more appropriate for clinical populations. We study a variety of issues, ranging from simple neonatal assessments and social behaviors to complex cognitive functioning.</a:t>
            </a:r>
            <a:endParaRPr lang="en-US" dirty="0"/>
          </a:p>
        </p:txBody>
      </p:sp>
      <p:sp>
        <p:nvSpPr>
          <p:cNvPr id="20484" name="Slide Number Placeholder 3">
            <a:extLst>
              <a:ext uri="{FF2B5EF4-FFF2-40B4-BE49-F238E27FC236}">
                <a16:creationId xmlns:a16="http://schemas.microsoft.com/office/drawing/2014/main" id="{9E4EE5A9-9C08-4A61-8A53-A79E57EA76E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BF182296-B25E-45D1-BFFA-ED2B81BEF33A}" type="slidenum">
              <a:rPr lang="en-US" altLang="en-US" smtClean="0">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046D55A6-F130-40A0-9433-5BEEC3A55C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B87A16B-2DB4-41F4-BB57-43EC0D4916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Calibri"/>
            </a:endParaRPr>
          </a:p>
          <a:p>
            <a:pPr eaLnBrk="1" hangingPunct="1">
              <a:spcBef>
                <a:spcPct val="0"/>
              </a:spcBef>
            </a:pPr>
            <a:endParaRPr lang="en-US" altLang="en-US">
              <a:cs typeface="Calibri" panose="020F0502020204030204" pitchFamily="34" charset="0"/>
            </a:endParaRPr>
          </a:p>
          <a:p>
            <a:pPr eaLnBrk="1" hangingPunct="1">
              <a:spcBef>
                <a:spcPct val="0"/>
              </a:spcBef>
            </a:pPr>
            <a:r>
              <a:rPr lang="en-US" altLang="en-US">
                <a:cs typeface="Calibri"/>
              </a:rPr>
              <a:t>Mikaela</a:t>
            </a:r>
          </a:p>
          <a:p>
            <a:pPr eaLnBrk="1" hangingPunct="1">
              <a:spcBef>
                <a:spcPct val="0"/>
              </a:spcBef>
            </a:pPr>
            <a:endParaRPr lang="en-US" altLang="en-US">
              <a:cs typeface="Calibri" panose="020F0502020204030204" pitchFamily="34" charset="0"/>
            </a:endParaRPr>
          </a:p>
          <a:p>
            <a:pPr eaLnBrk="1" hangingPunct="1">
              <a:spcBef>
                <a:spcPct val="0"/>
              </a:spcBef>
            </a:pPr>
            <a:endParaRPr lang="en-US" altLang="en-US">
              <a:cs typeface="Calibri" panose="020F0502020204030204" pitchFamily="34" charset="0"/>
            </a:endParaRPr>
          </a:p>
        </p:txBody>
      </p:sp>
      <p:sp>
        <p:nvSpPr>
          <p:cNvPr id="32772" name="Slide Number Placeholder 3">
            <a:extLst>
              <a:ext uri="{FF2B5EF4-FFF2-40B4-BE49-F238E27FC236}">
                <a16:creationId xmlns:a16="http://schemas.microsoft.com/office/drawing/2014/main" id="{D6B19BE5-BC12-4C1A-9781-207198D8FD7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9A511444-78C7-4123-A5F8-85D4CC863755}" type="slidenum">
              <a:rPr lang="en-US" altLang="en-US" smtClean="0">
                <a:latin typeface="Calibri" panose="020F0502020204030204" pitchFamily="34" charset="0"/>
              </a:rPr>
              <a:pPr fontAlgn="base">
                <a:spcBef>
                  <a:spcPct val="0"/>
                </a:spcBef>
                <a:spcAft>
                  <a:spcPct val="0"/>
                </a:spcAft>
              </a:pPr>
              <a:t>16</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Christine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a:pPr>
                <a:defRPr/>
              </a:pPr>
              <a:t>17</a:t>
            </a:fld>
            <a:endParaRPr lang="en-US"/>
          </a:p>
        </p:txBody>
      </p:sp>
    </p:spTree>
    <p:extLst>
      <p:ext uri="{BB962C8B-B14F-4D97-AF65-F5344CB8AC3E}">
        <p14:creationId xmlns:p14="http://schemas.microsoft.com/office/powerpoint/2010/main" val="1768800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907D96-7DAA-4FA2-813D-D274290AD42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2E4BA591-3DF5-4A78-9441-7C3F0CC75AC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Calibri"/>
              </a:rPr>
              <a:t>Caroline</a:t>
            </a:r>
            <a:endParaRPr lang="en-US" altLang="en-US">
              <a:cs typeface="Calibri" panose="020F0502020204030204" pitchFamily="34" charset="0"/>
            </a:endParaRPr>
          </a:p>
        </p:txBody>
      </p:sp>
      <p:sp>
        <p:nvSpPr>
          <p:cNvPr id="10244" name="Slide Number Placeholder 3">
            <a:extLst>
              <a:ext uri="{FF2B5EF4-FFF2-40B4-BE49-F238E27FC236}">
                <a16:creationId xmlns:a16="http://schemas.microsoft.com/office/drawing/2014/main" id="{6EAF5BC6-8A20-477D-8749-D236578AC8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0460241F-D0F6-484E-A6DF-EBC1F50615F7}"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4158010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BF33F54D-FCE8-4DD1-8D8D-056303EAB6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86C92B1-19E5-4F36-BC56-A98763AB3F2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cs typeface="Calibri"/>
            </a:endParaRPr>
          </a:p>
        </p:txBody>
      </p:sp>
      <p:sp>
        <p:nvSpPr>
          <p:cNvPr id="14340" name="Slide Number Placeholder 3">
            <a:extLst>
              <a:ext uri="{FF2B5EF4-FFF2-40B4-BE49-F238E27FC236}">
                <a16:creationId xmlns:a16="http://schemas.microsoft.com/office/drawing/2014/main" id="{0CA9DC01-04DA-4515-8F4F-7B841990CBC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E91857E8-5C22-46B7-A79B-1C3025C90810}"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0C2ABE5-A603-4FD2-83FD-BABBEF645CD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A652DD35-A7F5-4D9C-B28B-AD4B1A63186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cs typeface="Calibri" panose="020F0502020204030204" pitchFamily="34" charset="0"/>
            </a:endParaRPr>
          </a:p>
        </p:txBody>
      </p:sp>
      <p:sp>
        <p:nvSpPr>
          <p:cNvPr id="12292" name="Slide Number Placeholder 3">
            <a:extLst>
              <a:ext uri="{FF2B5EF4-FFF2-40B4-BE49-F238E27FC236}">
                <a16:creationId xmlns:a16="http://schemas.microsoft.com/office/drawing/2014/main" id="{06FC6AF8-FB03-4A5F-9747-A7B3902DC24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ABC66E95-C400-4848-8313-9A92FACA2EC6}"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BF3D1E2-51F5-48FA-AFC6-D63F57BEB48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5FC0A22C-D688-4E19-A13C-396318D53E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cs typeface="Calibri"/>
              </a:rPr>
              <a:t>Caroline</a:t>
            </a:r>
            <a:endParaRPr lang="en-US" altLang="en-US"/>
          </a:p>
        </p:txBody>
      </p:sp>
      <p:sp>
        <p:nvSpPr>
          <p:cNvPr id="4" name="Slide Number Placeholder 3">
            <a:extLst>
              <a:ext uri="{FF2B5EF4-FFF2-40B4-BE49-F238E27FC236}">
                <a16:creationId xmlns:a16="http://schemas.microsoft.com/office/drawing/2014/main" id="{87794406-88BF-4313-A083-49225DB59B2E}"/>
              </a:ext>
            </a:extLst>
          </p:cNvPr>
          <p:cNvSpPr>
            <a:spLocks noGrp="1"/>
          </p:cNvSpPr>
          <p:nvPr>
            <p:ph type="sldNum" sz="quarter" idx="5"/>
          </p:nvPr>
        </p:nvSpPr>
        <p:spPr/>
        <p:txBody>
          <a:bodyPr/>
          <a:lstStyle/>
          <a:p>
            <a:pPr>
              <a:defRPr/>
            </a:pPr>
            <a:fld id="{2B7AF9FD-7899-4300-A09E-A6C1BBEFCBC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BF3D1E2-51F5-48FA-AFC6-D63F57BEB48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5FC0A22C-D688-4E19-A13C-396318D53E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cs typeface="Calibri"/>
              </a:rPr>
              <a:t>Caroline</a:t>
            </a:r>
            <a:endParaRPr lang="en-US" altLang="en-US"/>
          </a:p>
        </p:txBody>
      </p:sp>
      <p:sp>
        <p:nvSpPr>
          <p:cNvPr id="4" name="Slide Number Placeholder 3">
            <a:extLst>
              <a:ext uri="{FF2B5EF4-FFF2-40B4-BE49-F238E27FC236}">
                <a16:creationId xmlns:a16="http://schemas.microsoft.com/office/drawing/2014/main" id="{87794406-88BF-4313-A083-49225DB59B2E}"/>
              </a:ext>
            </a:extLst>
          </p:cNvPr>
          <p:cNvSpPr>
            <a:spLocks noGrp="1"/>
          </p:cNvSpPr>
          <p:nvPr>
            <p:ph type="sldNum" sz="quarter" idx="5"/>
          </p:nvPr>
        </p:nvSpPr>
        <p:spPr/>
        <p:txBody>
          <a:bodyPr/>
          <a:lstStyle/>
          <a:p>
            <a:pPr>
              <a:defRPr/>
            </a:pPr>
            <a:fld id="{2B7AF9FD-7899-4300-A09E-A6C1BBEFCBC0}" type="slidenum">
              <a:rPr lang="en-US" smtClean="0"/>
              <a:pPr>
                <a:defRPr/>
              </a:pPr>
              <a:t>6</a:t>
            </a:fld>
            <a:endParaRPr lang="en-US"/>
          </a:p>
        </p:txBody>
      </p:sp>
    </p:spTree>
    <p:extLst>
      <p:ext uri="{BB962C8B-B14F-4D97-AF65-F5344CB8AC3E}">
        <p14:creationId xmlns:p14="http://schemas.microsoft.com/office/powerpoint/2010/main" val="3977754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smtClean="0"/>
              <a:pPr>
                <a:defRPr/>
              </a:pPr>
              <a:t>7</a:t>
            </a:fld>
            <a:endParaRPr lang="en-US"/>
          </a:p>
        </p:txBody>
      </p:sp>
    </p:spTree>
    <p:extLst>
      <p:ext uri="{BB962C8B-B14F-4D97-AF65-F5344CB8AC3E}">
        <p14:creationId xmlns:p14="http://schemas.microsoft.com/office/powerpoint/2010/main" val="2211705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smtClean="0"/>
              <a:pPr>
                <a:defRPr/>
              </a:pPr>
              <a:t>8</a:t>
            </a:fld>
            <a:endParaRPr lang="en-US"/>
          </a:p>
        </p:txBody>
      </p:sp>
    </p:spTree>
    <p:extLst>
      <p:ext uri="{BB962C8B-B14F-4D97-AF65-F5344CB8AC3E}">
        <p14:creationId xmlns:p14="http://schemas.microsoft.com/office/powerpoint/2010/main" val="2912789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55FB3FA3-A560-4DA4-953C-2231A7ED72AE}" type="slidenum">
              <a:rPr lang="en-US"/>
              <a:pPr>
                <a:defRPr/>
              </a:pPr>
              <a:t>11</a:t>
            </a:fld>
            <a:endParaRPr lang="en-US"/>
          </a:p>
        </p:txBody>
      </p:sp>
    </p:spTree>
    <p:extLst>
      <p:ext uri="{BB962C8B-B14F-4D97-AF65-F5344CB8AC3E}">
        <p14:creationId xmlns:p14="http://schemas.microsoft.com/office/powerpoint/2010/main" val="1420899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39510CF5-27EC-4F13-93DC-0ED185A10F4C}"/>
              </a:ext>
            </a:extLst>
          </p:cNvPr>
          <p:cNvGrpSpPr>
            <a:grpSpLocks/>
          </p:cNvGrpSpPr>
          <p:nvPr/>
        </p:nvGrpSpPr>
        <p:grpSpPr bwMode="auto">
          <a:xfrm>
            <a:off x="0" y="-7938"/>
            <a:ext cx="12192000" cy="6865938"/>
            <a:chOff x="0" y="-8467"/>
            <a:chExt cx="12192000" cy="6866467"/>
          </a:xfrm>
        </p:grpSpPr>
        <p:sp>
          <p:nvSpPr>
            <p:cNvPr id="5" name="Freeform 14">
              <a:extLst>
                <a:ext uri="{FF2B5EF4-FFF2-40B4-BE49-F238E27FC236}">
                  <a16:creationId xmlns:a16="http://schemas.microsoft.com/office/drawing/2014/main" id="{6D3F5916-084F-4E74-A7EB-B72B8593EF06}"/>
                </a:ext>
              </a:extLst>
            </p:cNvPr>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a:extLst>
                <a:ext uri="{FF2B5EF4-FFF2-40B4-BE49-F238E27FC236}">
                  <a16:creationId xmlns:a16="http://schemas.microsoft.com/office/drawing/2014/main" id="{E16BEAEE-57E3-4625-A2EE-A63805F29473}"/>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A04FA6BB-7B96-4FAC-8BFC-4409565941DB}"/>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2C2A8306-1523-43B6-B670-824E354B106F}"/>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a:extLst>
                <a:ext uri="{FF2B5EF4-FFF2-40B4-BE49-F238E27FC236}">
                  <a16:creationId xmlns:a16="http://schemas.microsoft.com/office/drawing/2014/main" id="{3F567C2D-1450-4FEC-A81A-22BC047B980C}"/>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a:extLst>
                <a:ext uri="{FF2B5EF4-FFF2-40B4-BE49-F238E27FC236}">
                  <a16:creationId xmlns:a16="http://schemas.microsoft.com/office/drawing/2014/main" id="{9ED072EA-4EA2-4893-93E5-1390C2B76D0E}"/>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a:extLst>
                <a:ext uri="{FF2B5EF4-FFF2-40B4-BE49-F238E27FC236}">
                  <a16:creationId xmlns:a16="http://schemas.microsoft.com/office/drawing/2014/main" id="{FE7B0AA1-6445-4EE0-823D-469E479CA123}"/>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a:extLst>
                <a:ext uri="{FF2B5EF4-FFF2-40B4-BE49-F238E27FC236}">
                  <a16:creationId xmlns:a16="http://schemas.microsoft.com/office/drawing/2014/main" id="{275B7E4B-1099-4AE1-BB48-F5C3CBE0AF18}"/>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a:extLst>
                <a:ext uri="{FF2B5EF4-FFF2-40B4-BE49-F238E27FC236}">
                  <a16:creationId xmlns:a16="http://schemas.microsoft.com/office/drawing/2014/main" id="{9C96C2EF-80C5-4462-A006-744930325E23}"/>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5E5245F2-01BF-4787-8283-DE8811E1AFA9}"/>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5" name="Picture 38">
            <a:extLst>
              <a:ext uri="{FF2B5EF4-FFF2-40B4-BE49-F238E27FC236}">
                <a16:creationId xmlns:a16="http://schemas.microsoft.com/office/drawing/2014/main" id="{47556548-3851-4845-853A-1C0D310FE5F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10063" y="5943600"/>
            <a:ext cx="34686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39">
            <a:extLst>
              <a:ext uri="{FF2B5EF4-FFF2-40B4-BE49-F238E27FC236}">
                <a16:creationId xmlns:a16="http://schemas.microsoft.com/office/drawing/2014/main" id="{0C6B3296-79EA-4228-86A5-28E48835C31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16188" y="5611813"/>
            <a:ext cx="1084262" cy="118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0">
            <a:extLst>
              <a:ext uri="{FF2B5EF4-FFF2-40B4-BE49-F238E27FC236}">
                <a16:creationId xmlns:a16="http://schemas.microsoft.com/office/drawing/2014/main" id="{421FB9B7-EB85-4B49-B559-E43FF9FD70C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81963" y="5732463"/>
            <a:ext cx="1854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8" name="Date Placeholder 3">
            <a:extLst>
              <a:ext uri="{FF2B5EF4-FFF2-40B4-BE49-F238E27FC236}">
                <a16:creationId xmlns:a16="http://schemas.microsoft.com/office/drawing/2014/main" id="{0AA6BC49-E890-4ADF-BE25-2D27ECA365FB}"/>
              </a:ext>
            </a:extLst>
          </p:cNvPr>
          <p:cNvSpPr>
            <a:spLocks noGrp="1"/>
          </p:cNvSpPr>
          <p:nvPr>
            <p:ph type="dt" sz="half" idx="10"/>
          </p:nvPr>
        </p:nvSpPr>
        <p:spPr/>
        <p:txBody>
          <a:bodyPr/>
          <a:lstStyle>
            <a:lvl1pPr>
              <a:defRPr/>
            </a:lvl1pPr>
          </a:lstStyle>
          <a:p>
            <a:pPr>
              <a:defRPr/>
            </a:pPr>
            <a:endParaRPr lang="en-US"/>
          </a:p>
        </p:txBody>
      </p:sp>
      <p:sp>
        <p:nvSpPr>
          <p:cNvPr id="19" name="Footer Placeholder 4">
            <a:extLst>
              <a:ext uri="{FF2B5EF4-FFF2-40B4-BE49-F238E27FC236}">
                <a16:creationId xmlns:a16="http://schemas.microsoft.com/office/drawing/2014/main" id="{20A2C49E-846A-4AA4-8529-D8FA0A165DB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20" name="Slide Number Placeholder 5">
            <a:extLst>
              <a:ext uri="{FF2B5EF4-FFF2-40B4-BE49-F238E27FC236}">
                <a16:creationId xmlns:a16="http://schemas.microsoft.com/office/drawing/2014/main" id="{A75661A5-F89F-4F08-B1B0-4AFFFC2060CB}"/>
              </a:ext>
            </a:extLst>
          </p:cNvPr>
          <p:cNvSpPr>
            <a:spLocks noGrp="1"/>
          </p:cNvSpPr>
          <p:nvPr>
            <p:ph type="sldNum" sz="quarter" idx="12"/>
          </p:nvPr>
        </p:nvSpPr>
        <p:spPr/>
        <p:txBody>
          <a:bodyPr/>
          <a:lstStyle>
            <a:lvl1pPr>
              <a:defRPr/>
            </a:lvl1pPr>
          </a:lstStyle>
          <a:p>
            <a:pPr>
              <a:defRPr/>
            </a:pPr>
            <a:fld id="{754208AC-5BE3-47FF-A5F1-A4D5BD701489}" type="slidenum">
              <a:rPr lang="en-US"/>
              <a:pPr>
                <a:defRPr/>
              </a:pPr>
              <a:t>‹#›</a:t>
            </a:fld>
            <a:endParaRPr lang="en-US"/>
          </a:p>
        </p:txBody>
      </p:sp>
    </p:spTree>
    <p:extLst>
      <p:ext uri="{BB962C8B-B14F-4D97-AF65-F5344CB8AC3E}">
        <p14:creationId xmlns:p14="http://schemas.microsoft.com/office/powerpoint/2010/main" val="1527290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BAA13D-5CD8-409C-9BE5-16943FF6300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C746FEF-0492-45F6-9A32-00A81C8AAA18}"/>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9BDE2A43-BA8D-4A8D-99A2-0DF7EA25B590}"/>
              </a:ext>
            </a:extLst>
          </p:cNvPr>
          <p:cNvSpPr>
            <a:spLocks noGrp="1"/>
          </p:cNvSpPr>
          <p:nvPr>
            <p:ph type="sldNum" sz="quarter" idx="12"/>
          </p:nvPr>
        </p:nvSpPr>
        <p:spPr/>
        <p:txBody>
          <a:bodyPr/>
          <a:lstStyle>
            <a:lvl1pPr>
              <a:defRPr/>
            </a:lvl1pPr>
          </a:lstStyle>
          <a:p>
            <a:pPr>
              <a:defRPr/>
            </a:pPr>
            <a:fld id="{1C703DF1-0C68-4F44-AB39-7198D3055A74}" type="slidenum">
              <a:rPr lang="en-US"/>
              <a:pPr>
                <a:defRPr/>
              </a:pPr>
              <a:t>‹#›</a:t>
            </a:fld>
            <a:endParaRPr lang="en-US"/>
          </a:p>
        </p:txBody>
      </p:sp>
    </p:spTree>
    <p:extLst>
      <p:ext uri="{BB962C8B-B14F-4D97-AF65-F5344CB8AC3E}">
        <p14:creationId xmlns:p14="http://schemas.microsoft.com/office/powerpoint/2010/main" val="252968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5066DC-8129-472B-9D14-5534B66F4B11}"/>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6" name="TextBox 5">
            <a:extLst>
              <a:ext uri="{FF2B5EF4-FFF2-40B4-BE49-F238E27FC236}">
                <a16:creationId xmlns:a16="http://schemas.microsoft.com/office/drawing/2014/main" id="{16154403-57AC-464E-AE23-F6D8F391BCCB}"/>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27B55E2-1813-46DF-9B5A-63DF04BDDB1B}"/>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7F87CFA-09E6-4101-A911-48142C59FC2E}"/>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2C1F8FB2-6372-4C79-8896-2214863B3F2C}"/>
              </a:ext>
            </a:extLst>
          </p:cNvPr>
          <p:cNvSpPr>
            <a:spLocks noGrp="1"/>
          </p:cNvSpPr>
          <p:nvPr>
            <p:ph type="sldNum" sz="quarter" idx="16"/>
          </p:nvPr>
        </p:nvSpPr>
        <p:spPr/>
        <p:txBody>
          <a:bodyPr/>
          <a:lstStyle>
            <a:lvl1pPr>
              <a:defRPr/>
            </a:lvl1pPr>
          </a:lstStyle>
          <a:p>
            <a:pPr>
              <a:defRPr/>
            </a:pPr>
            <a:fld id="{C937289B-C007-4CF7-B728-AB9AEC8E2C8C}" type="slidenum">
              <a:rPr lang="en-US"/>
              <a:pPr>
                <a:defRPr/>
              </a:pPr>
              <a:t>‹#›</a:t>
            </a:fld>
            <a:endParaRPr lang="en-US"/>
          </a:p>
        </p:txBody>
      </p:sp>
    </p:spTree>
    <p:extLst>
      <p:ext uri="{BB962C8B-B14F-4D97-AF65-F5344CB8AC3E}">
        <p14:creationId xmlns:p14="http://schemas.microsoft.com/office/powerpoint/2010/main" val="987421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E981AA-0D60-4A5A-9BD6-3D09CB819C6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D585A6E-C98E-4024-8017-1C15180D220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29BA0556-F3A4-490B-A2B6-78CDE778223B}"/>
              </a:ext>
            </a:extLst>
          </p:cNvPr>
          <p:cNvSpPr>
            <a:spLocks noGrp="1"/>
          </p:cNvSpPr>
          <p:nvPr>
            <p:ph type="sldNum" sz="quarter" idx="12"/>
          </p:nvPr>
        </p:nvSpPr>
        <p:spPr/>
        <p:txBody>
          <a:bodyPr/>
          <a:lstStyle>
            <a:lvl1pPr>
              <a:defRPr/>
            </a:lvl1pPr>
          </a:lstStyle>
          <a:p>
            <a:pPr>
              <a:defRPr/>
            </a:pPr>
            <a:fld id="{6F2E15A7-20FB-40CE-BCB7-337A3F19546C}" type="slidenum">
              <a:rPr lang="en-US"/>
              <a:pPr>
                <a:defRPr/>
              </a:pPr>
              <a:t>‹#›</a:t>
            </a:fld>
            <a:endParaRPr lang="en-US"/>
          </a:p>
        </p:txBody>
      </p:sp>
    </p:spTree>
    <p:extLst>
      <p:ext uri="{BB962C8B-B14F-4D97-AF65-F5344CB8AC3E}">
        <p14:creationId xmlns:p14="http://schemas.microsoft.com/office/powerpoint/2010/main" val="418188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26608AF-63C2-49B3-B770-2BE2990A85A3}"/>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6" name="TextBox 5">
            <a:extLst>
              <a:ext uri="{FF2B5EF4-FFF2-40B4-BE49-F238E27FC236}">
                <a16:creationId xmlns:a16="http://schemas.microsoft.com/office/drawing/2014/main" id="{572BF9E8-CA5C-46BE-8CCD-72AFD4F82D9D}"/>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4EC94BD5-694E-4AA2-A09F-87A225C0813A}"/>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0144AA32-06C9-4EB2-BDA0-00BB8EB0ED8D}"/>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21DCF5BC-6A0A-4795-A29C-3383D8F99D05}"/>
              </a:ext>
            </a:extLst>
          </p:cNvPr>
          <p:cNvSpPr>
            <a:spLocks noGrp="1"/>
          </p:cNvSpPr>
          <p:nvPr>
            <p:ph type="sldNum" sz="quarter" idx="16"/>
          </p:nvPr>
        </p:nvSpPr>
        <p:spPr/>
        <p:txBody>
          <a:bodyPr/>
          <a:lstStyle>
            <a:lvl1pPr>
              <a:defRPr/>
            </a:lvl1pPr>
          </a:lstStyle>
          <a:p>
            <a:pPr>
              <a:defRPr/>
            </a:pPr>
            <a:fld id="{9065146F-4F1A-4381-B187-C61E03B6216A}" type="slidenum">
              <a:rPr lang="en-US"/>
              <a:pPr>
                <a:defRPr/>
              </a:pPr>
              <a:t>‹#›</a:t>
            </a:fld>
            <a:endParaRPr lang="en-US"/>
          </a:p>
        </p:txBody>
      </p:sp>
    </p:spTree>
    <p:extLst>
      <p:ext uri="{BB962C8B-B14F-4D97-AF65-F5344CB8AC3E}">
        <p14:creationId xmlns:p14="http://schemas.microsoft.com/office/powerpoint/2010/main" val="1603169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085BA181-098F-4581-A345-EC951327CC80}"/>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9F9B7BD-3A1B-4C40-814B-3A0A89D43929}"/>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C7B50E72-8440-4202-B834-1E0CF9BFD088}"/>
              </a:ext>
            </a:extLst>
          </p:cNvPr>
          <p:cNvSpPr>
            <a:spLocks noGrp="1"/>
          </p:cNvSpPr>
          <p:nvPr>
            <p:ph type="sldNum" sz="quarter" idx="16"/>
          </p:nvPr>
        </p:nvSpPr>
        <p:spPr/>
        <p:txBody>
          <a:bodyPr/>
          <a:lstStyle>
            <a:lvl1pPr>
              <a:defRPr/>
            </a:lvl1pPr>
          </a:lstStyle>
          <a:p>
            <a:pPr>
              <a:defRPr/>
            </a:pPr>
            <a:fld id="{95F8FC16-0CD9-4A6F-9334-310AEE6115F9}" type="slidenum">
              <a:rPr lang="en-US"/>
              <a:pPr>
                <a:defRPr/>
              </a:pPr>
              <a:t>‹#›</a:t>
            </a:fld>
            <a:endParaRPr lang="en-US"/>
          </a:p>
        </p:txBody>
      </p:sp>
    </p:spTree>
    <p:extLst>
      <p:ext uri="{BB962C8B-B14F-4D97-AF65-F5344CB8AC3E}">
        <p14:creationId xmlns:p14="http://schemas.microsoft.com/office/powerpoint/2010/main" val="405043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955A09-C81F-4EDC-8819-AD188AAD93A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3F874D0-B34A-47F8-941E-BA7A36E4CD2E}"/>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4FD3A23F-C937-495D-87A9-3551524804A8}"/>
              </a:ext>
            </a:extLst>
          </p:cNvPr>
          <p:cNvSpPr>
            <a:spLocks noGrp="1"/>
          </p:cNvSpPr>
          <p:nvPr>
            <p:ph type="sldNum" sz="quarter" idx="12"/>
          </p:nvPr>
        </p:nvSpPr>
        <p:spPr/>
        <p:txBody>
          <a:bodyPr/>
          <a:lstStyle>
            <a:lvl1pPr>
              <a:defRPr/>
            </a:lvl1pPr>
          </a:lstStyle>
          <a:p>
            <a:pPr>
              <a:defRPr/>
            </a:pPr>
            <a:fld id="{37875A93-89C9-4B2B-837B-791043925A7B}" type="slidenum">
              <a:rPr lang="en-US"/>
              <a:pPr>
                <a:defRPr/>
              </a:pPr>
              <a:t>‹#›</a:t>
            </a:fld>
            <a:endParaRPr lang="en-US"/>
          </a:p>
        </p:txBody>
      </p:sp>
    </p:spTree>
    <p:extLst>
      <p:ext uri="{BB962C8B-B14F-4D97-AF65-F5344CB8AC3E}">
        <p14:creationId xmlns:p14="http://schemas.microsoft.com/office/powerpoint/2010/main" val="2077088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B9B10-B6C5-4078-815F-444701FCC80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C10D996-1E8B-4226-B317-213F8D0BE83F}"/>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352AF651-8D2B-439A-8640-142D1FF1A13B}"/>
              </a:ext>
            </a:extLst>
          </p:cNvPr>
          <p:cNvSpPr>
            <a:spLocks noGrp="1"/>
          </p:cNvSpPr>
          <p:nvPr>
            <p:ph type="sldNum" sz="quarter" idx="12"/>
          </p:nvPr>
        </p:nvSpPr>
        <p:spPr/>
        <p:txBody>
          <a:bodyPr/>
          <a:lstStyle>
            <a:lvl1pPr>
              <a:defRPr/>
            </a:lvl1pPr>
          </a:lstStyle>
          <a:p>
            <a:pPr>
              <a:defRPr/>
            </a:pPr>
            <a:fld id="{CB61BB78-E911-4D9D-91DE-28A528EC34AC}" type="slidenum">
              <a:rPr lang="en-US"/>
              <a:pPr>
                <a:defRPr/>
              </a:pPr>
              <a:t>‹#›</a:t>
            </a:fld>
            <a:endParaRPr lang="en-US"/>
          </a:p>
        </p:txBody>
      </p:sp>
    </p:spTree>
    <p:extLst>
      <p:ext uri="{BB962C8B-B14F-4D97-AF65-F5344CB8AC3E}">
        <p14:creationId xmlns:p14="http://schemas.microsoft.com/office/powerpoint/2010/main" val="90530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7">
            <a:extLst>
              <a:ext uri="{FF2B5EF4-FFF2-40B4-BE49-F238E27FC236}">
                <a16:creationId xmlns:a16="http://schemas.microsoft.com/office/drawing/2014/main" id="{2A7A9D22-7954-4BC1-BB65-C3DD2ECEBA2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6425" y="5632450"/>
            <a:ext cx="108585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8">
            <a:extLst>
              <a:ext uri="{FF2B5EF4-FFF2-40B4-BE49-F238E27FC236}">
                <a16:creationId xmlns:a16="http://schemas.microsoft.com/office/drawing/2014/main" id="{289A8236-5F88-415C-9F9A-CB3B6AA7EAD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610225" y="5856288"/>
            <a:ext cx="1595438"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9">
            <a:extLst>
              <a:ext uri="{FF2B5EF4-FFF2-40B4-BE49-F238E27FC236}">
                <a16:creationId xmlns:a16="http://schemas.microsoft.com/office/drawing/2014/main" id="{FD4EA30A-128A-4EB9-AC3A-BAC109F55BC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74863" y="6003925"/>
            <a:ext cx="3421062"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A674826-9FBB-4249-8396-67C62560B067}"/>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332DE8EE-2474-4FA2-B8BA-4ECD202E2C6D}"/>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647201F1-08DB-43DB-B082-8E3E1D2CE333}"/>
              </a:ext>
            </a:extLst>
          </p:cNvPr>
          <p:cNvSpPr>
            <a:spLocks noGrp="1"/>
          </p:cNvSpPr>
          <p:nvPr>
            <p:ph type="sldNum" sz="quarter" idx="12"/>
          </p:nvPr>
        </p:nvSpPr>
        <p:spPr/>
        <p:txBody>
          <a:bodyPr/>
          <a:lstStyle>
            <a:lvl1pPr>
              <a:defRPr/>
            </a:lvl1pPr>
          </a:lstStyle>
          <a:p>
            <a:pPr>
              <a:defRPr/>
            </a:pPr>
            <a:fld id="{3DEA26C2-DCF6-476F-8A0A-772084355778}" type="slidenum">
              <a:rPr lang="en-US"/>
              <a:pPr>
                <a:defRPr/>
              </a:pPr>
              <a:t>‹#›</a:t>
            </a:fld>
            <a:endParaRPr lang="en-US"/>
          </a:p>
        </p:txBody>
      </p:sp>
    </p:spTree>
    <p:extLst>
      <p:ext uri="{BB962C8B-B14F-4D97-AF65-F5344CB8AC3E}">
        <p14:creationId xmlns:p14="http://schemas.microsoft.com/office/powerpoint/2010/main" val="1991918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89158-3641-4C5A-B53C-134D5D4F6D8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D73D7A2-F840-4702-92F2-E56D56FD327F}"/>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7AB85FDF-9950-474D-A898-F0272AAB9C64}"/>
              </a:ext>
            </a:extLst>
          </p:cNvPr>
          <p:cNvSpPr>
            <a:spLocks noGrp="1"/>
          </p:cNvSpPr>
          <p:nvPr>
            <p:ph type="sldNum" sz="quarter" idx="12"/>
          </p:nvPr>
        </p:nvSpPr>
        <p:spPr/>
        <p:txBody>
          <a:bodyPr/>
          <a:lstStyle>
            <a:lvl1pPr>
              <a:defRPr/>
            </a:lvl1pPr>
          </a:lstStyle>
          <a:p>
            <a:pPr>
              <a:defRPr/>
            </a:pPr>
            <a:fld id="{A054FB4A-20B4-42A1-A5D1-C8138CD524E1}" type="slidenum">
              <a:rPr lang="en-US"/>
              <a:pPr>
                <a:defRPr/>
              </a:pPr>
              <a:t>‹#›</a:t>
            </a:fld>
            <a:endParaRPr lang="en-US"/>
          </a:p>
        </p:txBody>
      </p:sp>
    </p:spTree>
    <p:extLst>
      <p:ext uri="{BB962C8B-B14F-4D97-AF65-F5344CB8AC3E}">
        <p14:creationId xmlns:p14="http://schemas.microsoft.com/office/powerpoint/2010/main" val="260440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DDC3452-67C3-43F3-A1B5-81ED410D519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FC217CA-9057-4EB2-84F8-641C1EDF4FB9}"/>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C6B47A01-5459-42EB-9DE1-01C4E45A0F49}"/>
              </a:ext>
            </a:extLst>
          </p:cNvPr>
          <p:cNvSpPr>
            <a:spLocks noGrp="1"/>
          </p:cNvSpPr>
          <p:nvPr>
            <p:ph type="sldNum" sz="quarter" idx="12"/>
          </p:nvPr>
        </p:nvSpPr>
        <p:spPr/>
        <p:txBody>
          <a:bodyPr/>
          <a:lstStyle>
            <a:lvl1pPr>
              <a:defRPr/>
            </a:lvl1pPr>
          </a:lstStyle>
          <a:p>
            <a:pPr>
              <a:defRPr/>
            </a:pPr>
            <a:fld id="{8B3075D8-4FDE-40C5-A863-EBDD087DDB63}" type="slidenum">
              <a:rPr lang="en-US"/>
              <a:pPr>
                <a:defRPr/>
              </a:pPr>
              <a:t>‹#›</a:t>
            </a:fld>
            <a:endParaRPr lang="en-US"/>
          </a:p>
        </p:txBody>
      </p:sp>
    </p:spTree>
    <p:extLst>
      <p:ext uri="{BB962C8B-B14F-4D97-AF65-F5344CB8AC3E}">
        <p14:creationId xmlns:p14="http://schemas.microsoft.com/office/powerpoint/2010/main" val="428849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8EAD3AC-D4BE-4810-B49D-AA9A2E7E982F}"/>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024C4445-1E83-4968-B4C2-C65DDB270BF9}"/>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0582DF77-6F75-44FB-87FA-25C82CCA23EB}"/>
              </a:ext>
            </a:extLst>
          </p:cNvPr>
          <p:cNvSpPr>
            <a:spLocks noGrp="1"/>
          </p:cNvSpPr>
          <p:nvPr>
            <p:ph type="sldNum" sz="quarter" idx="12"/>
          </p:nvPr>
        </p:nvSpPr>
        <p:spPr/>
        <p:txBody>
          <a:bodyPr/>
          <a:lstStyle>
            <a:lvl1pPr>
              <a:defRPr/>
            </a:lvl1pPr>
          </a:lstStyle>
          <a:p>
            <a:pPr>
              <a:defRPr/>
            </a:pPr>
            <a:fld id="{AE5D942C-77F3-4A5A-8AAF-24282830444F}" type="slidenum">
              <a:rPr lang="en-US"/>
              <a:pPr>
                <a:defRPr/>
              </a:pPr>
              <a:t>‹#›</a:t>
            </a:fld>
            <a:endParaRPr lang="en-US"/>
          </a:p>
        </p:txBody>
      </p:sp>
    </p:spTree>
    <p:extLst>
      <p:ext uri="{BB962C8B-B14F-4D97-AF65-F5344CB8AC3E}">
        <p14:creationId xmlns:p14="http://schemas.microsoft.com/office/powerpoint/2010/main" val="3665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3">
            <a:extLst>
              <a:ext uri="{FF2B5EF4-FFF2-40B4-BE49-F238E27FC236}">
                <a16:creationId xmlns:a16="http://schemas.microsoft.com/office/drawing/2014/main" id="{B3865507-F1D1-4916-B183-6F5C971F82CA}"/>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5E51A38B-5225-42CA-80C6-E50C131CFD5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5" name="Slide Number Placeholder 5">
            <a:extLst>
              <a:ext uri="{FF2B5EF4-FFF2-40B4-BE49-F238E27FC236}">
                <a16:creationId xmlns:a16="http://schemas.microsoft.com/office/drawing/2014/main" id="{15EC42A9-A9AA-4769-9236-08AA6A3FF94A}"/>
              </a:ext>
            </a:extLst>
          </p:cNvPr>
          <p:cNvSpPr>
            <a:spLocks noGrp="1"/>
          </p:cNvSpPr>
          <p:nvPr>
            <p:ph type="sldNum" sz="quarter" idx="12"/>
          </p:nvPr>
        </p:nvSpPr>
        <p:spPr/>
        <p:txBody>
          <a:bodyPr/>
          <a:lstStyle>
            <a:lvl1pPr>
              <a:defRPr/>
            </a:lvl1pPr>
          </a:lstStyle>
          <a:p>
            <a:pPr>
              <a:defRPr/>
            </a:pPr>
            <a:fld id="{1B463198-B408-4E24-AF6D-96DC04676AA5}" type="slidenum">
              <a:rPr lang="en-US"/>
              <a:pPr>
                <a:defRPr/>
              </a:pPr>
              <a:t>‹#›</a:t>
            </a:fld>
            <a:endParaRPr lang="en-US"/>
          </a:p>
        </p:txBody>
      </p:sp>
    </p:spTree>
    <p:extLst>
      <p:ext uri="{BB962C8B-B14F-4D97-AF65-F5344CB8AC3E}">
        <p14:creationId xmlns:p14="http://schemas.microsoft.com/office/powerpoint/2010/main" val="1590881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81FCBD5-791F-40F2-B534-987C7AF4DE97}"/>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1E89EA7-4F0D-4FFA-9823-94E9101CC032}"/>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4" name="Slide Number Placeholder 5">
            <a:extLst>
              <a:ext uri="{FF2B5EF4-FFF2-40B4-BE49-F238E27FC236}">
                <a16:creationId xmlns:a16="http://schemas.microsoft.com/office/drawing/2014/main" id="{8E15E33A-B052-4838-AF35-9DD52BA9C902}"/>
              </a:ext>
            </a:extLst>
          </p:cNvPr>
          <p:cNvSpPr>
            <a:spLocks noGrp="1"/>
          </p:cNvSpPr>
          <p:nvPr>
            <p:ph type="sldNum" sz="quarter" idx="12"/>
          </p:nvPr>
        </p:nvSpPr>
        <p:spPr/>
        <p:txBody>
          <a:bodyPr/>
          <a:lstStyle>
            <a:lvl1pPr>
              <a:defRPr/>
            </a:lvl1pPr>
          </a:lstStyle>
          <a:p>
            <a:pPr>
              <a:defRPr/>
            </a:pPr>
            <a:fld id="{4D545C36-6B6C-4B3E-A4C1-C83F1068C1E6}" type="slidenum">
              <a:rPr lang="en-US"/>
              <a:pPr>
                <a:defRPr/>
              </a:pPr>
              <a:t>‹#›</a:t>
            </a:fld>
            <a:endParaRPr lang="en-US"/>
          </a:p>
        </p:txBody>
      </p:sp>
    </p:spTree>
    <p:extLst>
      <p:ext uri="{BB962C8B-B14F-4D97-AF65-F5344CB8AC3E}">
        <p14:creationId xmlns:p14="http://schemas.microsoft.com/office/powerpoint/2010/main" val="2278840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FF839C14-E643-4879-905B-16CBACF9489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1F73025-018C-448B-8E6D-F2EA685C5FE6}"/>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5B5C1F51-6A81-40FB-B1A9-DEA6E574508B}"/>
              </a:ext>
            </a:extLst>
          </p:cNvPr>
          <p:cNvSpPr>
            <a:spLocks noGrp="1"/>
          </p:cNvSpPr>
          <p:nvPr>
            <p:ph type="sldNum" sz="quarter" idx="12"/>
          </p:nvPr>
        </p:nvSpPr>
        <p:spPr/>
        <p:txBody>
          <a:bodyPr/>
          <a:lstStyle>
            <a:lvl1pPr>
              <a:defRPr/>
            </a:lvl1pPr>
          </a:lstStyle>
          <a:p>
            <a:pPr>
              <a:defRPr/>
            </a:pPr>
            <a:fld id="{CDCD0312-260E-4779-AE0C-6515365E871D}" type="slidenum">
              <a:rPr lang="en-US"/>
              <a:pPr>
                <a:defRPr/>
              </a:pPr>
              <a:t>‹#›</a:t>
            </a:fld>
            <a:endParaRPr lang="en-US"/>
          </a:p>
        </p:txBody>
      </p:sp>
    </p:spTree>
    <p:extLst>
      <p:ext uri="{BB962C8B-B14F-4D97-AF65-F5344CB8AC3E}">
        <p14:creationId xmlns:p14="http://schemas.microsoft.com/office/powerpoint/2010/main" val="177049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66B66EA-9274-4A73-BBF8-7145C9DC4F2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474284C-F288-40E7-B760-226C5D1C52C3}"/>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058D9E0B-3787-4CA4-A52A-BD3AE67EE80C}"/>
              </a:ext>
            </a:extLst>
          </p:cNvPr>
          <p:cNvSpPr>
            <a:spLocks noGrp="1"/>
          </p:cNvSpPr>
          <p:nvPr>
            <p:ph type="sldNum" sz="quarter" idx="12"/>
          </p:nvPr>
        </p:nvSpPr>
        <p:spPr/>
        <p:txBody>
          <a:bodyPr/>
          <a:lstStyle>
            <a:lvl1pPr>
              <a:defRPr/>
            </a:lvl1pPr>
          </a:lstStyle>
          <a:p>
            <a:pPr>
              <a:defRPr/>
            </a:pPr>
            <a:fld id="{F02463EB-DB7E-47B1-9A72-9C8069C3A3C5}" type="slidenum">
              <a:rPr lang="en-US"/>
              <a:pPr>
                <a:defRPr/>
              </a:pPr>
              <a:t>‹#›</a:t>
            </a:fld>
            <a:endParaRPr lang="en-US"/>
          </a:p>
        </p:txBody>
      </p:sp>
    </p:spTree>
    <p:extLst>
      <p:ext uri="{BB962C8B-B14F-4D97-AF65-F5344CB8AC3E}">
        <p14:creationId xmlns:p14="http://schemas.microsoft.com/office/powerpoint/2010/main" val="3733044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a:extLst>
              <a:ext uri="{FF2B5EF4-FFF2-40B4-BE49-F238E27FC236}">
                <a16:creationId xmlns:a16="http://schemas.microsoft.com/office/drawing/2014/main" id="{C6BC318F-2180-422F-BD82-AEB282B340AE}"/>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4240A7F2-3649-4763-BE02-FDC0C1DC937E}"/>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7E4E6F7-1E5D-40AA-88E8-024A5C5B899E}"/>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A39540BC-B7D4-48F5-8D2F-EF4B46161022}"/>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BBF2437F-6878-421E-B6FD-584EB7086263}"/>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67C447C4-2C20-407D-BA5C-68337E21AA4D}"/>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B2CDF694-8109-4298-AC85-8C84BDED5F8D}"/>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5DCDE2C8-AEF7-4891-8A0A-CAA327EF59D4}"/>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DFA17038-AC38-47E1-BF4E-63A2EA93C90E}"/>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AD7D109E-070A-46C8-A5E0-A7AC21C96E87}"/>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EF1B253-2C28-4A38-91E4-53F6A90925A8}"/>
                </a:ext>
              </a:extLst>
            </p:cNvPr>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E8A0E9DE-C4C7-4902-A66D-9B929816F7EE}"/>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8D98FAEA-6C87-480A-8BC7-FCAEE1919669}"/>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337D31E-0C41-4F01-8A5A-60AF9B20D036}"/>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FC01FD6A-3DB0-48B5-8FB3-2C2E905FA838}"/>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EAB11B34-9800-40C2-B711-E2233C26697B}"/>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61126EA0-F31E-4CD2-8253-BB24DD67C1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32" r:id="rId11"/>
    <p:sldLayoutId id="2147483726" r:id="rId12"/>
    <p:sldLayoutId id="2147483733" r:id="rId13"/>
    <p:sldLayoutId id="2147483727" r:id="rId14"/>
    <p:sldLayoutId id="2147483728" r:id="rId15"/>
    <p:sldLayoutId id="2147483729" r:id="rId16"/>
  </p:sldLayoutIdLst>
  <p:hf hdr="0" ft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hrivepeersupport.org/" TargetMode="External"/><Relationship Id="rId7" Type="http://schemas.openxmlformats.org/officeDocument/2006/relationships/hyperlink" Target="https://mchb.hrsa.gov/maternal-child-health-initiatives/home-visiting-overview" TargetMode="External"/><Relationship Id="rId2" Type="http://schemas.openxmlformats.org/officeDocument/2006/relationships/hyperlink" Target="https://eclkc.ohs.acf.hhs.gov/programs/article/home-based-option" TargetMode="External"/><Relationship Id="rId1" Type="http://schemas.openxmlformats.org/officeDocument/2006/relationships/slideLayout" Target="../slideLayouts/slideLayout2.xml"/><Relationship Id="rId6" Type="http://schemas.openxmlformats.org/officeDocument/2006/relationships/hyperlink" Target="https://vips.org/contact/" TargetMode="External"/><Relationship Id="rId5" Type="http://schemas.openxmlformats.org/officeDocument/2006/relationships/hyperlink" Target="https://dbhdid.ky.gov/cmhc/" TargetMode="External"/><Relationship Id="rId4" Type="http://schemas.openxmlformats.org/officeDocument/2006/relationships/hyperlink" Target="https://www.nurturingparenting.co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hdilearning.org/project-scope-echo-series-fall-202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uky.zoom.us/j/88941045919"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simple.wiktionary.org/wiki/book"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caroline.Gooden@uky.edu" TargetMode="External"/><Relationship Id="rId7" Type="http://schemas.openxmlformats.org/officeDocument/2006/relationships/hyperlink" Target="mailto:Juliet.souders@uky.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Mikaela.roark@uky.edu" TargetMode="External"/><Relationship Id="rId5" Type="http://schemas.openxmlformats.org/officeDocument/2006/relationships/hyperlink" Target="mailto:brandon.cannada@uky.edu" TargetMode="External"/><Relationship Id="rId4" Type="http://schemas.openxmlformats.org/officeDocument/2006/relationships/hyperlink" Target="mailto:christine.hausman@uky.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E8E6F17-F6A8-4C4C-BB38-14328E707D2F}"/>
              </a:ext>
            </a:extLst>
          </p:cNvPr>
          <p:cNvSpPr>
            <a:spLocks noGrp="1" noChangeArrowheads="1"/>
          </p:cNvSpPr>
          <p:nvPr>
            <p:ph type="ctrTitle"/>
          </p:nvPr>
        </p:nvSpPr>
        <p:spPr>
          <a:xfrm>
            <a:off x="3194050" y="957263"/>
            <a:ext cx="4384675" cy="1508125"/>
          </a:xfrm>
        </p:spPr>
        <p:txBody>
          <a:bodyPr/>
          <a:lstStyle/>
          <a:p>
            <a:pPr algn="l" eaLnBrk="1" hangingPunct="1"/>
            <a:r>
              <a:rPr lang="en-US" altLang="en-US" sz="6600">
                <a:solidFill>
                  <a:schemeClr val="tx1"/>
                </a:solidFill>
              </a:rPr>
              <a:t>WELCOME</a:t>
            </a:r>
          </a:p>
        </p:txBody>
      </p:sp>
      <p:sp>
        <p:nvSpPr>
          <p:cNvPr id="7171" name="Subtitle 2">
            <a:extLst>
              <a:ext uri="{FF2B5EF4-FFF2-40B4-BE49-F238E27FC236}">
                <a16:creationId xmlns:a16="http://schemas.microsoft.com/office/drawing/2014/main" id="{18252144-C1CD-408B-AE2A-A2E671C8EB51}"/>
              </a:ext>
            </a:extLst>
          </p:cNvPr>
          <p:cNvSpPr>
            <a:spLocks noGrp="1" noChangeArrowheads="1"/>
          </p:cNvSpPr>
          <p:nvPr>
            <p:ph type="subTitle" idx="1"/>
          </p:nvPr>
        </p:nvSpPr>
        <p:spPr>
          <a:xfrm>
            <a:off x="1227138" y="2592388"/>
            <a:ext cx="9205912" cy="2538412"/>
          </a:xfrm>
        </p:spPr>
        <p:txBody>
          <a:bodyPr/>
          <a:lstStyle/>
          <a:p>
            <a:pPr algn="l" eaLnBrk="1" hangingPunct="1">
              <a:lnSpc>
                <a:spcPct val="90000"/>
              </a:lnSpc>
            </a:pPr>
            <a:r>
              <a:rPr lang="en-US" altLang="en-US" sz="3200" b="1" dirty="0">
                <a:solidFill>
                  <a:schemeClr val="tx1"/>
                </a:solidFill>
                <a:latin typeface="Arial"/>
                <a:cs typeface="Arial"/>
              </a:rPr>
              <a:t>KY’s Project SCOPE:         </a:t>
            </a:r>
          </a:p>
          <a:p>
            <a:pPr algn="l" eaLnBrk="1" hangingPunct="1">
              <a:lnSpc>
                <a:spcPct val="90000"/>
              </a:lnSpc>
            </a:pPr>
            <a:r>
              <a:rPr lang="en-US" altLang="en-US" sz="3200" b="1" dirty="0">
                <a:solidFill>
                  <a:schemeClr val="tx1"/>
                </a:solidFill>
                <a:latin typeface="Arial"/>
                <a:cs typeface="Arial"/>
              </a:rPr>
              <a:t>Supporting Children of the Opioid Epidemic</a:t>
            </a:r>
          </a:p>
          <a:p>
            <a:pPr algn="l">
              <a:lnSpc>
                <a:spcPct val="90000"/>
              </a:lnSpc>
            </a:pPr>
            <a:endParaRPr lang="en-US" altLang="en-US" sz="3200" b="1" dirty="0">
              <a:solidFill>
                <a:schemeClr val="tx1"/>
              </a:solidFill>
              <a:latin typeface="Arial"/>
              <a:cs typeface="Arial"/>
            </a:endParaRPr>
          </a:p>
          <a:p>
            <a:pPr algn="l" eaLnBrk="1" hangingPunct="1">
              <a:lnSpc>
                <a:spcPct val="90000"/>
              </a:lnSpc>
            </a:pPr>
            <a:r>
              <a:rPr lang="en-US" altLang="en-US" sz="3200" b="1" dirty="0">
                <a:solidFill>
                  <a:schemeClr val="tx1"/>
                </a:solidFill>
                <a:latin typeface="Arial"/>
                <a:cs typeface="Arial"/>
              </a:rPr>
              <a:t>November 16, 2021</a:t>
            </a:r>
            <a:endParaRPr lang="en-US" altLang="en-US" sz="3200" b="1" dirty="0">
              <a:solidFill>
                <a:schemeClr val="tx1"/>
              </a:solidFill>
              <a:latin typeface="Arial" panose="020B0604020202020204" pitchFamily="34" charset="0"/>
              <a:cs typeface="Arial" panose="020B0604020202020204" pitchFamily="34" charset="0"/>
            </a:endParaRPr>
          </a:p>
          <a:p>
            <a:pPr algn="l" eaLnBrk="1" hangingPunct="1">
              <a:lnSpc>
                <a:spcPct val="90000"/>
              </a:lnSpc>
            </a:pPr>
            <a:endParaRPr lang="en-US" altLang="en-US" sz="3200" b="1" dirty="0">
              <a:solidFill>
                <a:schemeClr val="tx1"/>
              </a:solidFill>
              <a:latin typeface="Arial"/>
              <a:cs typeface="Arial"/>
            </a:endParaRPr>
          </a:p>
          <a:p>
            <a:pPr algn="l" eaLnBrk="1" hangingPunct="1">
              <a:lnSpc>
                <a:spcPct val="90000"/>
              </a:lnSpc>
            </a:pPr>
            <a:endParaRPr lang="en-US" altLang="en-US" sz="2800" b="1" dirty="0">
              <a:solidFill>
                <a:schemeClr val="tx1"/>
              </a:solidFill>
              <a:latin typeface="Arial" panose="020B0604020202020204" pitchFamily="34" charset="0"/>
              <a:cs typeface="Arial" panose="020B0604020202020204" pitchFamily="34" charset="0"/>
            </a:endParaRPr>
          </a:p>
        </p:txBody>
      </p:sp>
      <p:sp>
        <p:nvSpPr>
          <p:cNvPr id="7172" name="Slide Number Placeholder 4">
            <a:extLst>
              <a:ext uri="{FF2B5EF4-FFF2-40B4-BE49-F238E27FC236}">
                <a16:creationId xmlns:a16="http://schemas.microsoft.com/office/drawing/2014/main" id="{BBD1A2C4-CB2A-4C60-9A34-8EE2A52F058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DAC22CD8-888A-48E6-95D9-B83EBE6B18B7}" type="slidenum">
              <a:rPr lang="en-US" altLang="en-US" smtClean="0">
                <a:solidFill>
                  <a:schemeClr val="accent1"/>
                </a:solidFill>
              </a:rPr>
              <a:pPr fontAlgn="base">
                <a:spcBef>
                  <a:spcPct val="0"/>
                </a:spcBef>
                <a:spcAft>
                  <a:spcPct val="0"/>
                </a:spcAft>
                <a:buClrTx/>
                <a:buSzTx/>
                <a:buFontTx/>
                <a:buNone/>
              </a:pPr>
              <a:t>1</a:t>
            </a:fld>
            <a:endParaRPr lang="en-US" altLang="en-US">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dirty="0">
                <a:solidFill>
                  <a:schemeClr val="tx1"/>
                </a:solidFill>
              </a:rPr>
              <a:t>Resources for Child and Family</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677863" y="450850"/>
            <a:ext cx="10199244" cy="3881437"/>
          </a:xfrm>
        </p:spPr>
        <p:txBody>
          <a:bodyPr/>
          <a:lstStyle/>
          <a:p>
            <a:pPr>
              <a:buNone/>
            </a:pPr>
            <a:endParaRPr lang="en-US" sz="1600" dirty="0"/>
          </a:p>
          <a:p>
            <a:pPr indent="0">
              <a:buNone/>
            </a:pPr>
            <a:endParaRPr lang="en-US" sz="2000" dirty="0">
              <a:ea typeface="+mn-lt"/>
              <a:cs typeface="+mn-lt"/>
            </a:endParaRPr>
          </a:p>
          <a:p>
            <a:r>
              <a:rPr lang="en-US" sz="2000" dirty="0">
                <a:solidFill>
                  <a:schemeClr val="tx1"/>
                </a:solidFill>
              </a:rPr>
              <a:t>Medical Passport (Social Worker would have this)  </a:t>
            </a:r>
          </a:p>
          <a:p>
            <a:r>
              <a:rPr lang="en-US" sz="2000" dirty="0">
                <a:solidFill>
                  <a:schemeClr val="tx1"/>
                </a:solidFill>
              </a:rPr>
              <a:t>Case Management (for scheduling appointments) </a:t>
            </a:r>
          </a:p>
          <a:p>
            <a:r>
              <a:rPr lang="en-US" sz="2000" dirty="0">
                <a:solidFill>
                  <a:schemeClr val="tx1"/>
                </a:solidFill>
              </a:rPr>
              <a:t>Head Start, Head Start at Home </a:t>
            </a:r>
            <a:r>
              <a:rPr lang="en-US" sz="2000" u="sng" dirty="0">
                <a:solidFill>
                  <a:schemeClr val="tx1"/>
                </a:solidFill>
                <a:hlinkClick r:id="rId2">
                  <a:extLst>
                    <a:ext uri="{A12FA001-AC4F-418D-AE19-62706E023703}">
                      <ahyp:hlinkClr xmlns:ahyp="http://schemas.microsoft.com/office/drawing/2018/hyperlinkcolor" val="tx"/>
                    </a:ext>
                  </a:extLst>
                </a:hlinkClick>
              </a:rPr>
              <a:t>https://eclkc.ohs.acf.hhs.gov/programs/article/home-based-option</a:t>
            </a:r>
            <a:r>
              <a:rPr lang="en-US" sz="2000" dirty="0">
                <a:solidFill>
                  <a:schemeClr val="tx1"/>
                </a:solidFill>
              </a:rPr>
              <a:t> </a:t>
            </a:r>
          </a:p>
          <a:p>
            <a:r>
              <a:rPr lang="en-US" sz="2000" dirty="0">
                <a:solidFill>
                  <a:schemeClr val="tx1"/>
                </a:solidFill>
              </a:rPr>
              <a:t>Thrive Peer Support- Parenting tips and guidance </a:t>
            </a:r>
            <a:r>
              <a:rPr lang="en-US" sz="2000" u="sng" dirty="0">
                <a:solidFill>
                  <a:schemeClr val="tx1"/>
                </a:solidFill>
                <a:hlinkClick r:id="rId3">
                  <a:extLst>
                    <a:ext uri="{A12FA001-AC4F-418D-AE19-62706E023703}">
                      <ahyp:hlinkClr xmlns:ahyp="http://schemas.microsoft.com/office/drawing/2018/hyperlinkcolor" val="tx"/>
                    </a:ext>
                  </a:extLst>
                </a:hlinkClick>
              </a:rPr>
              <a:t>https://thrivepeersupport.org/</a:t>
            </a:r>
            <a:r>
              <a:rPr lang="en-US" sz="2000" dirty="0">
                <a:solidFill>
                  <a:schemeClr val="tx1"/>
                </a:solidFill>
              </a:rPr>
              <a:t> </a:t>
            </a:r>
          </a:p>
          <a:p>
            <a:r>
              <a:rPr lang="en-US" sz="2000" dirty="0">
                <a:solidFill>
                  <a:schemeClr val="tx1"/>
                </a:solidFill>
              </a:rPr>
              <a:t>Nurturing Parenting- </a:t>
            </a:r>
            <a:r>
              <a:rPr lang="en-US" sz="2000" u="sng" dirty="0">
                <a:solidFill>
                  <a:schemeClr val="tx1"/>
                </a:solidFill>
                <a:hlinkClick r:id="rId4">
                  <a:extLst>
                    <a:ext uri="{A12FA001-AC4F-418D-AE19-62706E023703}">
                      <ahyp:hlinkClr xmlns:ahyp="http://schemas.microsoft.com/office/drawing/2018/hyperlinkcolor" val="tx"/>
                    </a:ext>
                  </a:extLst>
                </a:hlinkClick>
              </a:rPr>
              <a:t>https://www.nurturingparenting.com/</a:t>
            </a:r>
            <a:r>
              <a:rPr lang="en-US" sz="2000" dirty="0">
                <a:solidFill>
                  <a:schemeClr val="tx1"/>
                </a:solidFill>
              </a:rPr>
              <a:t> </a:t>
            </a:r>
          </a:p>
          <a:p>
            <a:r>
              <a:rPr lang="en-US" sz="2000" dirty="0">
                <a:solidFill>
                  <a:schemeClr val="tx1"/>
                </a:solidFill>
              </a:rPr>
              <a:t>Community Mental Health Services- </a:t>
            </a:r>
            <a:r>
              <a:rPr lang="en-US" sz="2000" u="sng" dirty="0">
                <a:solidFill>
                  <a:schemeClr val="tx1"/>
                </a:solidFill>
                <a:hlinkClick r:id="rId5">
                  <a:extLst>
                    <a:ext uri="{A12FA001-AC4F-418D-AE19-62706E023703}">
                      <ahyp:hlinkClr xmlns:ahyp="http://schemas.microsoft.com/office/drawing/2018/hyperlinkcolor" val="tx"/>
                    </a:ext>
                  </a:extLst>
                </a:hlinkClick>
              </a:rPr>
              <a:t>https://dbhdid.ky.gov/cmhc/</a:t>
            </a:r>
            <a:r>
              <a:rPr lang="en-US" sz="2000" dirty="0">
                <a:solidFill>
                  <a:schemeClr val="tx1"/>
                </a:solidFill>
              </a:rPr>
              <a:t> </a:t>
            </a:r>
          </a:p>
          <a:p>
            <a:r>
              <a:rPr lang="en-US" sz="2000" dirty="0">
                <a:solidFill>
                  <a:schemeClr val="tx1"/>
                </a:solidFill>
              </a:rPr>
              <a:t>VIPS (Visually Impaired Preschool Program)—have 3-4 year old program in some areas </a:t>
            </a:r>
            <a:r>
              <a:rPr lang="en-US" sz="2000" u="sng" dirty="0">
                <a:solidFill>
                  <a:schemeClr val="tx1"/>
                </a:solidFill>
                <a:hlinkClick r:id="rId6">
                  <a:extLst>
                    <a:ext uri="{A12FA001-AC4F-418D-AE19-62706E023703}">
                      <ahyp:hlinkClr xmlns:ahyp="http://schemas.microsoft.com/office/drawing/2018/hyperlinkcolor" val="tx"/>
                    </a:ext>
                  </a:extLst>
                </a:hlinkClick>
              </a:rPr>
              <a:t>https://vips.org/contact/</a:t>
            </a:r>
            <a:r>
              <a:rPr lang="en-US" sz="2000" dirty="0">
                <a:solidFill>
                  <a:schemeClr val="tx1"/>
                </a:solidFill>
              </a:rPr>
              <a:t> </a:t>
            </a:r>
          </a:p>
          <a:p>
            <a:r>
              <a:rPr lang="en-US" sz="2000" dirty="0">
                <a:solidFill>
                  <a:schemeClr val="tx1"/>
                </a:solidFill>
              </a:rPr>
              <a:t>Home Visitor Program </a:t>
            </a:r>
            <a:r>
              <a:rPr lang="en-US" sz="2000" u="sng" dirty="0">
                <a:solidFill>
                  <a:schemeClr val="tx1"/>
                </a:solidFill>
                <a:hlinkClick r:id="rId7">
                  <a:extLst>
                    <a:ext uri="{A12FA001-AC4F-418D-AE19-62706E023703}">
                      <ahyp:hlinkClr xmlns:ahyp="http://schemas.microsoft.com/office/drawing/2018/hyperlinkcolor" val="tx"/>
                    </a:ext>
                  </a:extLst>
                </a:hlinkClick>
              </a:rPr>
              <a:t>https://mchb.hrsa.gov/maternal-child-health-initiatives/home-visiting-overview</a:t>
            </a:r>
            <a:r>
              <a:rPr lang="en-US" sz="2000" dirty="0">
                <a:solidFill>
                  <a:schemeClr val="tx1"/>
                </a:solidFill>
              </a:rPr>
              <a:t> </a:t>
            </a:r>
          </a:p>
          <a:p>
            <a:pPr marL="0" indent="0">
              <a:buNone/>
            </a:pPr>
            <a:endParaRPr lang="en-US" sz="2000" dirty="0">
              <a:ea typeface="+mn-lt"/>
              <a:cs typeface="+mn-lt"/>
            </a:endParaRPr>
          </a:p>
          <a:p>
            <a:endParaRPr lang="en-US" sz="2000" dirty="0"/>
          </a:p>
          <a:p>
            <a:pPr marL="0" indent="0">
              <a:buNone/>
            </a:pPr>
            <a:endParaRPr lang="en-US" dirty="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10</a:t>
            </a:fld>
            <a:endParaRPr lang="en-US"/>
          </a:p>
        </p:txBody>
      </p:sp>
      <p:sp>
        <p:nvSpPr>
          <p:cNvPr id="5" name="Rectangle 4">
            <a:extLst>
              <a:ext uri="{FF2B5EF4-FFF2-40B4-BE49-F238E27FC236}">
                <a16:creationId xmlns:a16="http://schemas.microsoft.com/office/drawing/2014/main" id="{132BB282-E91A-44E7-9E8F-2367CC4BC590}"/>
              </a:ext>
            </a:extLst>
          </p:cNvPr>
          <p:cNvSpPr/>
          <p:nvPr/>
        </p:nvSpPr>
        <p:spPr>
          <a:xfrm>
            <a:off x="5011408" y="3244334"/>
            <a:ext cx="184731" cy="369332"/>
          </a:xfrm>
          <a:prstGeom prst="rect">
            <a:avLst/>
          </a:prstGeom>
        </p:spPr>
        <p:txBody>
          <a:bodyPr wrap="none" lIns="91440" tIns="45720" rIns="91440" bIns="45720" anchor="t">
            <a:spAutoFit/>
          </a:bodyPr>
          <a:lstStyle/>
          <a:p>
            <a:endParaRPr lang="en-US" dirty="0"/>
          </a:p>
        </p:txBody>
      </p:sp>
    </p:spTree>
    <p:extLst>
      <p:ext uri="{BB962C8B-B14F-4D97-AF65-F5344CB8AC3E}">
        <p14:creationId xmlns:p14="http://schemas.microsoft.com/office/powerpoint/2010/main" val="3589000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B96F2-AB72-4A62-BBF3-1A6F480A61D9}"/>
              </a:ext>
            </a:extLst>
          </p:cNvPr>
          <p:cNvSpPr>
            <a:spLocks noGrp="1"/>
          </p:cNvSpPr>
          <p:nvPr>
            <p:ph type="title"/>
          </p:nvPr>
        </p:nvSpPr>
        <p:spPr>
          <a:xfrm>
            <a:off x="677863" y="379412"/>
            <a:ext cx="8596312" cy="1320800"/>
          </a:xfrm>
        </p:spPr>
        <p:txBody>
          <a:bodyPr/>
          <a:lstStyle/>
          <a:p>
            <a:r>
              <a:rPr lang="en-US" dirty="0">
                <a:solidFill>
                  <a:schemeClr val="tx1"/>
                </a:solidFill>
              </a:rPr>
              <a:t>Key Terms for Today</a:t>
            </a:r>
          </a:p>
        </p:txBody>
      </p:sp>
      <p:sp>
        <p:nvSpPr>
          <p:cNvPr id="3" name="Content Placeholder 2">
            <a:extLst>
              <a:ext uri="{FF2B5EF4-FFF2-40B4-BE49-F238E27FC236}">
                <a16:creationId xmlns:a16="http://schemas.microsoft.com/office/drawing/2014/main" id="{96962840-3029-44A9-B011-CAE86A48E265}"/>
              </a:ext>
            </a:extLst>
          </p:cNvPr>
          <p:cNvSpPr>
            <a:spLocks noGrp="1"/>
          </p:cNvSpPr>
          <p:nvPr>
            <p:ph idx="1"/>
          </p:nvPr>
        </p:nvSpPr>
        <p:spPr>
          <a:xfrm>
            <a:off x="523750" y="1187806"/>
            <a:ext cx="9925067" cy="3881437"/>
          </a:xfrm>
        </p:spPr>
        <p:txBody>
          <a:bodyPr/>
          <a:lstStyle/>
          <a:p>
            <a:r>
              <a:rPr lang="en-US" sz="2400" dirty="0">
                <a:solidFill>
                  <a:schemeClr val="tx1"/>
                </a:solidFill>
                <a:latin typeface="Calibri" panose="020F0502020204030204" pitchFamily="34" charset="0"/>
                <a:ea typeface="Times New Roman" panose="02020603050405020304" pitchFamily="18" charset="0"/>
              </a:rPr>
              <a:t>Fetal Alcohol Syndrome (FAS) = diagnosed from 3 characteristics</a:t>
            </a:r>
          </a:p>
          <a:p>
            <a:r>
              <a:rPr lang="en-US" sz="2400" dirty="0">
                <a:solidFill>
                  <a:schemeClr val="tx1"/>
                </a:solidFill>
                <a:latin typeface="Calibri" panose="020F0502020204030204" pitchFamily="34" charset="0"/>
                <a:ea typeface="Times New Roman" panose="02020603050405020304" pitchFamily="18" charset="0"/>
              </a:rPr>
              <a:t>Fetal Alcohol Spectrum Disorders (</a:t>
            </a:r>
            <a:r>
              <a:rPr lang="en-US" sz="2400" dirty="0">
                <a:solidFill>
                  <a:schemeClr val="tx1"/>
                </a:solidFill>
              </a:rPr>
              <a:t>FASD) = a broad range of effects that occur following prenatal exposure to alcohol</a:t>
            </a:r>
          </a:p>
          <a:p>
            <a:r>
              <a:rPr lang="en-US" sz="2400" dirty="0">
                <a:solidFill>
                  <a:schemeClr val="tx1"/>
                </a:solidFill>
              </a:rPr>
              <a:t>Anomalies = differences in development from what is typical</a:t>
            </a:r>
          </a:p>
          <a:p>
            <a:r>
              <a:rPr lang="en-US" sz="2400" dirty="0">
                <a:solidFill>
                  <a:schemeClr val="tx1"/>
                </a:solidFill>
              </a:rPr>
              <a:t>Sensory integration = understanding and coordinating information received from all the senses</a:t>
            </a:r>
          </a:p>
          <a:p>
            <a:r>
              <a:rPr lang="en-US" sz="2400" dirty="0">
                <a:solidFill>
                  <a:schemeClr val="tx1"/>
                </a:solidFill>
              </a:rPr>
              <a:t>Pharmacotherapy = treatment with medication</a:t>
            </a:r>
          </a:p>
          <a:p>
            <a:r>
              <a:rPr lang="en-US" sz="2400" dirty="0">
                <a:solidFill>
                  <a:schemeClr val="tx1"/>
                </a:solidFill>
              </a:rPr>
              <a:t>Neurocognitive habilitation program = helps children recognize their areas of need, develop strategies while building on existing skills</a:t>
            </a:r>
            <a:endParaRPr lang="en-US" dirty="0"/>
          </a:p>
        </p:txBody>
      </p:sp>
      <p:sp>
        <p:nvSpPr>
          <p:cNvPr id="4" name="Slide Number Placeholder 3">
            <a:extLst>
              <a:ext uri="{FF2B5EF4-FFF2-40B4-BE49-F238E27FC236}">
                <a16:creationId xmlns:a16="http://schemas.microsoft.com/office/drawing/2014/main" id="{95E38B7E-15D6-4428-BF84-1F8C957F15AD}"/>
              </a:ext>
            </a:extLst>
          </p:cNvPr>
          <p:cNvSpPr>
            <a:spLocks noGrp="1"/>
          </p:cNvSpPr>
          <p:nvPr>
            <p:ph type="sldNum" sz="quarter" idx="12"/>
          </p:nvPr>
        </p:nvSpPr>
        <p:spPr/>
        <p:txBody>
          <a:bodyPr/>
          <a:lstStyle/>
          <a:p>
            <a:pPr>
              <a:defRPr/>
            </a:pPr>
            <a:fld id="{3DEA26C2-DCF6-476F-8A0A-772084355778}" type="slidenum">
              <a:rPr lang="en-US"/>
              <a:pPr>
                <a:defRPr/>
              </a:pPr>
              <a:t>11</a:t>
            </a:fld>
            <a:endParaRPr lang="en-US"/>
          </a:p>
        </p:txBody>
      </p:sp>
    </p:spTree>
    <p:extLst>
      <p:ext uri="{BB962C8B-B14F-4D97-AF65-F5344CB8AC3E}">
        <p14:creationId xmlns:p14="http://schemas.microsoft.com/office/powerpoint/2010/main" val="1414037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223F0F6-9485-4CD2-85B9-4F6EE5251489}"/>
              </a:ext>
            </a:extLst>
          </p:cNvPr>
          <p:cNvSpPr>
            <a:spLocks noGrp="1" noChangeArrowheads="1"/>
          </p:cNvSpPr>
          <p:nvPr>
            <p:ph type="title"/>
          </p:nvPr>
        </p:nvSpPr>
        <p:spPr/>
        <p:txBody>
          <a:bodyPr/>
          <a:lstStyle/>
          <a:p>
            <a:pPr eaLnBrk="1" hangingPunct="1"/>
            <a:r>
              <a:rPr lang="en-US" altLang="en-US">
                <a:solidFill>
                  <a:schemeClr val="tx1"/>
                </a:solidFill>
              </a:rPr>
              <a:t>Resource Materials and Zoom (Brandon)</a:t>
            </a:r>
            <a:br>
              <a:rPr lang="en-US" altLang="en-US"/>
            </a:br>
            <a:endParaRPr lang="en-US" altLang="en-US"/>
          </a:p>
        </p:txBody>
      </p:sp>
      <p:sp>
        <p:nvSpPr>
          <p:cNvPr id="17411" name="Content Placeholder 2">
            <a:extLst>
              <a:ext uri="{FF2B5EF4-FFF2-40B4-BE49-F238E27FC236}">
                <a16:creationId xmlns:a16="http://schemas.microsoft.com/office/drawing/2014/main" id="{8103C5A1-7021-4497-B5ED-C6B209495E5A}"/>
              </a:ext>
            </a:extLst>
          </p:cNvPr>
          <p:cNvSpPr>
            <a:spLocks noGrp="1" noChangeArrowheads="1"/>
          </p:cNvSpPr>
          <p:nvPr>
            <p:ph idx="1"/>
          </p:nvPr>
        </p:nvSpPr>
        <p:spPr>
          <a:xfrm>
            <a:off x="536575" y="1276555"/>
            <a:ext cx="8596313" cy="4321175"/>
          </a:xfrm>
        </p:spPr>
        <p:txBody>
          <a:bodyPr/>
          <a:lstStyle/>
          <a:p>
            <a:r>
              <a:rPr lang="en-US" altLang="en-US" sz="2400" dirty="0">
                <a:latin typeface="Arial"/>
                <a:cs typeface="Arial"/>
              </a:rPr>
              <a:t>Resource materials including CEU information available at </a:t>
            </a:r>
            <a:r>
              <a:rPr lang="en-US" sz="2400" dirty="0">
                <a:hlinkClick r:id="rId3" tooltip="https://www.hdilearning.org/project-scope-echo-series-fall-2021/"/>
              </a:rPr>
              <a:t>https://www.hdilearning.org/project-scope-echo-series-fall-2021/</a:t>
            </a:r>
            <a:r>
              <a:rPr lang="en-US" sz="2400" dirty="0"/>
              <a:t> </a:t>
            </a:r>
          </a:p>
          <a:p>
            <a:pPr eaLnBrk="1" hangingPunct="1"/>
            <a:r>
              <a:rPr lang="en-US" altLang="en-US" sz="2400" dirty="0">
                <a:solidFill>
                  <a:schemeClr val="tx1"/>
                </a:solidFill>
                <a:latin typeface="Arial"/>
                <a:cs typeface="Arial"/>
              </a:rPr>
              <a:t>Please contact </a:t>
            </a:r>
            <a:r>
              <a:rPr lang="en-US" altLang="en-US" sz="2400" b="1" dirty="0">
                <a:solidFill>
                  <a:schemeClr val="tx1"/>
                </a:solidFill>
                <a:latin typeface="Arial"/>
                <a:cs typeface="Arial"/>
              </a:rPr>
              <a:t>brandon.cannada@uky.edu </a:t>
            </a:r>
            <a:r>
              <a:rPr lang="en-US" altLang="en-US" sz="2400" dirty="0">
                <a:solidFill>
                  <a:schemeClr val="tx1"/>
                </a:solidFill>
                <a:latin typeface="Arial"/>
                <a:cs typeface="Arial"/>
              </a:rPr>
              <a:t>for</a:t>
            </a:r>
            <a:r>
              <a:rPr lang="en-US" altLang="en-US" sz="2400" b="1" dirty="0">
                <a:solidFill>
                  <a:schemeClr val="tx1"/>
                </a:solidFill>
                <a:latin typeface="Arial"/>
                <a:cs typeface="Arial"/>
              </a:rPr>
              <a:t> </a:t>
            </a:r>
            <a:r>
              <a:rPr lang="en-US" altLang="en-US" sz="2400" dirty="0">
                <a:solidFill>
                  <a:schemeClr val="tx1"/>
                </a:solidFill>
                <a:latin typeface="Arial"/>
                <a:cs typeface="Arial"/>
              </a:rPr>
              <a:t>assistance with technology</a:t>
            </a:r>
          </a:p>
          <a:p>
            <a:pPr eaLnBrk="1" hangingPunct="1"/>
            <a:r>
              <a:rPr lang="en-US" altLang="en-US" sz="2400" dirty="0">
                <a:latin typeface="Arial"/>
                <a:cs typeface="Arial"/>
              </a:rPr>
              <a:t>Rejoin zoom anytime bounced off at </a:t>
            </a:r>
            <a:r>
              <a:rPr lang="en-US" sz="2400" u="sng" dirty="0">
                <a:latin typeface="Arial"/>
                <a:cs typeface="Arial"/>
                <a:hlinkClick r:id="rId4"/>
              </a:rPr>
              <a:t>https://uky.zoom.us/j/88941045919</a:t>
            </a:r>
            <a:endParaRPr lang="en-US" altLang="en-US" sz="2400" dirty="0">
              <a:latin typeface="Arial"/>
              <a:cs typeface="Arial"/>
            </a:endParaRPr>
          </a:p>
          <a:p>
            <a:pPr eaLnBrk="1" hangingPunct="1"/>
            <a:r>
              <a:rPr lang="en-US" altLang="en-US" sz="2400" dirty="0">
                <a:latin typeface="Arial"/>
                <a:cs typeface="Arial"/>
              </a:rPr>
              <a:t>Please be patient as Brandon assigns you to small groups</a:t>
            </a:r>
          </a:p>
          <a:p>
            <a:pPr eaLnBrk="1" hangingPunct="1"/>
            <a:endParaRPr lang="en-US" altLang="en-US" sz="2400">
              <a:solidFill>
                <a:schemeClr val="tx1"/>
              </a:solidFill>
              <a:latin typeface="Arial" panose="020B0604020202020204" pitchFamily="34" charset="0"/>
              <a:cs typeface="Arial" panose="020B0604020202020204" pitchFamily="34" charset="0"/>
            </a:endParaRPr>
          </a:p>
          <a:p>
            <a:pPr eaLnBrk="1" hangingPunct="1"/>
            <a:endParaRPr lang="en-US" altLang="en-US"/>
          </a:p>
          <a:p>
            <a:pPr eaLnBrk="1" hangingPunct="1"/>
            <a:endParaRPr lang="en-US" altLang="en-US"/>
          </a:p>
        </p:txBody>
      </p:sp>
      <p:sp>
        <p:nvSpPr>
          <p:cNvPr id="17412" name="Slide Number Placeholder 4">
            <a:extLst>
              <a:ext uri="{FF2B5EF4-FFF2-40B4-BE49-F238E27FC236}">
                <a16:creationId xmlns:a16="http://schemas.microsoft.com/office/drawing/2014/main" id="{787C412D-8CB1-4B0E-BF7F-B0D7A2288EA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0C4A14FD-FF99-40E0-A6D4-D64766134F41}" type="slidenum">
              <a:rPr lang="en-US" altLang="en-US" smtClean="0">
                <a:solidFill>
                  <a:schemeClr val="accent1"/>
                </a:solidFill>
              </a:rPr>
              <a:pPr fontAlgn="base">
                <a:spcBef>
                  <a:spcPct val="0"/>
                </a:spcBef>
                <a:spcAft>
                  <a:spcPct val="0"/>
                </a:spcAft>
                <a:buClrTx/>
                <a:buSzTx/>
                <a:buFontTx/>
                <a:buNone/>
              </a:pPr>
              <a:t>12</a:t>
            </a:fld>
            <a:endParaRPr lang="en-US" altLang="en-US">
              <a:solidFill>
                <a:schemeClr val="accen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40863C3-2E05-4D6C-B7ED-10D9CE01FFCA}"/>
              </a:ext>
            </a:extLst>
          </p:cNvPr>
          <p:cNvSpPr>
            <a:spLocks noGrp="1" noChangeArrowheads="1"/>
          </p:cNvSpPr>
          <p:nvPr>
            <p:ph type="title"/>
          </p:nvPr>
        </p:nvSpPr>
        <p:spPr/>
        <p:txBody>
          <a:bodyPr/>
          <a:lstStyle/>
          <a:p>
            <a:pPr eaLnBrk="1" hangingPunct="1"/>
            <a:r>
              <a:rPr lang="en-US" altLang="en-US">
                <a:solidFill>
                  <a:schemeClr val="tx1"/>
                </a:solidFill>
              </a:rPr>
              <a:t>Today’s Session:</a:t>
            </a:r>
          </a:p>
        </p:txBody>
      </p:sp>
      <p:sp>
        <p:nvSpPr>
          <p:cNvPr id="19459" name="Content Placeholder 2">
            <a:extLst>
              <a:ext uri="{FF2B5EF4-FFF2-40B4-BE49-F238E27FC236}">
                <a16:creationId xmlns:a16="http://schemas.microsoft.com/office/drawing/2014/main" id="{8C103CBD-7CF5-457A-85B4-D094D5CC688E}"/>
              </a:ext>
            </a:extLst>
          </p:cNvPr>
          <p:cNvSpPr>
            <a:spLocks noGrp="1" noChangeArrowheads="1"/>
          </p:cNvSpPr>
          <p:nvPr>
            <p:ph idx="1"/>
          </p:nvPr>
        </p:nvSpPr>
        <p:spPr>
          <a:xfrm>
            <a:off x="550863" y="1821921"/>
            <a:ext cx="8596312" cy="3881437"/>
          </a:xfrm>
        </p:spPr>
        <p:txBody>
          <a:bodyPr/>
          <a:lstStyle/>
          <a:p>
            <a:pPr eaLnBrk="1" hangingPunct="1"/>
            <a:r>
              <a:rPr lang="en-US" altLang="en-US" sz="3200" dirty="0">
                <a:solidFill>
                  <a:schemeClr val="tx1"/>
                </a:solidFill>
              </a:rPr>
              <a:t>Fetal Alcohol Spectrum Disorder (FASD)</a:t>
            </a:r>
          </a:p>
          <a:p>
            <a:endParaRPr lang="en-US" altLang="en-US" sz="3200" dirty="0">
              <a:solidFill>
                <a:schemeClr val="tx1"/>
              </a:solidFill>
            </a:endParaRPr>
          </a:p>
          <a:p>
            <a:r>
              <a:rPr lang="en-US" altLang="en-US" sz="3200" dirty="0">
                <a:solidFill>
                  <a:schemeClr val="tx1"/>
                </a:solidFill>
              </a:rPr>
              <a:t>Dr. Susan Barron, UK Department of Psychology</a:t>
            </a:r>
          </a:p>
          <a:p>
            <a:endParaRPr lang="en-US" altLang="en-US" sz="3200" dirty="0"/>
          </a:p>
        </p:txBody>
      </p:sp>
      <p:sp>
        <p:nvSpPr>
          <p:cNvPr id="19460" name="Slide Number Placeholder 3">
            <a:extLst>
              <a:ext uri="{FF2B5EF4-FFF2-40B4-BE49-F238E27FC236}">
                <a16:creationId xmlns:a16="http://schemas.microsoft.com/office/drawing/2014/main" id="{5A9F65CD-0276-4DFF-8E1D-8CF7662886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AC61774C-870E-48B7-B666-13CAA429CDC1}" type="slidenum">
              <a:rPr lang="en-US" altLang="en-US" smtClean="0">
                <a:solidFill>
                  <a:schemeClr val="accent1"/>
                </a:solidFill>
              </a:rPr>
              <a:pPr fontAlgn="base">
                <a:spcBef>
                  <a:spcPct val="0"/>
                </a:spcBef>
                <a:spcAft>
                  <a:spcPct val="0"/>
                </a:spcAft>
                <a:buClrTx/>
                <a:buSzTx/>
                <a:buFontTx/>
                <a:buNone/>
              </a:pPr>
              <a:t>13</a:t>
            </a:fld>
            <a:endParaRPr lang="en-US" altLang="en-US">
              <a:solidFill>
                <a:schemeClr val="accen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1E18C-0EEE-4CB6-ABE9-D12497F93E4D}"/>
              </a:ext>
            </a:extLst>
          </p:cNvPr>
          <p:cNvSpPr>
            <a:spLocks noGrp="1"/>
          </p:cNvSpPr>
          <p:nvPr>
            <p:ph type="title"/>
          </p:nvPr>
        </p:nvSpPr>
        <p:spPr>
          <a:xfrm>
            <a:off x="186993" y="462701"/>
            <a:ext cx="9795207" cy="1320800"/>
          </a:xfrm>
        </p:spPr>
        <p:txBody>
          <a:bodyPr/>
          <a:lstStyle/>
          <a:p>
            <a:r>
              <a:rPr lang="en-US" dirty="0">
                <a:solidFill>
                  <a:schemeClr val="tx1"/>
                </a:solidFill>
              </a:rPr>
              <a:t>Small Group Discussion Questions</a:t>
            </a:r>
          </a:p>
        </p:txBody>
      </p:sp>
      <p:sp>
        <p:nvSpPr>
          <p:cNvPr id="3" name="Content Placeholder 2">
            <a:extLst>
              <a:ext uri="{FF2B5EF4-FFF2-40B4-BE49-F238E27FC236}">
                <a16:creationId xmlns:a16="http://schemas.microsoft.com/office/drawing/2014/main" id="{DE5F864E-5869-42D5-8AED-65B716AA25A9}"/>
              </a:ext>
            </a:extLst>
          </p:cNvPr>
          <p:cNvSpPr>
            <a:spLocks noGrp="1"/>
          </p:cNvSpPr>
          <p:nvPr>
            <p:ph idx="1"/>
          </p:nvPr>
        </p:nvSpPr>
        <p:spPr>
          <a:xfrm>
            <a:off x="331731" y="1454728"/>
            <a:ext cx="10564027" cy="2154436"/>
          </a:xfrm>
        </p:spPr>
        <p:txBody>
          <a:bodyPr/>
          <a:lstStyle/>
          <a:p>
            <a:pPr marL="0" indent="0">
              <a:buNone/>
            </a:pPr>
            <a:r>
              <a:rPr lang="en-US" sz="2400" dirty="0">
                <a:ea typeface="+mn-lt"/>
                <a:cs typeface="+mn-lt"/>
              </a:rPr>
              <a:t>THE LAKES and CUMBERLAND: </a:t>
            </a:r>
            <a:r>
              <a:rPr lang="en-US" sz="2400" dirty="0"/>
              <a:t>List strengths and needs of child </a:t>
            </a:r>
          </a:p>
          <a:p>
            <a:pPr marL="0" indent="0">
              <a:buNone/>
            </a:pPr>
            <a:r>
              <a:rPr lang="en-US" sz="2400" dirty="0">
                <a:ea typeface="+mn-lt"/>
                <a:cs typeface="+mn-lt"/>
              </a:rPr>
              <a:t>JEFFERSON and SALT RIVER: </a:t>
            </a:r>
            <a:r>
              <a:rPr lang="en-US" sz="2400" dirty="0"/>
              <a:t>List strengths and needs of the family</a:t>
            </a:r>
          </a:p>
          <a:p>
            <a:pPr marL="0" indent="0">
              <a:buNone/>
            </a:pPr>
            <a:r>
              <a:rPr lang="en-US" sz="2400" dirty="0">
                <a:ea typeface="+mn-lt"/>
                <a:cs typeface="+mn-lt"/>
              </a:rPr>
              <a:t>NORTHERN BLUEGRASS: </a:t>
            </a:r>
            <a:r>
              <a:rPr lang="en-US" sz="2400" dirty="0"/>
              <a:t>List strategies to address these challenges </a:t>
            </a:r>
            <a:endParaRPr lang="en-US" dirty="0"/>
          </a:p>
          <a:p>
            <a:pPr marL="0" indent="0">
              <a:buNone/>
            </a:pPr>
            <a:r>
              <a:rPr lang="en-US" sz="2400" dirty="0">
                <a:ea typeface="+mn-lt"/>
                <a:cs typeface="+mn-lt"/>
              </a:rPr>
              <a:t>SOUTHERN BLUEGRASS and TWO RIVERS: </a:t>
            </a:r>
            <a:r>
              <a:rPr lang="en-US" sz="2400" dirty="0"/>
              <a:t>List some resources for this child and family (websites, agencies, training opportunities)</a:t>
            </a:r>
            <a:r>
              <a:rPr lang="en-US" sz="2400" dirty="0">
                <a:ea typeface="+mn-lt"/>
                <a:cs typeface="+mn-lt"/>
              </a:rPr>
              <a:t> </a:t>
            </a:r>
            <a:endParaRPr lang="en-US" dirty="0">
              <a:ea typeface="+mn-lt"/>
              <a:cs typeface="+mn-lt"/>
            </a:endParaRPr>
          </a:p>
          <a:p>
            <a:pPr marL="0" indent="0">
              <a:buNone/>
            </a:pPr>
            <a:r>
              <a:rPr lang="en-US" sz="2400" dirty="0">
                <a:ea typeface="+mn-lt"/>
                <a:cs typeface="+mn-lt"/>
              </a:rPr>
              <a:t>EASTERN:</a:t>
            </a:r>
            <a:r>
              <a:rPr lang="en-US" sz="2400" dirty="0"/>
              <a:t> List some offices in your region or in KY that can assist this child and family</a:t>
            </a:r>
          </a:p>
          <a:p>
            <a:pPr marL="0" indent="0">
              <a:buNone/>
            </a:pPr>
            <a:r>
              <a:rPr lang="en-US" sz="2400" dirty="0"/>
              <a:t>REMEMBER, if you finish your assigned question, you may move on to another!</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655B067-91E0-44E7-96DC-D08C033905B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EA5FFD0-0682-4E46-BD81-E7535D0AA880}" type="slidenum">
              <a:rPr lang="en-US" smtClean="0"/>
              <a:pPr/>
              <a:t>14</a:t>
            </a:fld>
            <a:endParaRPr lang="en-US"/>
          </a:p>
        </p:txBody>
      </p:sp>
    </p:spTree>
    <p:extLst>
      <p:ext uri="{BB962C8B-B14F-4D97-AF65-F5344CB8AC3E}">
        <p14:creationId xmlns:p14="http://schemas.microsoft.com/office/powerpoint/2010/main" val="787565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1E18C-0EEE-4CB6-ABE9-D12497F93E4D}"/>
              </a:ext>
            </a:extLst>
          </p:cNvPr>
          <p:cNvSpPr>
            <a:spLocks noGrp="1"/>
          </p:cNvSpPr>
          <p:nvPr>
            <p:ph type="title"/>
          </p:nvPr>
        </p:nvSpPr>
        <p:spPr>
          <a:xfrm>
            <a:off x="186993" y="462701"/>
            <a:ext cx="9795207" cy="1320800"/>
          </a:xfrm>
        </p:spPr>
        <p:txBody>
          <a:bodyPr/>
          <a:lstStyle/>
          <a:p>
            <a:r>
              <a:rPr lang="en-US" dirty="0">
                <a:solidFill>
                  <a:schemeClr val="tx1"/>
                </a:solidFill>
              </a:rPr>
              <a:t>Large Group Discussion</a:t>
            </a:r>
          </a:p>
        </p:txBody>
      </p:sp>
      <p:sp>
        <p:nvSpPr>
          <p:cNvPr id="3" name="Content Placeholder 2">
            <a:extLst>
              <a:ext uri="{FF2B5EF4-FFF2-40B4-BE49-F238E27FC236}">
                <a16:creationId xmlns:a16="http://schemas.microsoft.com/office/drawing/2014/main" id="{DE5F864E-5869-42D5-8AED-65B716AA25A9}"/>
              </a:ext>
            </a:extLst>
          </p:cNvPr>
          <p:cNvSpPr>
            <a:spLocks noGrp="1"/>
          </p:cNvSpPr>
          <p:nvPr>
            <p:ph idx="1"/>
          </p:nvPr>
        </p:nvSpPr>
        <p:spPr>
          <a:xfrm>
            <a:off x="372828" y="1274564"/>
            <a:ext cx="10564027" cy="2154436"/>
          </a:xfrm>
        </p:spPr>
        <p:txBody>
          <a:bodyPr/>
          <a:lstStyle/>
          <a:p>
            <a:r>
              <a:rPr lang="en-US" sz="2400" dirty="0">
                <a:ea typeface="+mn-lt"/>
                <a:cs typeface="+mn-lt"/>
              </a:rPr>
              <a:t>THE LAKES and CUMBERLAND: S</a:t>
            </a:r>
            <a:r>
              <a:rPr lang="en-US" sz="2400" dirty="0"/>
              <a:t>trengths and needs of child </a:t>
            </a:r>
          </a:p>
          <a:p>
            <a:r>
              <a:rPr lang="en-US" sz="2400" dirty="0">
                <a:ea typeface="+mn-lt"/>
                <a:cs typeface="+mn-lt"/>
              </a:rPr>
              <a:t>JEFFERSON and SALT RIVER: S</a:t>
            </a:r>
            <a:r>
              <a:rPr lang="en-US" sz="2400" dirty="0"/>
              <a:t>trengths and needs of the family</a:t>
            </a:r>
          </a:p>
          <a:p>
            <a:r>
              <a:rPr lang="en-US" sz="2400" dirty="0">
                <a:ea typeface="+mn-lt"/>
                <a:cs typeface="+mn-lt"/>
              </a:rPr>
              <a:t>NORTHERN BLUEGRASS: S</a:t>
            </a:r>
            <a:r>
              <a:rPr lang="en-US" sz="2400" dirty="0"/>
              <a:t>trategies</a:t>
            </a:r>
          </a:p>
          <a:p>
            <a:r>
              <a:rPr lang="en-US" sz="2400" dirty="0">
                <a:ea typeface="+mn-lt"/>
                <a:cs typeface="+mn-lt"/>
              </a:rPr>
              <a:t>SOUTHERN BLUEGRASS and TWO RIVERS: R</a:t>
            </a:r>
            <a:r>
              <a:rPr lang="en-US" sz="2400" dirty="0"/>
              <a:t>esources for this child and family</a:t>
            </a:r>
          </a:p>
          <a:p>
            <a:r>
              <a:rPr lang="en-US" sz="2400" dirty="0">
                <a:ea typeface="+mn-lt"/>
                <a:cs typeface="+mn-lt"/>
              </a:rPr>
              <a:t>EASTERN:</a:t>
            </a:r>
            <a:r>
              <a:rPr lang="en-US" sz="2400" dirty="0"/>
              <a:t> Offices in your region or in KY that can assist this child and family</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655B067-91E0-44E7-96DC-D08C033905B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EA5FFD0-0682-4E46-BD81-E7535D0AA880}" type="slidenum">
              <a:rPr lang="en-US" smtClean="0"/>
              <a:pPr/>
              <a:t>15</a:t>
            </a:fld>
            <a:endParaRPr lang="en-US"/>
          </a:p>
        </p:txBody>
      </p:sp>
    </p:spTree>
    <p:extLst>
      <p:ext uri="{BB962C8B-B14F-4D97-AF65-F5344CB8AC3E}">
        <p14:creationId xmlns:p14="http://schemas.microsoft.com/office/powerpoint/2010/main" val="968693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7E21EAE-9287-48E1-A98D-6DCA37E3F963}"/>
              </a:ext>
            </a:extLst>
          </p:cNvPr>
          <p:cNvSpPr>
            <a:spLocks noGrp="1" noChangeArrowheads="1"/>
          </p:cNvSpPr>
          <p:nvPr>
            <p:ph type="title"/>
          </p:nvPr>
        </p:nvSpPr>
        <p:spPr/>
        <p:txBody>
          <a:bodyPr/>
          <a:lstStyle/>
          <a:p>
            <a:pPr eaLnBrk="1" hangingPunct="1"/>
            <a:r>
              <a:rPr lang="en-US" altLang="en-US" dirty="0">
                <a:solidFill>
                  <a:schemeClr val="tx1"/>
                </a:solidFill>
              </a:rPr>
              <a:t>Evaluation </a:t>
            </a:r>
            <a:r>
              <a:rPr lang="en-US" altLang="en-US" dirty="0"/>
              <a:t> </a:t>
            </a:r>
          </a:p>
        </p:txBody>
      </p:sp>
      <p:sp>
        <p:nvSpPr>
          <p:cNvPr id="31747" name="Content Placeholder 2">
            <a:extLst>
              <a:ext uri="{FF2B5EF4-FFF2-40B4-BE49-F238E27FC236}">
                <a16:creationId xmlns:a16="http://schemas.microsoft.com/office/drawing/2014/main" id="{949CE3FE-4E3F-4E4B-BFE5-FDBDC2349730}"/>
              </a:ext>
            </a:extLst>
          </p:cNvPr>
          <p:cNvSpPr>
            <a:spLocks noGrp="1" noChangeArrowheads="1"/>
          </p:cNvSpPr>
          <p:nvPr>
            <p:ph idx="1"/>
          </p:nvPr>
        </p:nvSpPr>
        <p:spPr>
          <a:xfrm>
            <a:off x="547521" y="1669299"/>
            <a:ext cx="8596312" cy="3881437"/>
          </a:xfrm>
        </p:spPr>
        <p:txBody>
          <a:bodyPr/>
          <a:lstStyle/>
          <a:p>
            <a:pPr eaLnBrk="1" hangingPunct="1"/>
            <a:r>
              <a:rPr lang="en-US" altLang="en-US" sz="2400" dirty="0">
                <a:solidFill>
                  <a:schemeClr val="tx1"/>
                </a:solidFill>
              </a:rPr>
              <a:t>Please complete pre-series surveys and evaluations after each session and after series</a:t>
            </a:r>
          </a:p>
          <a:p>
            <a:pPr eaLnBrk="1" hangingPunct="1"/>
            <a:r>
              <a:rPr lang="en-US" altLang="en-US" sz="2400" dirty="0">
                <a:solidFill>
                  <a:schemeClr val="tx1"/>
                </a:solidFill>
              </a:rPr>
              <a:t>Incentives: </a:t>
            </a:r>
          </a:p>
          <a:p>
            <a:pPr lvl="1" eaLnBrk="1" hangingPunct="1"/>
            <a:r>
              <a:rPr lang="en-US" altLang="en-US" sz="2200" dirty="0">
                <a:solidFill>
                  <a:schemeClr val="tx1"/>
                </a:solidFill>
              </a:rPr>
              <a:t>Random drawing after each session’s evaluations are complete</a:t>
            </a:r>
          </a:p>
          <a:p>
            <a:pPr lvl="1" eaLnBrk="1" hangingPunct="1"/>
            <a:r>
              <a:rPr lang="en-US" altLang="en-US" sz="2200" dirty="0">
                <a:solidFill>
                  <a:schemeClr val="tx1"/>
                </a:solidFill>
              </a:rPr>
              <a:t>Book selections for those who attend all sessions and complete all evaluations </a:t>
            </a:r>
          </a:p>
        </p:txBody>
      </p:sp>
      <p:sp>
        <p:nvSpPr>
          <p:cNvPr id="31748" name="Slide Number Placeholder 3">
            <a:extLst>
              <a:ext uri="{FF2B5EF4-FFF2-40B4-BE49-F238E27FC236}">
                <a16:creationId xmlns:a16="http://schemas.microsoft.com/office/drawing/2014/main" id="{EE28C3AA-C7EF-4DF5-A424-CF0D726EC5F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85F44841-AE52-4CBD-92DE-442B94EBC5D2}" type="slidenum">
              <a:rPr lang="en-US" altLang="en-US" smtClean="0">
                <a:solidFill>
                  <a:schemeClr val="accent1"/>
                </a:solidFill>
              </a:rPr>
              <a:pPr fontAlgn="base">
                <a:spcBef>
                  <a:spcPct val="0"/>
                </a:spcBef>
                <a:spcAft>
                  <a:spcPct val="0"/>
                </a:spcAft>
                <a:buClrTx/>
                <a:buSzTx/>
                <a:buFontTx/>
                <a:buNone/>
              </a:pPr>
              <a:t>16</a:t>
            </a:fld>
            <a:endParaRPr lang="en-US" altLang="en-US">
              <a:solidFill>
                <a:schemeClr val="accent1"/>
              </a:solidFill>
            </a:endParaRPr>
          </a:p>
        </p:txBody>
      </p:sp>
      <p:pic>
        <p:nvPicPr>
          <p:cNvPr id="3" name="Picture 2">
            <a:extLst>
              <a:ext uri="{FF2B5EF4-FFF2-40B4-BE49-F238E27FC236}">
                <a16:creationId xmlns:a16="http://schemas.microsoft.com/office/drawing/2014/main" id="{1CAA21A1-64B6-4DE8-A332-3075D77E0A3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251372" y="2820780"/>
            <a:ext cx="3026926" cy="1687511"/>
          </a:xfrm>
          <a:prstGeom prst="rect">
            <a:avLst/>
          </a:prstGeom>
        </p:spPr>
      </p:pic>
      <p:sp>
        <p:nvSpPr>
          <p:cNvPr id="4" name="TextBox 3">
            <a:extLst>
              <a:ext uri="{FF2B5EF4-FFF2-40B4-BE49-F238E27FC236}">
                <a16:creationId xmlns:a16="http://schemas.microsoft.com/office/drawing/2014/main" id="{AE506CED-FFB1-4576-B075-06DA68AA0227}"/>
              </a:ext>
            </a:extLst>
          </p:cNvPr>
          <p:cNvSpPr txBox="1"/>
          <p:nvPr/>
        </p:nvSpPr>
        <p:spPr>
          <a:xfrm>
            <a:off x="8795904" y="4475515"/>
            <a:ext cx="2659782" cy="369332"/>
          </a:xfrm>
          <a:prstGeom prst="rect">
            <a:avLst/>
          </a:prstGeom>
          <a:noFill/>
        </p:spPr>
        <p:txBody>
          <a:bodyPr wrap="square" rtlCol="0">
            <a:spAutoFit/>
          </a:bodyPr>
          <a:lstStyle/>
          <a:p>
            <a:r>
              <a:rPr lang="en-US" sz="900" dirty="0">
                <a:hlinkClick r:id="rId4" tooltip="https://simple.wiktionary.org/wiki/book"/>
              </a:rPr>
              <a:t>This Photo</a:t>
            </a:r>
            <a:r>
              <a:rPr lang="en-US" sz="900" dirty="0"/>
              <a:t> by Unknown Author is licensed under </a:t>
            </a:r>
            <a:r>
              <a:rPr lang="en-US" sz="900" dirty="0">
                <a:hlinkClick r:id="rId5" tooltip="https://creativecommons.org/licenses/by-sa/3.0/"/>
              </a:rPr>
              <a:t>CC BY-SA</a:t>
            </a:r>
            <a:endParaRPr lang="en-US" sz="9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6EE4522-A057-4BC3-BF07-E365FC93318F}"/>
              </a:ext>
            </a:extLst>
          </p:cNvPr>
          <p:cNvSpPr>
            <a:spLocks noGrp="1" noChangeArrowheads="1"/>
          </p:cNvSpPr>
          <p:nvPr>
            <p:ph type="title"/>
          </p:nvPr>
        </p:nvSpPr>
        <p:spPr>
          <a:xfrm>
            <a:off x="567250" y="167148"/>
            <a:ext cx="8596312" cy="1320800"/>
          </a:xfrm>
        </p:spPr>
        <p:txBody>
          <a:bodyPr/>
          <a:lstStyle/>
          <a:p>
            <a:pPr eaLnBrk="1" hangingPunct="1"/>
            <a:r>
              <a:rPr lang="en-US" altLang="en-US">
                <a:solidFill>
                  <a:schemeClr val="tx1"/>
                </a:solidFill>
              </a:rPr>
              <a:t>Questions?</a:t>
            </a:r>
          </a:p>
        </p:txBody>
      </p:sp>
      <p:sp>
        <p:nvSpPr>
          <p:cNvPr id="3" name="Content Placeholder 2">
            <a:extLst>
              <a:ext uri="{FF2B5EF4-FFF2-40B4-BE49-F238E27FC236}">
                <a16:creationId xmlns:a16="http://schemas.microsoft.com/office/drawing/2014/main" id="{6F2DCC14-C6EB-4720-BA50-A5B33C17EC1D}"/>
              </a:ext>
            </a:extLst>
          </p:cNvPr>
          <p:cNvSpPr>
            <a:spLocks noGrp="1"/>
          </p:cNvSpPr>
          <p:nvPr>
            <p:ph idx="1"/>
          </p:nvPr>
        </p:nvSpPr>
        <p:spPr>
          <a:xfrm>
            <a:off x="283311" y="1382721"/>
            <a:ext cx="10181872" cy="3881438"/>
          </a:xfrm>
        </p:spPr>
        <p:txBody>
          <a:bodyPr rtlCol="0">
            <a:noAutofit/>
          </a:bodyPr>
          <a:lstStyle/>
          <a:p>
            <a:pPr marL="457200" indent="-457200" eaLnBrk="1" fontAlgn="auto" hangingPunct="1">
              <a:spcAft>
                <a:spcPts val="0"/>
              </a:spcAft>
              <a:buFont typeface="Wingdings" charset="2"/>
              <a:buChar char="Ø"/>
              <a:defRPr/>
            </a:pPr>
            <a:r>
              <a:rPr lang="en-US" sz="2400" dirty="0">
                <a:solidFill>
                  <a:schemeClr val="tx1">
                    <a:lumMod val="75000"/>
                    <a:lumOff val="25000"/>
                  </a:schemeClr>
                </a:solidFill>
              </a:rPr>
              <a:t>Project Dire</a:t>
            </a:r>
            <a:r>
              <a:rPr lang="en-US" sz="2400" dirty="0">
                <a:solidFill>
                  <a:schemeClr val="tx1"/>
                </a:solidFill>
              </a:rPr>
              <a:t>ctor:</a:t>
            </a:r>
            <a:r>
              <a:rPr lang="en-US" sz="2400" dirty="0">
                <a:solidFill>
                  <a:schemeClr val="tx1"/>
                </a:solidFill>
                <a:hlinkClick r:id="rId3">
                  <a:extLst>
                    <a:ext uri="{A12FA001-AC4F-418D-AE19-62706E023703}">
                      <ahyp:hlinkClr xmlns:ahyp="http://schemas.microsoft.com/office/drawing/2018/hyperlinkcolor" val="tx"/>
                    </a:ext>
                  </a:extLst>
                </a:hlinkClick>
              </a:rPr>
              <a:t> caroline.gooden@uky.edu</a:t>
            </a:r>
            <a:endParaRPr lang="en-US" sz="2400" dirty="0">
              <a:solidFill>
                <a:schemeClr val="tx1"/>
              </a:solidFill>
            </a:endParaRPr>
          </a:p>
          <a:p>
            <a:pPr marL="457200" indent="-457200">
              <a:spcAft>
                <a:spcPts val="0"/>
              </a:spcAft>
              <a:buFont typeface="Wingdings" panose="05040102010807070707" pitchFamily="18" charset="2"/>
              <a:buChar char="Ø"/>
              <a:defRPr/>
            </a:pPr>
            <a:r>
              <a:rPr lang="en-US" sz="2400" dirty="0">
                <a:solidFill>
                  <a:schemeClr val="tx1"/>
                </a:solidFill>
              </a:rPr>
              <a:t>Lead Facilitator and CEUs: </a:t>
            </a:r>
            <a:r>
              <a:rPr lang="en-US" sz="2400" dirty="0">
                <a:solidFill>
                  <a:schemeClr val="tx1"/>
                </a:solidFill>
                <a:hlinkClick r:id="rId4">
                  <a:extLst>
                    <a:ext uri="{A12FA001-AC4F-418D-AE19-62706E023703}">
                      <ahyp:hlinkClr xmlns:ahyp="http://schemas.microsoft.com/office/drawing/2018/hyperlinkcolor" val="tx"/>
                    </a:ext>
                  </a:extLst>
                </a:hlinkClick>
              </a:rPr>
              <a:t>christine.hausman@uky.edu</a:t>
            </a:r>
            <a:endParaRPr lang="en-US" sz="2400" dirty="0">
              <a:solidFill>
                <a:schemeClr val="tx1"/>
              </a:solidFill>
            </a:endParaRPr>
          </a:p>
          <a:p>
            <a:pPr marL="457200" indent="-457200">
              <a:spcAft>
                <a:spcPts val="0"/>
              </a:spcAft>
              <a:buFont typeface="Wingdings" panose="05040102010807070707" pitchFamily="18" charset="2"/>
              <a:buChar char="Ø"/>
              <a:defRPr/>
            </a:pPr>
            <a:r>
              <a:rPr lang="en-US" sz="2400" dirty="0">
                <a:solidFill>
                  <a:schemeClr val="tx1"/>
                </a:solidFill>
              </a:rPr>
              <a:t>Technology: </a:t>
            </a:r>
            <a:r>
              <a:rPr lang="en-US" sz="2400" dirty="0">
                <a:solidFill>
                  <a:schemeClr val="tx1"/>
                </a:solidFill>
                <a:hlinkClick r:id="rId5">
                  <a:extLst>
                    <a:ext uri="{A12FA001-AC4F-418D-AE19-62706E023703}">
                      <ahyp:hlinkClr xmlns:ahyp="http://schemas.microsoft.com/office/drawing/2018/hyperlinkcolor" val="tx"/>
                    </a:ext>
                  </a:extLst>
                </a:hlinkClick>
              </a:rPr>
              <a:t>brandon.cannada@uky.edu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solidFill>
              </a:rPr>
              <a:t>Evaluation: </a:t>
            </a:r>
            <a:r>
              <a:rPr lang="en-US" sz="2400" dirty="0">
                <a:solidFill>
                  <a:schemeClr val="tx1"/>
                </a:solidFill>
                <a:hlinkClick r:id="rId6">
                  <a:extLst>
                    <a:ext uri="{A12FA001-AC4F-418D-AE19-62706E023703}">
                      <ahyp:hlinkClr xmlns:ahyp="http://schemas.microsoft.com/office/drawing/2018/hyperlinkcolor" val="tx"/>
                    </a:ext>
                  </a:extLst>
                </a:hlinkClick>
              </a:rPr>
              <a:t>Mikaela.roark@uky.edu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solidFill>
              </a:rPr>
              <a:t>Research Assistant: </a:t>
            </a:r>
            <a:r>
              <a:rPr lang="en-US" sz="2400" dirty="0">
                <a:solidFill>
                  <a:schemeClr val="tx1"/>
                </a:solidFill>
                <a:hlinkClick r:id="rId7">
                  <a:extLst>
                    <a:ext uri="{A12FA001-AC4F-418D-AE19-62706E023703}">
                      <ahyp:hlinkClr xmlns:ahyp="http://schemas.microsoft.com/office/drawing/2018/hyperlinkcolor" val="tx"/>
                    </a:ext>
                  </a:extLst>
                </a:hlinkClick>
              </a:rPr>
              <a:t>Juliet.souders@uky.edu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solidFill>
              </a:rPr>
              <a:t>Final session: </a:t>
            </a:r>
            <a:r>
              <a:rPr lang="en-US" sz="2400" b="1" dirty="0">
                <a:solidFill>
                  <a:schemeClr val="tx1"/>
                </a:solidFill>
                <a:latin typeface="Calibri"/>
                <a:cs typeface="Calibri"/>
              </a:rPr>
              <a:t>Tuesday, Nov 30, Caroline and Christine with SCOPE participants </a:t>
            </a:r>
            <a:r>
              <a:rPr lang="en-US" sz="2400" b="1">
                <a:solidFill>
                  <a:schemeClr val="tx1"/>
                </a:solidFill>
                <a:latin typeface="Calibri"/>
                <a:cs typeface="Calibri"/>
              </a:rPr>
              <a:t>from this fall and last fall!</a:t>
            </a:r>
            <a:endParaRPr lang="en-US" sz="2400" b="1" dirty="0">
              <a:solidFill>
                <a:schemeClr val="tx1"/>
              </a:solidFill>
              <a:latin typeface="Calibri"/>
              <a:cs typeface="Calibri"/>
            </a:endParaRPr>
          </a:p>
          <a:p>
            <a:pPr eaLnBrk="1" fontAlgn="auto" hangingPunct="1">
              <a:spcAft>
                <a:spcPts val="0"/>
              </a:spcAft>
              <a:buFont typeface="Wingdings 3" charset="2"/>
              <a:buChar char=""/>
              <a:defRPr/>
            </a:pPr>
            <a:endParaRPr lang="en-US" sz="2400" dirty="0">
              <a:solidFill>
                <a:schemeClr val="tx1">
                  <a:lumMod val="75000"/>
                  <a:lumOff val="25000"/>
                </a:schemeClr>
              </a:solidFill>
            </a:endParaRPr>
          </a:p>
          <a:p>
            <a:pPr marL="0" indent="0" eaLnBrk="1" fontAlgn="auto" hangingPunct="1">
              <a:spcAft>
                <a:spcPts val="0"/>
              </a:spcAft>
              <a:buFont typeface="Wingdings 3" charset="2"/>
              <a:buNone/>
              <a:defRPr/>
            </a:pPr>
            <a:r>
              <a:rPr lang="en-US" sz="2400" b="1" dirty="0">
                <a:solidFill>
                  <a:schemeClr val="tx1">
                    <a:lumMod val="75000"/>
                    <a:lumOff val="25000"/>
                  </a:schemeClr>
                </a:solidFill>
              </a:rPr>
              <a:t>   </a:t>
            </a:r>
            <a:endParaRPr lang="en-US" dirty="0">
              <a:solidFill>
                <a:schemeClr val="tx1">
                  <a:lumMod val="75000"/>
                  <a:lumOff val="25000"/>
                </a:schemeClr>
              </a:solidFill>
            </a:endParaRPr>
          </a:p>
        </p:txBody>
      </p:sp>
      <p:sp>
        <p:nvSpPr>
          <p:cNvPr id="33796" name="Slide Number Placeholder 4">
            <a:extLst>
              <a:ext uri="{FF2B5EF4-FFF2-40B4-BE49-F238E27FC236}">
                <a16:creationId xmlns:a16="http://schemas.microsoft.com/office/drawing/2014/main" id="{11C08112-2889-49F7-9943-6F9C666A43A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AACEA5E1-A56C-44BF-A14C-5E8C912E183E}" type="slidenum">
              <a:rPr lang="en-US" altLang="en-US" smtClean="0">
                <a:solidFill>
                  <a:schemeClr val="accent1"/>
                </a:solidFill>
              </a:rPr>
              <a:pPr fontAlgn="base">
                <a:spcBef>
                  <a:spcPct val="0"/>
                </a:spcBef>
                <a:spcAft>
                  <a:spcPct val="0"/>
                </a:spcAft>
                <a:buClrTx/>
                <a:buSzTx/>
                <a:buFontTx/>
                <a:buNone/>
              </a:pPr>
              <a:t>17</a:t>
            </a:fld>
            <a:endParaRPr lang="en-US" altLang="en-US">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FF0E23A-4E56-47CC-941F-C2245CD601FC}"/>
              </a:ext>
            </a:extLst>
          </p:cNvPr>
          <p:cNvSpPr>
            <a:spLocks noGrp="1" noChangeArrowheads="1"/>
          </p:cNvSpPr>
          <p:nvPr>
            <p:ph type="title"/>
          </p:nvPr>
        </p:nvSpPr>
        <p:spPr>
          <a:xfrm>
            <a:off x="593022" y="177411"/>
            <a:ext cx="8596312" cy="1320800"/>
          </a:xfrm>
        </p:spPr>
        <p:txBody>
          <a:bodyPr/>
          <a:lstStyle/>
          <a:p>
            <a:pPr eaLnBrk="1" hangingPunct="1"/>
            <a:r>
              <a:rPr lang="en-US" altLang="en-US" dirty="0">
                <a:solidFill>
                  <a:schemeClr val="tx1"/>
                </a:solidFill>
              </a:rPr>
              <a:t>Thanks to our Speakers!</a:t>
            </a:r>
          </a:p>
        </p:txBody>
      </p:sp>
      <p:sp>
        <p:nvSpPr>
          <p:cNvPr id="9219" name="Content Placeholder 2">
            <a:extLst>
              <a:ext uri="{FF2B5EF4-FFF2-40B4-BE49-F238E27FC236}">
                <a16:creationId xmlns:a16="http://schemas.microsoft.com/office/drawing/2014/main" id="{CD33190D-CB9D-4759-B458-06DB07A52A9C}"/>
              </a:ext>
            </a:extLst>
          </p:cNvPr>
          <p:cNvSpPr>
            <a:spLocks noGrp="1" noChangeArrowheads="1"/>
          </p:cNvSpPr>
          <p:nvPr>
            <p:ph idx="1"/>
          </p:nvPr>
        </p:nvSpPr>
        <p:spPr>
          <a:xfrm>
            <a:off x="375469" y="940210"/>
            <a:ext cx="9756775" cy="4191000"/>
          </a:xfrm>
        </p:spPr>
        <p:txBody>
          <a:bodyPr/>
          <a:lstStyle/>
          <a:p>
            <a:pPr eaLnBrk="1" hangingPunct="1"/>
            <a:endParaRPr lang="en-US" altLang="en-US" sz="1600">
              <a:latin typeface="Arial" panose="020B0604020202020204" pitchFamily="34" charset="0"/>
              <a:cs typeface="Arial" panose="020B0604020202020204" pitchFamily="34" charset="0"/>
            </a:endParaRPr>
          </a:p>
          <a:p>
            <a:pPr lvl="1" eaLnBrk="1" hangingPunct="1"/>
            <a:endParaRPr lang="en-US" altLang="en-US"/>
          </a:p>
        </p:txBody>
      </p:sp>
      <p:sp>
        <p:nvSpPr>
          <p:cNvPr id="9220" name="Slide Number Placeholder 4">
            <a:extLst>
              <a:ext uri="{FF2B5EF4-FFF2-40B4-BE49-F238E27FC236}">
                <a16:creationId xmlns:a16="http://schemas.microsoft.com/office/drawing/2014/main" id="{B9FC9801-22A2-4539-BEA5-FB2C1688266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B5D9F99B-AB02-4D77-88DC-3F783FBA4678}" type="slidenum">
              <a:rPr lang="en-US" altLang="en-US" smtClean="0">
                <a:solidFill>
                  <a:schemeClr val="accent1"/>
                </a:solidFill>
              </a:rPr>
              <a:pPr fontAlgn="base">
                <a:spcBef>
                  <a:spcPct val="0"/>
                </a:spcBef>
                <a:spcAft>
                  <a:spcPct val="0"/>
                </a:spcAft>
                <a:buClrTx/>
                <a:buSzTx/>
                <a:buFontTx/>
                <a:buNone/>
              </a:pPr>
              <a:t>2</a:t>
            </a:fld>
            <a:endParaRPr lang="en-US" altLang="en-US">
              <a:solidFill>
                <a:schemeClr val="accent1"/>
              </a:solidFill>
            </a:endParaRPr>
          </a:p>
        </p:txBody>
      </p:sp>
      <p:sp>
        <p:nvSpPr>
          <p:cNvPr id="2" name="Rectangle 1">
            <a:extLst>
              <a:ext uri="{FF2B5EF4-FFF2-40B4-BE49-F238E27FC236}">
                <a16:creationId xmlns:a16="http://schemas.microsoft.com/office/drawing/2014/main" id="{6E08D7C4-2980-4D13-A037-A46E9A1E4C6E}"/>
              </a:ext>
            </a:extLst>
          </p:cNvPr>
          <p:cNvSpPr/>
          <p:nvPr/>
        </p:nvSpPr>
        <p:spPr>
          <a:xfrm>
            <a:off x="-11823" y="1498211"/>
            <a:ext cx="9756775" cy="2017796"/>
          </a:xfrm>
          <a:prstGeom prst="rect">
            <a:avLst/>
          </a:prstGeom>
        </p:spPr>
        <p:txBody>
          <a:bodyPr wrap="square" lIns="91440" tIns="45720" rIns="91440" bIns="45720" anchor="t">
            <a:spAutoFit/>
          </a:bodyPr>
          <a:lstStyle/>
          <a:p>
            <a:pPr marL="742950" marR="0" lvl="1" indent="-285750">
              <a:lnSpc>
                <a:spcPct val="107000"/>
              </a:lnSpc>
              <a:spcBef>
                <a:spcPts val="0"/>
              </a:spcBef>
              <a:spcAft>
                <a:spcPts val="0"/>
              </a:spcAft>
              <a:buFont typeface="Courier New" panose="02070309020205020404" pitchFamily="49" charset="0"/>
              <a:buChar char="o"/>
            </a:pPr>
            <a:endParaRPr lang="en-US" sz="2200" dirty="0">
              <a:latin typeface="Calibri"/>
              <a:ea typeface="Calibri" panose="020F0502020204030204" pitchFamily="34" charset="0"/>
              <a:cs typeface="Times New Roman"/>
            </a:endParaRPr>
          </a:p>
          <a:p>
            <a:pPr marL="914400" marR="0" lvl="1" indent="-457200">
              <a:lnSpc>
                <a:spcPct val="107000"/>
              </a:lnSpc>
              <a:spcBef>
                <a:spcPts val="0"/>
              </a:spcBef>
              <a:spcAft>
                <a:spcPts val="0"/>
              </a:spcAft>
              <a:buFont typeface="Wingdings" panose="02070309020205020404" pitchFamily="49" charset="0"/>
              <a:buChar char="Ø"/>
            </a:pPr>
            <a:r>
              <a:rPr lang="en-US" sz="2400" b="1" dirty="0">
                <a:latin typeface="Calibri"/>
                <a:ea typeface="Calibri" panose="020F0502020204030204" pitchFamily="34" charset="0"/>
                <a:cs typeface="Calibri"/>
              </a:rPr>
              <a:t>November 16: </a:t>
            </a:r>
            <a:r>
              <a:rPr lang="en-US" sz="2400" dirty="0">
                <a:latin typeface="Calibri"/>
                <a:ea typeface="Calibri" panose="020F0502020204030204" pitchFamily="34" charset="0"/>
                <a:cs typeface="Calibri"/>
              </a:rPr>
              <a:t>Development of Children with Fetal Alcohol Spectrum Disorder (</a:t>
            </a:r>
            <a:r>
              <a:rPr lang="en-US" sz="2400" b="1" dirty="0">
                <a:latin typeface="Calibri"/>
                <a:ea typeface="Calibri" panose="020F0502020204030204" pitchFamily="34" charset="0"/>
                <a:cs typeface="Calibri"/>
              </a:rPr>
              <a:t>FASD</a:t>
            </a:r>
            <a:r>
              <a:rPr lang="en-US" sz="2400" dirty="0">
                <a:latin typeface="Calibri"/>
                <a:ea typeface="Calibri" panose="020F0502020204030204" pitchFamily="34" charset="0"/>
                <a:cs typeface="Calibri"/>
              </a:rPr>
              <a:t>), Dr. Susan Barron</a:t>
            </a:r>
            <a:endParaRPr lang="en-US" sz="2400" dirty="0">
              <a:latin typeface="Calibri"/>
              <a:ea typeface="Calibri" panose="020F0502020204030204" pitchFamily="34" charset="0"/>
              <a:cs typeface="Times New Roman"/>
            </a:endParaRPr>
          </a:p>
          <a:p>
            <a:pPr marL="914400" marR="0" lvl="1" indent="-457200">
              <a:lnSpc>
                <a:spcPct val="107000"/>
              </a:lnSpc>
              <a:spcBef>
                <a:spcPts val="0"/>
              </a:spcBef>
              <a:spcAft>
                <a:spcPts val="0"/>
              </a:spcAft>
              <a:buFont typeface="Wingdings" panose="02070309020205020404" pitchFamily="49" charset="0"/>
              <a:buChar char="Ø"/>
            </a:pPr>
            <a:r>
              <a:rPr lang="en-US" sz="2400" b="1" dirty="0">
                <a:latin typeface="Calibri"/>
                <a:ea typeface="Calibri" panose="020F0502020204030204" pitchFamily="34" charset="0"/>
                <a:cs typeface="Calibri"/>
              </a:rPr>
              <a:t>November 30: </a:t>
            </a:r>
            <a:r>
              <a:rPr lang="en-US" sz="2400" dirty="0">
                <a:latin typeface="Calibri"/>
                <a:ea typeface="Calibri" panose="020F0502020204030204" pitchFamily="34" charset="0"/>
                <a:cs typeface="Calibri"/>
              </a:rPr>
              <a:t>Next Steps for Supporting Children with NAS and FASD, Caroline Gooden and Christine Hausman</a:t>
            </a:r>
            <a:endParaRPr lang="en-US" sz="2400" dirty="0">
              <a:effectLst/>
              <a:latin typeface="Calibri"/>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4356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5166E59-EBE7-4B19-A9D7-FF5272FCB157}"/>
              </a:ext>
            </a:extLst>
          </p:cNvPr>
          <p:cNvSpPr>
            <a:spLocks noGrp="1" noChangeArrowheads="1"/>
          </p:cNvSpPr>
          <p:nvPr>
            <p:ph type="title"/>
          </p:nvPr>
        </p:nvSpPr>
        <p:spPr>
          <a:xfrm>
            <a:off x="244475" y="531813"/>
            <a:ext cx="10718800" cy="906462"/>
          </a:xfrm>
        </p:spPr>
        <p:txBody>
          <a:bodyPr/>
          <a:lstStyle/>
          <a:p>
            <a:pPr eaLnBrk="1" hangingPunct="1"/>
            <a:r>
              <a:rPr lang="en-US" altLang="en-US" dirty="0">
                <a:solidFill>
                  <a:schemeClr val="tx1"/>
                </a:solidFill>
              </a:rPr>
              <a:t>Thanks to our Experienced Facilitators! </a:t>
            </a:r>
          </a:p>
        </p:txBody>
      </p:sp>
      <p:sp>
        <p:nvSpPr>
          <p:cNvPr id="3" name="Content Placeholder 2">
            <a:extLst>
              <a:ext uri="{FF2B5EF4-FFF2-40B4-BE49-F238E27FC236}">
                <a16:creationId xmlns:a16="http://schemas.microsoft.com/office/drawing/2014/main" id="{4E60622D-45D9-47BE-BA89-AF3EB8D3FC53}"/>
              </a:ext>
            </a:extLst>
          </p:cNvPr>
          <p:cNvSpPr>
            <a:spLocks noGrp="1"/>
          </p:cNvSpPr>
          <p:nvPr>
            <p:ph idx="1"/>
          </p:nvPr>
        </p:nvSpPr>
        <p:spPr>
          <a:xfrm>
            <a:off x="184317" y="909290"/>
            <a:ext cx="10718800" cy="4021137"/>
          </a:xfrm>
        </p:spPr>
        <p:txBody>
          <a:bodyPr rtlCol="0">
            <a:noAutofit/>
          </a:bodyPr>
          <a:lstStyle/>
          <a:p>
            <a:pPr marL="0" indent="0" eaLnBrk="1" fontAlgn="auto" hangingPunct="1">
              <a:spcAft>
                <a:spcPts val="0"/>
              </a:spcAft>
              <a:buFont typeface="Wingdings 3" charset="2"/>
              <a:buNone/>
              <a:defRPr/>
            </a:pPr>
            <a:endParaRPr lang="en-US" sz="2800" dirty="0">
              <a:solidFill>
                <a:schemeClr val="tx1">
                  <a:lumMod val="75000"/>
                  <a:lumOff val="25000"/>
                </a:schemeClr>
              </a:solidFill>
              <a:latin typeface="Arial"/>
              <a:cs typeface="Arial"/>
            </a:endParaRPr>
          </a:p>
          <a:p>
            <a:pPr eaLnBrk="1" fontAlgn="auto" hangingPunct="1">
              <a:buFont typeface="Wingdings 3" charset="2"/>
              <a:buChar char=""/>
              <a:defRPr/>
            </a:pPr>
            <a:r>
              <a:rPr lang="en-US" sz="2400" dirty="0">
                <a:ea typeface="+mn-lt"/>
                <a:cs typeface="+mn-lt"/>
              </a:rPr>
              <a:t>SOUTHERN BLUEGRASS: Sincere Holmes, Tammy Riley </a:t>
            </a:r>
          </a:p>
          <a:p>
            <a:pPr>
              <a:buFont typeface="Wingdings 3" charset="2"/>
              <a:buChar char=""/>
              <a:defRPr/>
            </a:pPr>
            <a:r>
              <a:rPr lang="en-US" sz="2400" dirty="0">
                <a:ea typeface="+mn-lt"/>
                <a:cs typeface="+mn-lt"/>
              </a:rPr>
              <a:t>TWO RIVERS: Taylor Tucker, Sharon Norris</a:t>
            </a:r>
            <a:endParaRPr lang="en-US" sz="2400" dirty="0"/>
          </a:p>
          <a:p>
            <a:pPr>
              <a:buFont typeface="Wingdings 3" charset="2"/>
              <a:buChar char=""/>
              <a:defRPr/>
            </a:pPr>
            <a:r>
              <a:rPr lang="en-US" sz="2400" dirty="0">
                <a:ea typeface="+mn-lt"/>
                <a:cs typeface="+mn-lt"/>
              </a:rPr>
              <a:t>NORTHERN BLUEGRASS: Karen Cottengim, Lynn Ray </a:t>
            </a:r>
            <a:endParaRPr lang="en-US" sz="2400" dirty="0"/>
          </a:p>
          <a:p>
            <a:pPr>
              <a:buFont typeface="Wingdings 3" charset="2"/>
              <a:buChar char=""/>
              <a:defRPr/>
            </a:pPr>
            <a:r>
              <a:rPr lang="en-US" sz="2400" dirty="0">
                <a:ea typeface="+mn-lt"/>
                <a:cs typeface="+mn-lt"/>
              </a:rPr>
              <a:t>EASTERN: Lloyd Bonse, Tonya Jernigan</a:t>
            </a:r>
            <a:endParaRPr lang="en-US" sz="2400" dirty="0"/>
          </a:p>
          <a:p>
            <a:pPr>
              <a:buFont typeface="Wingdings 3" charset="2"/>
              <a:buChar char=""/>
              <a:defRPr/>
            </a:pPr>
            <a:r>
              <a:rPr lang="en-US" sz="2400" dirty="0">
                <a:ea typeface="+mn-lt"/>
                <a:cs typeface="+mn-lt"/>
              </a:rPr>
              <a:t>JEFFERSON AND SALT RIVER:  Melissa Hampton, Hans Petersen</a:t>
            </a:r>
            <a:endParaRPr lang="en-US" sz="2400" dirty="0"/>
          </a:p>
          <a:p>
            <a:pPr>
              <a:buFont typeface="Wingdings 3" charset="2"/>
              <a:buChar char=""/>
              <a:defRPr/>
            </a:pPr>
            <a:r>
              <a:rPr lang="en-US" sz="2400" dirty="0">
                <a:ea typeface="+mn-lt"/>
                <a:cs typeface="+mn-lt"/>
              </a:rPr>
              <a:t>THE LAKES and CUMBERLAND: Glenna Gamble, Morgan Eversole, Tanya Torp, April Brown</a:t>
            </a:r>
            <a:endParaRPr lang="en-US" sz="2400" dirty="0"/>
          </a:p>
          <a:p>
            <a:pPr marL="0" indent="0">
              <a:spcAft>
                <a:spcPts val="0"/>
              </a:spcAft>
              <a:buNone/>
              <a:defRPr/>
            </a:pPr>
            <a:r>
              <a:rPr lang="en-US" sz="2600" dirty="0">
                <a:solidFill>
                  <a:schemeClr val="tx1">
                    <a:lumMod val="75000"/>
                    <a:lumOff val="25000"/>
                  </a:schemeClr>
                </a:solidFill>
              </a:rPr>
              <a:t>  </a:t>
            </a:r>
            <a:endParaRPr lang="en-US" dirty="0">
              <a:solidFill>
                <a:schemeClr val="tx1">
                  <a:lumMod val="75000"/>
                  <a:lumOff val="25000"/>
                </a:schemeClr>
              </a:solidFill>
            </a:endParaRPr>
          </a:p>
          <a:p>
            <a:pPr>
              <a:spcAft>
                <a:spcPts val="0"/>
              </a:spcAft>
              <a:buFont typeface="Wingdings 3" charset="2"/>
              <a:buChar char=""/>
              <a:defRPr/>
            </a:pPr>
            <a:endParaRPr lang="en-US" sz="2600" dirty="0">
              <a:solidFill>
                <a:schemeClr val="tx1">
                  <a:lumMod val="75000"/>
                  <a:lumOff val="25000"/>
                </a:schemeClr>
              </a:solidFill>
            </a:endParaRPr>
          </a:p>
          <a:p>
            <a:pPr>
              <a:spcAft>
                <a:spcPts val="0"/>
              </a:spcAft>
              <a:buFont typeface="Wingdings 3" charset="2"/>
              <a:buChar char=""/>
              <a:defRPr/>
            </a:pPr>
            <a:endParaRPr lang="en-US" sz="2000" dirty="0">
              <a:solidFill>
                <a:schemeClr val="tx1">
                  <a:lumMod val="75000"/>
                  <a:lumOff val="25000"/>
                </a:schemeClr>
              </a:solidFill>
            </a:endParaRPr>
          </a:p>
        </p:txBody>
      </p:sp>
      <p:sp>
        <p:nvSpPr>
          <p:cNvPr id="13316" name="Slide Number Placeholder 4">
            <a:extLst>
              <a:ext uri="{FF2B5EF4-FFF2-40B4-BE49-F238E27FC236}">
                <a16:creationId xmlns:a16="http://schemas.microsoft.com/office/drawing/2014/main" id="{9E53DDA0-311A-44E0-9A8F-D8F253F8017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B464C0F9-0200-4A83-941F-F7DC58613ED6}" type="slidenum">
              <a:rPr lang="en-US" altLang="en-US" smtClean="0">
                <a:solidFill>
                  <a:schemeClr val="accent1"/>
                </a:solidFill>
              </a:rPr>
              <a:pPr fontAlgn="base">
                <a:spcBef>
                  <a:spcPct val="0"/>
                </a:spcBef>
                <a:spcAft>
                  <a:spcPct val="0"/>
                </a:spcAft>
                <a:buClrTx/>
                <a:buSzTx/>
                <a:buFontTx/>
                <a:buNone/>
              </a:pPr>
              <a:t>3</a:t>
            </a:fld>
            <a:endParaRPr lang="en-US" altLang="en-US">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C6F75-E445-4349-9996-2E69CB702BAE}"/>
              </a:ext>
            </a:extLst>
          </p:cNvPr>
          <p:cNvSpPr>
            <a:spLocks noGrp="1"/>
          </p:cNvSpPr>
          <p:nvPr>
            <p:ph type="title"/>
          </p:nvPr>
        </p:nvSpPr>
        <p:spPr>
          <a:xfrm>
            <a:off x="447258" y="218574"/>
            <a:ext cx="8956675" cy="1320800"/>
          </a:xfrm>
        </p:spPr>
        <p:txBody>
          <a:bodyPr rtlCol="0">
            <a:normAutofit fontScale="90000"/>
          </a:bodyPr>
          <a:lstStyle/>
          <a:p>
            <a:pPr eaLnBrk="1" fontAlgn="auto" hangingPunct="1">
              <a:spcAft>
                <a:spcPts val="0"/>
              </a:spcAft>
              <a:defRPr/>
            </a:pPr>
            <a:r>
              <a:rPr lang="en-US"/>
              <a:t> </a:t>
            </a:r>
            <a:r>
              <a:rPr lang="en-US">
                <a:solidFill>
                  <a:schemeClr val="tx1"/>
                </a:solidFill>
              </a:rPr>
              <a:t>Today’s Schedule</a:t>
            </a:r>
            <a:br>
              <a:rPr lang="en-US"/>
            </a:br>
            <a:br>
              <a:rPr lang="en-US"/>
            </a:br>
            <a:endParaRPr lang="en-US"/>
          </a:p>
        </p:txBody>
      </p:sp>
      <p:sp>
        <p:nvSpPr>
          <p:cNvPr id="11267" name="Content Placeholder 2">
            <a:extLst>
              <a:ext uri="{FF2B5EF4-FFF2-40B4-BE49-F238E27FC236}">
                <a16:creationId xmlns:a16="http://schemas.microsoft.com/office/drawing/2014/main" id="{9E8F2F29-E026-49FE-8EA7-10FAE2929CAF}"/>
              </a:ext>
            </a:extLst>
          </p:cNvPr>
          <p:cNvSpPr>
            <a:spLocks noGrp="1" noChangeArrowheads="1"/>
          </p:cNvSpPr>
          <p:nvPr>
            <p:ph idx="1"/>
          </p:nvPr>
        </p:nvSpPr>
        <p:spPr>
          <a:xfrm>
            <a:off x="284731" y="1539374"/>
            <a:ext cx="10285412" cy="4764087"/>
          </a:xfrm>
        </p:spPr>
        <p:txBody>
          <a:bodyPr/>
          <a:lstStyle/>
          <a:p>
            <a:pPr eaLnBrk="1" hangingPunct="1"/>
            <a:r>
              <a:rPr lang="en-US" altLang="en-US" sz="2400" dirty="0">
                <a:solidFill>
                  <a:schemeClr val="tx1"/>
                </a:solidFill>
              </a:rPr>
              <a:t>3:30-3:40 pm Eastern time; procedures for call; child challenge summary</a:t>
            </a:r>
          </a:p>
          <a:p>
            <a:r>
              <a:rPr lang="en-US" altLang="en-US" sz="2400" dirty="0">
                <a:solidFill>
                  <a:schemeClr val="tx1"/>
                </a:solidFill>
              </a:rPr>
              <a:t>3:40-4:15 Susan introduces Fetal Alcohol Spectrum Disorder (FASD)</a:t>
            </a:r>
          </a:p>
          <a:p>
            <a:r>
              <a:rPr lang="en-US" altLang="en-US" sz="2400" dirty="0">
                <a:solidFill>
                  <a:schemeClr val="tx1"/>
                </a:solidFill>
              </a:rPr>
              <a:t>4:15-4:25 Susan introduces child challenge and answers clarifying questions</a:t>
            </a:r>
          </a:p>
          <a:p>
            <a:r>
              <a:rPr lang="en-US" altLang="en-US" sz="2400" dirty="0">
                <a:solidFill>
                  <a:schemeClr val="tx1"/>
                </a:solidFill>
              </a:rPr>
              <a:t>4:25-4:45 Small group discussion of child and family challenge</a:t>
            </a:r>
          </a:p>
          <a:p>
            <a:r>
              <a:rPr lang="en-US" altLang="en-US" sz="2400" dirty="0">
                <a:solidFill>
                  <a:schemeClr val="tx1"/>
                </a:solidFill>
              </a:rPr>
              <a:t>4:45-5pm Large group discussion, wrap up</a:t>
            </a:r>
          </a:p>
          <a:p>
            <a:endParaRPr lang="en-US" altLang="en-US" sz="2400" dirty="0"/>
          </a:p>
          <a:p>
            <a:endParaRPr lang="en-US" altLang="en-US" sz="2400" dirty="0"/>
          </a:p>
        </p:txBody>
      </p:sp>
      <p:sp>
        <p:nvSpPr>
          <p:cNvPr id="11268" name="Slide Number Placeholder 4">
            <a:extLst>
              <a:ext uri="{FF2B5EF4-FFF2-40B4-BE49-F238E27FC236}">
                <a16:creationId xmlns:a16="http://schemas.microsoft.com/office/drawing/2014/main" id="{425EBCCB-6964-4BB7-AB76-04B28CD275D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6663A6F6-A507-411C-94D8-695D7E1AAB53}" type="slidenum">
              <a:rPr lang="en-US" altLang="en-US" smtClean="0">
                <a:solidFill>
                  <a:schemeClr val="accent1"/>
                </a:solidFill>
              </a:rPr>
              <a:pPr fontAlgn="base">
                <a:spcBef>
                  <a:spcPct val="0"/>
                </a:spcBef>
                <a:spcAft>
                  <a:spcPct val="0"/>
                </a:spcAft>
                <a:buClrTx/>
                <a:buSzTx/>
                <a:buFontTx/>
                <a:buNone/>
              </a:pPr>
              <a:t>4</a:t>
            </a:fld>
            <a:endParaRPr lang="en-US" altLang="en-US">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06D5528-BAEB-4C06-9D99-4D07AEFF95EE}"/>
              </a:ext>
            </a:extLst>
          </p:cNvPr>
          <p:cNvSpPr>
            <a:spLocks noGrp="1" noChangeArrowheads="1"/>
          </p:cNvSpPr>
          <p:nvPr>
            <p:ph type="title"/>
          </p:nvPr>
        </p:nvSpPr>
        <p:spPr/>
        <p:txBody>
          <a:bodyPr/>
          <a:lstStyle/>
          <a:p>
            <a:pPr eaLnBrk="1" hangingPunct="1"/>
            <a:r>
              <a:rPr lang="en-US" altLang="en-US">
                <a:solidFill>
                  <a:schemeClr val="tx1"/>
                </a:solidFill>
              </a:rPr>
              <a:t>Session Procedural Reminders 1</a:t>
            </a:r>
          </a:p>
        </p:txBody>
      </p:sp>
      <p:sp>
        <p:nvSpPr>
          <p:cNvPr id="15363" name="Content Placeholder 2">
            <a:extLst>
              <a:ext uri="{FF2B5EF4-FFF2-40B4-BE49-F238E27FC236}">
                <a16:creationId xmlns:a16="http://schemas.microsoft.com/office/drawing/2014/main" id="{C4FB8F0A-3C89-4EE2-A6D9-1B0BA4E4E8B9}"/>
              </a:ext>
            </a:extLst>
          </p:cNvPr>
          <p:cNvSpPr>
            <a:spLocks noGrp="1" noChangeArrowheads="1"/>
          </p:cNvSpPr>
          <p:nvPr>
            <p:ph idx="1"/>
          </p:nvPr>
        </p:nvSpPr>
        <p:spPr>
          <a:xfrm>
            <a:off x="429155" y="1272822"/>
            <a:ext cx="9442978" cy="3881438"/>
          </a:xfrm>
        </p:spPr>
        <p:txBody>
          <a:bodyPr/>
          <a:lstStyle/>
          <a:p>
            <a:pPr eaLnBrk="1" hangingPunct="1"/>
            <a:r>
              <a:rPr lang="en-US" altLang="en-US" sz="2400" dirty="0">
                <a:latin typeface="Arial"/>
                <a:cs typeface="Arial"/>
              </a:rPr>
              <a:t>First and last name, agency in zoom profile; cameras on</a:t>
            </a:r>
          </a:p>
          <a:p>
            <a:r>
              <a:rPr lang="en-US" altLang="en-US" sz="2400" dirty="0">
                <a:latin typeface="Arial"/>
                <a:cs typeface="Arial"/>
              </a:rPr>
              <a:t>Enter name, email in chat each time for attendance</a:t>
            </a:r>
          </a:p>
          <a:p>
            <a:pPr eaLnBrk="1" hangingPunct="1"/>
            <a:r>
              <a:rPr lang="en-US" altLang="en-US" sz="2400" dirty="0">
                <a:latin typeface="Arial"/>
                <a:cs typeface="Arial"/>
              </a:rPr>
              <a:t>Take care of needs during session; topics are sensitive</a:t>
            </a:r>
          </a:p>
          <a:p>
            <a:pPr eaLnBrk="1" hangingPunct="1"/>
            <a:r>
              <a:rPr lang="en-US" altLang="en-US" sz="2400" dirty="0">
                <a:latin typeface="Arial"/>
                <a:cs typeface="Arial"/>
              </a:rPr>
              <a:t>Protect confidentiality of all persons discussed</a:t>
            </a:r>
          </a:p>
          <a:p>
            <a:r>
              <a:rPr lang="en-US" sz="2400" dirty="0">
                <a:latin typeface="Arial"/>
                <a:cs typeface="Arial"/>
              </a:rPr>
              <a:t>Engage actively for most learning</a:t>
            </a:r>
            <a:endParaRPr lang="en-US" altLang="en-US" sz="2400" dirty="0">
              <a:latin typeface="Arial"/>
              <a:cs typeface="Arial"/>
            </a:endParaRPr>
          </a:p>
          <a:p>
            <a:endParaRPr lang="en-US" altLang="en-US" sz="2800" dirty="0">
              <a:latin typeface="Arial" panose="020B0604020202020204" pitchFamily="34" charset="0"/>
              <a:cs typeface="Arial" panose="020B0604020202020204" pitchFamily="34" charset="0"/>
            </a:endParaRPr>
          </a:p>
          <a:p>
            <a:endParaRPr lang="en-US" altLang="en-US" sz="2800" dirty="0">
              <a:latin typeface="Arial" panose="020B0604020202020204" pitchFamily="34" charset="0"/>
              <a:cs typeface="Arial" panose="020B0604020202020204" pitchFamily="34" charset="0"/>
            </a:endParaRPr>
          </a:p>
          <a:p>
            <a:endParaRPr lang="en-US" altLang="en-US" sz="2800" dirty="0">
              <a:latin typeface="Arial" panose="020B0604020202020204" pitchFamily="34" charset="0"/>
              <a:cs typeface="Arial" panose="020B0604020202020204" pitchFamily="34" charset="0"/>
            </a:endParaRPr>
          </a:p>
          <a:p>
            <a:pPr eaLnBrk="1" hangingPunct="1"/>
            <a:endParaRPr lang="en-US" altLang="en-US" sz="2800" dirty="0">
              <a:latin typeface="Arial" panose="020B0604020202020204" pitchFamily="34" charset="0"/>
              <a:cs typeface="Arial" panose="020B0604020202020204" pitchFamily="34" charset="0"/>
            </a:endParaRPr>
          </a:p>
          <a:p>
            <a:pPr eaLnBrk="1" hangingPunct="1"/>
            <a:endParaRPr lang="en-US" altLang="en-US" sz="2400" dirty="0">
              <a:latin typeface="Arial" panose="020B0604020202020204" pitchFamily="34" charset="0"/>
              <a:cs typeface="Arial" panose="020B0604020202020204" pitchFamily="34" charset="0"/>
            </a:endParaRPr>
          </a:p>
          <a:p>
            <a:pPr eaLnBrk="1" hangingPunct="1"/>
            <a:endParaRPr lang="en-US" altLang="en-US" sz="2400" dirty="0">
              <a:latin typeface="Arial" panose="020B0604020202020204" pitchFamily="34" charset="0"/>
              <a:cs typeface="Arial" panose="020B0604020202020204" pitchFamily="34" charset="0"/>
            </a:endParaRPr>
          </a:p>
        </p:txBody>
      </p:sp>
      <p:sp>
        <p:nvSpPr>
          <p:cNvPr id="15364" name="Slide Number Placeholder 3">
            <a:extLst>
              <a:ext uri="{FF2B5EF4-FFF2-40B4-BE49-F238E27FC236}">
                <a16:creationId xmlns:a16="http://schemas.microsoft.com/office/drawing/2014/main" id="{B3F4298B-B84B-4A88-A64C-9491C6E88B6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F1E2B95B-1EB7-4994-A2B3-AFFD88A4B616}" type="slidenum">
              <a:rPr lang="en-US" altLang="en-US" smtClean="0">
                <a:solidFill>
                  <a:schemeClr val="accent1"/>
                </a:solidFill>
              </a:rPr>
              <a:pPr fontAlgn="base">
                <a:spcBef>
                  <a:spcPct val="0"/>
                </a:spcBef>
                <a:spcAft>
                  <a:spcPct val="0"/>
                </a:spcAft>
                <a:buClrTx/>
                <a:buSzTx/>
                <a:buFontTx/>
                <a:buNone/>
              </a:pPr>
              <a:t>5</a:t>
            </a:fld>
            <a:endParaRPr lang="en-US" altLang="en-US">
              <a:solidFill>
                <a:schemeClr val="accen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06D5528-BAEB-4C06-9D99-4D07AEFF95EE}"/>
              </a:ext>
            </a:extLst>
          </p:cNvPr>
          <p:cNvSpPr>
            <a:spLocks noGrp="1" noChangeArrowheads="1"/>
          </p:cNvSpPr>
          <p:nvPr>
            <p:ph type="title"/>
          </p:nvPr>
        </p:nvSpPr>
        <p:spPr/>
        <p:txBody>
          <a:bodyPr/>
          <a:lstStyle/>
          <a:p>
            <a:pPr eaLnBrk="1" hangingPunct="1"/>
            <a:r>
              <a:rPr lang="en-US" altLang="en-US">
                <a:solidFill>
                  <a:schemeClr val="tx1"/>
                </a:solidFill>
              </a:rPr>
              <a:t>Session Procedural Reminders 2</a:t>
            </a:r>
          </a:p>
        </p:txBody>
      </p:sp>
      <p:sp>
        <p:nvSpPr>
          <p:cNvPr id="15363" name="Content Placeholder 2">
            <a:extLst>
              <a:ext uri="{FF2B5EF4-FFF2-40B4-BE49-F238E27FC236}">
                <a16:creationId xmlns:a16="http://schemas.microsoft.com/office/drawing/2014/main" id="{C4FB8F0A-3C89-4EE2-A6D9-1B0BA4E4E8B9}"/>
              </a:ext>
            </a:extLst>
          </p:cNvPr>
          <p:cNvSpPr>
            <a:spLocks noGrp="1" noChangeArrowheads="1"/>
          </p:cNvSpPr>
          <p:nvPr>
            <p:ph idx="1"/>
          </p:nvPr>
        </p:nvSpPr>
        <p:spPr>
          <a:xfrm>
            <a:off x="730687" y="1013994"/>
            <a:ext cx="9711089" cy="3528661"/>
          </a:xfrm>
        </p:spPr>
        <p:txBody>
          <a:bodyPr/>
          <a:lstStyle/>
          <a:p>
            <a:pPr marL="0" indent="0" eaLnBrk="1" hangingPunct="1">
              <a:buNone/>
            </a:pPr>
            <a:endParaRPr lang="en-US" altLang="en-US" sz="2800" dirty="0">
              <a:solidFill>
                <a:schemeClr val="tx1"/>
              </a:solidFill>
              <a:latin typeface="Arial"/>
              <a:cs typeface="Arial"/>
            </a:endParaRPr>
          </a:p>
          <a:p>
            <a:r>
              <a:rPr lang="en-US" sz="2400" dirty="0">
                <a:solidFill>
                  <a:schemeClr val="tx1"/>
                </a:solidFill>
                <a:latin typeface="Arial"/>
                <a:cs typeface="Arial"/>
              </a:rPr>
              <a:t>Use person-first language (child born substance exposed; family with child with neonatal abstinence syndrome)</a:t>
            </a:r>
            <a:endParaRPr lang="en-US" sz="2400">
              <a:solidFill>
                <a:schemeClr val="tx1"/>
              </a:solidFill>
            </a:endParaRPr>
          </a:p>
          <a:p>
            <a:r>
              <a:rPr lang="en-US" altLang="en-US" sz="2400" dirty="0">
                <a:solidFill>
                  <a:schemeClr val="tx1"/>
                </a:solidFill>
                <a:latin typeface="Arial"/>
                <a:cs typeface="Arial"/>
              </a:rPr>
              <a:t>Session recorded and close captioned (turn on in zoom)</a:t>
            </a:r>
            <a:endParaRPr lang="en-US" sz="2400">
              <a:solidFill>
                <a:schemeClr val="tx1"/>
              </a:solidFill>
            </a:endParaRPr>
          </a:p>
          <a:p>
            <a:r>
              <a:rPr lang="en-US" altLang="en-US" sz="2400" dirty="0">
                <a:solidFill>
                  <a:schemeClr val="tx1"/>
                </a:solidFill>
                <a:latin typeface="Arial"/>
                <a:cs typeface="Arial"/>
              </a:rPr>
              <a:t>Ask questions anytime in chat</a:t>
            </a:r>
          </a:p>
          <a:p>
            <a:r>
              <a:rPr lang="en-US" altLang="en-US" sz="2400" dirty="0">
                <a:solidFill>
                  <a:schemeClr val="tx1"/>
                </a:solidFill>
                <a:latin typeface="Arial"/>
                <a:cs typeface="Arial"/>
              </a:rPr>
              <a:t>Judgment free zone;</a:t>
            </a:r>
            <a:r>
              <a:rPr lang="en-US" altLang="en-US" sz="2400" b="1" dirty="0">
                <a:solidFill>
                  <a:schemeClr val="tx1"/>
                </a:solidFill>
                <a:latin typeface="Arial"/>
                <a:cs typeface="Arial"/>
              </a:rPr>
              <a:t> </a:t>
            </a:r>
            <a:r>
              <a:rPr lang="en-US" altLang="en-US" sz="2400" dirty="0">
                <a:solidFill>
                  <a:schemeClr val="tx1"/>
                </a:solidFill>
                <a:latin typeface="Arial"/>
                <a:cs typeface="Arial"/>
              </a:rPr>
              <a:t>respect all viewpoints</a:t>
            </a:r>
          </a:p>
          <a:p>
            <a:endParaRPr lang="en-US" sz="2400" dirty="0">
              <a:latin typeface="Trebuchet MS"/>
              <a:cs typeface="Arial"/>
            </a:endParaRPr>
          </a:p>
          <a:p>
            <a:endParaRPr lang="en-US" altLang="en-US" sz="2800" dirty="0">
              <a:latin typeface="Arial" panose="020B0604020202020204" pitchFamily="34" charset="0"/>
              <a:cs typeface="Arial" panose="020B0604020202020204" pitchFamily="34" charset="0"/>
            </a:endParaRPr>
          </a:p>
          <a:p>
            <a:pPr eaLnBrk="1" hangingPunct="1"/>
            <a:endParaRPr lang="en-US" altLang="en-US" sz="2400" dirty="0">
              <a:latin typeface="Arial" panose="020B0604020202020204" pitchFamily="34" charset="0"/>
              <a:cs typeface="Arial" panose="020B0604020202020204" pitchFamily="34" charset="0"/>
            </a:endParaRPr>
          </a:p>
          <a:p>
            <a:pPr eaLnBrk="1" hangingPunct="1"/>
            <a:endParaRPr lang="en-US" altLang="en-US" sz="2400" dirty="0">
              <a:latin typeface="Arial" panose="020B0604020202020204" pitchFamily="34" charset="0"/>
              <a:cs typeface="Arial" panose="020B0604020202020204" pitchFamily="34" charset="0"/>
            </a:endParaRPr>
          </a:p>
        </p:txBody>
      </p:sp>
      <p:sp>
        <p:nvSpPr>
          <p:cNvPr id="15364" name="Slide Number Placeholder 3">
            <a:extLst>
              <a:ext uri="{FF2B5EF4-FFF2-40B4-BE49-F238E27FC236}">
                <a16:creationId xmlns:a16="http://schemas.microsoft.com/office/drawing/2014/main" id="{B3F4298B-B84B-4A88-A64C-9491C6E88B6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F1E2B95B-1EB7-4994-A2B3-AFFD88A4B616}" type="slidenum">
              <a:rPr lang="en-US" altLang="en-US" smtClean="0">
                <a:solidFill>
                  <a:schemeClr val="accent1"/>
                </a:solidFill>
              </a:rPr>
              <a:pPr fontAlgn="base">
                <a:spcBef>
                  <a:spcPct val="0"/>
                </a:spcBef>
                <a:spcAft>
                  <a:spcPct val="0"/>
                </a:spcAft>
                <a:buClrTx/>
                <a:buSzTx/>
                <a:buFontTx/>
                <a:buNone/>
              </a:pPr>
              <a:t>6</a:t>
            </a:fld>
            <a:endParaRPr lang="en-US" altLang="en-US">
              <a:solidFill>
                <a:schemeClr val="accent1"/>
              </a:solidFill>
            </a:endParaRPr>
          </a:p>
        </p:txBody>
      </p:sp>
    </p:spTree>
    <p:extLst>
      <p:ext uri="{BB962C8B-B14F-4D97-AF65-F5344CB8AC3E}">
        <p14:creationId xmlns:p14="http://schemas.microsoft.com/office/powerpoint/2010/main" val="176945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teddy bear">
            <a:extLst>
              <a:ext uri="{FF2B5EF4-FFF2-40B4-BE49-F238E27FC236}">
                <a16:creationId xmlns:a16="http://schemas.microsoft.com/office/drawing/2014/main" id="{5287CEA4-6A2E-4263-ABE6-4A71BCB37570}"/>
              </a:ext>
            </a:extLst>
          </p:cNvPr>
          <p:cNvPicPr>
            <a:picLocks noChangeAspect="1"/>
          </p:cNvPicPr>
          <p:nvPr/>
        </p:nvPicPr>
        <p:blipFill rotWithShape="1">
          <a:blip r:embed="rId3"/>
          <a:srcRect l="22893" r="-2"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a:xfrm>
            <a:off x="677333" y="609600"/>
            <a:ext cx="7265188" cy="1320800"/>
          </a:xfrm>
        </p:spPr>
        <p:txBody>
          <a:bodyPr>
            <a:normAutofit/>
          </a:bodyPr>
          <a:lstStyle/>
          <a:p>
            <a:pPr>
              <a:lnSpc>
                <a:spcPct val="90000"/>
              </a:lnSpc>
            </a:pPr>
            <a:r>
              <a:rPr lang="en-US" sz="2800" dirty="0">
                <a:solidFill>
                  <a:schemeClr val="tx1"/>
                </a:solidFill>
              </a:rPr>
              <a:t>Child and Family Strengths for “Anna”</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425058" y="1313465"/>
            <a:ext cx="7113182" cy="4552804"/>
          </a:xfrm>
        </p:spPr>
        <p:txBody>
          <a:bodyPr>
            <a:normAutofit fontScale="92500" lnSpcReduction="10000"/>
          </a:bodyPr>
          <a:lstStyle/>
          <a:p>
            <a:pPr>
              <a:lnSpc>
                <a:spcPct val="90000"/>
              </a:lnSpc>
            </a:pPr>
            <a:r>
              <a:rPr lang="en-US" sz="2400" dirty="0"/>
              <a:t>Mother and grandmother present in Anna’s life and working hard to support her</a:t>
            </a:r>
          </a:p>
          <a:p>
            <a:pPr>
              <a:lnSpc>
                <a:spcPct val="90000"/>
              </a:lnSpc>
            </a:pPr>
            <a:r>
              <a:rPr lang="en-US" sz="2400" dirty="0"/>
              <a:t>Mother and grandmother committed to Anna’s health and development </a:t>
            </a:r>
          </a:p>
          <a:p>
            <a:pPr>
              <a:lnSpc>
                <a:spcPct val="90000"/>
              </a:lnSpc>
            </a:pPr>
            <a:r>
              <a:rPr lang="en-US" sz="2400" dirty="0"/>
              <a:t>Mother brave and strong to reunify with Anna at 2 years </a:t>
            </a:r>
          </a:p>
          <a:p>
            <a:pPr>
              <a:lnSpc>
                <a:spcPct val="90000"/>
              </a:lnSpc>
            </a:pPr>
            <a:r>
              <a:rPr lang="en-US" sz="2400" dirty="0"/>
              <a:t>Anna enjoys playing with toys, invites other children to play, positive social development </a:t>
            </a:r>
          </a:p>
          <a:p>
            <a:pPr>
              <a:lnSpc>
                <a:spcPct val="90000"/>
              </a:lnSpc>
            </a:pPr>
            <a:r>
              <a:rPr lang="en-US" sz="2400" dirty="0"/>
              <a:t>Anna shows attachment to family </a:t>
            </a:r>
          </a:p>
          <a:p>
            <a:pPr>
              <a:lnSpc>
                <a:spcPct val="90000"/>
              </a:lnSpc>
            </a:pPr>
            <a:r>
              <a:rPr lang="en-US" sz="2400" dirty="0"/>
              <a:t>Anna had early intervention throughout first 2 years of her life in foster care: vision intervention, outpatient services therapies, and other medical care </a:t>
            </a:r>
          </a:p>
          <a:p>
            <a:pPr marL="0" indent="0">
              <a:lnSpc>
                <a:spcPct val="90000"/>
              </a:lnSpc>
              <a:buNone/>
            </a:pPr>
            <a:endParaRPr lang="en-US" sz="1400" dirty="0">
              <a:ea typeface="+mn-lt"/>
              <a:cs typeface="+mn-lt"/>
            </a:endParaRPr>
          </a:p>
          <a:p>
            <a:pPr>
              <a:lnSpc>
                <a:spcPct val="90000"/>
              </a:lnSpc>
              <a:buFont typeface="Wingdings 3"/>
              <a:buChar char=""/>
            </a:pPr>
            <a:endParaRPr lang="en-US" sz="1400" dirty="0">
              <a:ea typeface="+mn-lt"/>
              <a:cs typeface="+mn-lt"/>
            </a:endParaRPr>
          </a:p>
          <a:p>
            <a:pPr marL="0" indent="0">
              <a:lnSpc>
                <a:spcPct val="90000"/>
              </a:lnSpc>
              <a:buNone/>
            </a:pPr>
            <a:endParaRPr lang="en-US" sz="1400" dirty="0">
              <a:ea typeface="+mn-lt"/>
              <a:cs typeface="+mn-lt"/>
            </a:endParaRPr>
          </a:p>
          <a:p>
            <a:pPr>
              <a:lnSpc>
                <a:spcPct val="90000"/>
              </a:lnSpc>
              <a:buNone/>
            </a:pPr>
            <a:endParaRPr lang="en-US" sz="1400" dirty="0">
              <a:ea typeface="+mn-lt"/>
              <a:cs typeface="+mn-lt"/>
            </a:endParaRPr>
          </a:p>
          <a:p>
            <a:pPr>
              <a:lnSpc>
                <a:spcPct val="90000"/>
              </a:lnSpc>
              <a:buNone/>
            </a:pPr>
            <a:endParaRPr lang="en-US" sz="1400" dirty="0"/>
          </a:p>
          <a:p>
            <a:pPr marL="0" indent="0">
              <a:lnSpc>
                <a:spcPct val="90000"/>
              </a:lnSpc>
              <a:buNone/>
            </a:pPr>
            <a:endParaRPr lang="en-US" sz="1400" dirty="0"/>
          </a:p>
        </p:txBody>
      </p:sp>
      <p:cxnSp>
        <p:nvCxnSpPr>
          <p:cNvPr id="10" name="Straight Connector 9">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a:xfrm>
            <a:off x="8590663" y="6041362"/>
            <a:ext cx="683339" cy="365125"/>
          </a:xfrm>
        </p:spPr>
        <p:txBody>
          <a:bodyPr>
            <a:normAutofit/>
          </a:bodyPr>
          <a:lstStyle/>
          <a:p>
            <a:pPr>
              <a:spcAft>
                <a:spcPts val="600"/>
              </a:spcAft>
              <a:defRPr/>
            </a:pPr>
            <a:fld id="{3DEA26C2-DCF6-476F-8A0A-772084355778}" type="slidenum">
              <a:rPr lang="en-US">
                <a:solidFill>
                  <a:srgbClr val="FFFFFF"/>
                </a:solidFill>
              </a:rPr>
              <a:pPr>
                <a:spcAft>
                  <a:spcPts val="600"/>
                </a:spcAft>
                <a:defRPr/>
              </a:pPr>
              <a:t>7</a:t>
            </a:fld>
            <a:endParaRPr lang="en-US">
              <a:solidFill>
                <a:srgbClr val="FFFFFF"/>
              </a:solidFill>
            </a:endParaRPr>
          </a:p>
        </p:txBody>
      </p:sp>
      <p:sp>
        <p:nvSpPr>
          <p:cNvPr id="20"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48682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dirty="0">
                <a:solidFill>
                  <a:schemeClr val="tx1"/>
                </a:solidFill>
              </a:rPr>
              <a:t>Child and Family Needs</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677863" y="1363146"/>
            <a:ext cx="10082286" cy="3881437"/>
          </a:xfrm>
        </p:spPr>
        <p:txBody>
          <a:bodyPr/>
          <a:lstStyle/>
          <a:p>
            <a:r>
              <a:rPr lang="en-US" sz="2000" dirty="0"/>
              <a:t>Mother and grandmother need more information on Anna’s medical history, therapies/services she needs, and how they will aid in her development  </a:t>
            </a:r>
          </a:p>
          <a:p>
            <a:r>
              <a:rPr lang="en-US" sz="2000" dirty="0"/>
              <a:t>Family needs additional information on how opioid exposure has and will impact Anna’s development </a:t>
            </a:r>
          </a:p>
          <a:p>
            <a:r>
              <a:rPr lang="en-US" sz="2000" dirty="0"/>
              <a:t>Mother unaware of child’s cortical visual impairment diagnosis, meaning that she needs education/information on key adaptations to environment to support Anna </a:t>
            </a:r>
          </a:p>
          <a:p>
            <a:r>
              <a:rPr lang="en-US" sz="2000" dirty="0"/>
              <a:t>Family may need extra support- childcare or respite care- as they often do not have time to attend appointments  </a:t>
            </a:r>
          </a:p>
          <a:p>
            <a:r>
              <a:rPr lang="en-US" sz="2000" dirty="0"/>
              <a:t>Family needs transportation to reach appointments/school </a:t>
            </a:r>
          </a:p>
          <a:p>
            <a:r>
              <a:rPr lang="en-US" sz="2000" dirty="0"/>
              <a:t>Grandma has cancer and is main support system for mom and daughter—whole family needs additional support </a:t>
            </a:r>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8</a:t>
            </a:fld>
            <a:endParaRPr lang="en-US"/>
          </a:p>
        </p:txBody>
      </p:sp>
    </p:spTree>
    <p:extLst>
      <p:ext uri="{BB962C8B-B14F-4D97-AF65-F5344CB8AC3E}">
        <p14:creationId xmlns:p14="http://schemas.microsoft.com/office/powerpoint/2010/main" val="2788999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dirty="0">
                <a:solidFill>
                  <a:schemeClr val="tx1"/>
                </a:solidFill>
              </a:rPr>
              <a:t>Strategies </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489968" y="1046164"/>
            <a:ext cx="10259548" cy="3881437"/>
          </a:xfrm>
        </p:spPr>
        <p:txBody>
          <a:bodyPr/>
          <a:lstStyle/>
          <a:p>
            <a:pPr marL="0" indent="0">
              <a:buNone/>
            </a:pPr>
            <a:endParaRPr lang="en-US" sz="2000" dirty="0">
              <a:solidFill>
                <a:schemeClr val="tx1"/>
              </a:solidFill>
              <a:ea typeface="+mn-lt"/>
              <a:cs typeface="+mn-lt"/>
            </a:endParaRPr>
          </a:p>
          <a:p>
            <a:r>
              <a:rPr lang="en-US" sz="2000" dirty="0"/>
              <a:t>Increase family’s health literacy with easy-to-understand materials and conversations about child’s diagnoses, past medical history, present therapy needs </a:t>
            </a:r>
          </a:p>
          <a:p>
            <a:r>
              <a:rPr lang="en-US" sz="2000" dirty="0"/>
              <a:t>Encourage family to look into childcare/offer childcare resources so child can receive support and interventions at school, and school can help with adaptations for home  </a:t>
            </a:r>
          </a:p>
          <a:p>
            <a:r>
              <a:rPr lang="en-US" sz="2000" dirty="0" err="1"/>
              <a:t>HeadStart</a:t>
            </a:r>
            <a:r>
              <a:rPr lang="en-US" sz="2000" dirty="0"/>
              <a:t> at Home, Visually Impaired Preschool Program (VIPS) </a:t>
            </a:r>
          </a:p>
          <a:p>
            <a:r>
              <a:rPr lang="en-US" sz="2000" dirty="0"/>
              <a:t>Offer support group resources to mother, for OUD and parenting children with NAS </a:t>
            </a:r>
          </a:p>
          <a:p>
            <a:r>
              <a:rPr lang="en-US" sz="2000" dirty="0"/>
              <a:t>Telehealth appointments for therapy  </a:t>
            </a:r>
          </a:p>
          <a:p>
            <a:r>
              <a:rPr lang="en-US" sz="2000" dirty="0"/>
              <a:t>Home Visitor Program </a:t>
            </a:r>
          </a:p>
          <a:p>
            <a:pPr>
              <a:buNone/>
            </a:pPr>
            <a:endParaRPr lang="en-US" dirty="0"/>
          </a:p>
          <a:p>
            <a:pPr marL="0" indent="0">
              <a:buNone/>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9</a:t>
            </a:fld>
            <a:endParaRPr lang="en-US"/>
          </a:p>
        </p:txBody>
      </p:sp>
      <p:sp>
        <p:nvSpPr>
          <p:cNvPr id="5" name="Rectangle 4">
            <a:extLst>
              <a:ext uri="{FF2B5EF4-FFF2-40B4-BE49-F238E27FC236}">
                <a16:creationId xmlns:a16="http://schemas.microsoft.com/office/drawing/2014/main" id="{89D9E150-A582-4FDA-9EEA-6A0690294FA1}"/>
              </a:ext>
            </a:extLst>
          </p:cNvPr>
          <p:cNvSpPr/>
          <p:nvPr/>
        </p:nvSpPr>
        <p:spPr>
          <a:xfrm>
            <a:off x="5011408" y="3244334"/>
            <a:ext cx="184731" cy="369332"/>
          </a:xfrm>
          <a:prstGeom prst="rect">
            <a:avLst/>
          </a:prstGeom>
        </p:spPr>
        <p:txBody>
          <a:bodyPr wrap="none" lIns="91440" tIns="45720" rIns="91440" bIns="45720" anchor="t">
            <a:spAutoFit/>
          </a:bodyPr>
          <a:lstStyle/>
          <a:p>
            <a:endParaRPr lang="en-US" dirty="0"/>
          </a:p>
        </p:txBody>
      </p:sp>
    </p:spTree>
    <p:extLst>
      <p:ext uri="{BB962C8B-B14F-4D97-AF65-F5344CB8AC3E}">
        <p14:creationId xmlns:p14="http://schemas.microsoft.com/office/powerpoint/2010/main" val="35332988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5391A4AB2130642902A59CCFA7EEFA4" ma:contentTypeVersion="14" ma:contentTypeDescription="Create a new document." ma:contentTypeScope="" ma:versionID="b5ea88b568f0612f095a09257217fc6e">
  <xsd:schema xmlns:xsd="http://www.w3.org/2001/XMLSchema" xmlns:xs="http://www.w3.org/2001/XMLSchema" xmlns:p="http://schemas.microsoft.com/office/2006/metadata/properties" xmlns:ns3="c999920d-d9b2-4ca2-9d03-9b7a74afb6cb" xmlns:ns4="887d7ccb-fdfb-4585-aeb1-e000dbea8520" targetNamespace="http://schemas.microsoft.com/office/2006/metadata/properties" ma:root="true" ma:fieldsID="34f63ccf983432e15ec04da614132ed4" ns3:_="" ns4:_="">
    <xsd:import namespace="c999920d-d9b2-4ca2-9d03-9b7a74afb6cb"/>
    <xsd:import namespace="887d7ccb-fdfb-4585-aeb1-e000dbea8520"/>
    <xsd:element name="properties">
      <xsd:complexType>
        <xsd:sequence>
          <xsd:element name="documentManagement">
            <xsd:complexType>
              <xsd:all>
                <xsd:element ref="ns3:SharedWithDetails" minOccurs="0"/>
                <xsd:element ref="ns3:SharingHintHash" minOccurs="0"/>
                <xsd:element ref="ns3:SharedWithUsers"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99920d-d9b2-4ca2-9d03-9b7a74afb6cb" elementFormDefault="qualified">
    <xsd:import namespace="http://schemas.microsoft.com/office/2006/documentManagement/types"/>
    <xsd:import namespace="http://schemas.microsoft.com/office/infopath/2007/PartnerControls"/>
    <xsd:element name="SharedWithDetails" ma:index="8" nillable="true" ma:displayName="Shared With Details" ma:description="" ma:internalName="SharedWithDetails" ma:readOnly="true">
      <xsd:simpleType>
        <xsd:restriction base="dms:Note">
          <xsd:maxLength value="255"/>
        </xsd:restriction>
      </xsd:simpleType>
    </xsd:element>
    <xsd:element name="SharingHintHash" ma:index="9" nillable="true" ma:displayName="Sharing Hint Hash" ma:description="" ma:hidden="true" ma:internalName="SharingHintHash" ma:readOnly="true">
      <xsd:simpleType>
        <xsd:restriction base="dms:Text"/>
      </xsd:simpleType>
    </xsd:element>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87d7ccb-fdfb-4585-aeb1-e000dbea852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E907FA-66B0-4587-A50D-AB89688F3AF9}">
  <ds:schemaRefs>
    <ds:schemaRef ds:uri="http://schemas.microsoft.com/sharepoint/v3/contenttype/forms"/>
  </ds:schemaRefs>
</ds:datastoreItem>
</file>

<file path=customXml/itemProps2.xml><?xml version="1.0" encoding="utf-8"?>
<ds:datastoreItem xmlns:ds="http://schemas.openxmlformats.org/officeDocument/2006/customXml" ds:itemID="{604CFF00-3BCF-4C89-A705-722961B3E090}">
  <ds:schemaRefs>
    <ds:schemaRef ds:uri="c999920d-d9b2-4ca2-9d03-9b7a74afb6cb"/>
    <ds:schemaRef ds:uri="http://schemas.microsoft.com/office/2006/documentManagement/types"/>
    <ds:schemaRef ds:uri="http://purl.org/dc/dcmitype/"/>
    <ds:schemaRef ds:uri="887d7ccb-fdfb-4585-aeb1-e000dbea8520"/>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E348242-F18A-4C7F-9C00-A19FA8CCD6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99920d-d9b2-4ca2-9d03-9b7a74afb6cb"/>
    <ds:schemaRef ds:uri="887d7ccb-fdfb-4585-aeb1-e000dbea85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TotalTime>
  <Words>600</Words>
  <Application>Microsoft Office PowerPoint</Application>
  <PresentationFormat>Widescreen</PresentationFormat>
  <Paragraphs>170</Paragraphs>
  <Slides>17</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Courier New</vt:lpstr>
      <vt:lpstr>Trebuchet MS</vt:lpstr>
      <vt:lpstr>Wingdings</vt:lpstr>
      <vt:lpstr>Wingdings 3</vt:lpstr>
      <vt:lpstr>Facet</vt:lpstr>
      <vt:lpstr>WELCOME</vt:lpstr>
      <vt:lpstr>Thanks to our Speakers!</vt:lpstr>
      <vt:lpstr>Thanks to our Experienced Facilitators! </vt:lpstr>
      <vt:lpstr> Today’s Schedule  </vt:lpstr>
      <vt:lpstr>Session Procedural Reminders 1</vt:lpstr>
      <vt:lpstr>Session Procedural Reminders 2</vt:lpstr>
      <vt:lpstr>Child and Family Strengths for “Anna”</vt:lpstr>
      <vt:lpstr>Child and Family Needs</vt:lpstr>
      <vt:lpstr>Strategies </vt:lpstr>
      <vt:lpstr>Resources for Child and Family</vt:lpstr>
      <vt:lpstr>Key Terms for Today</vt:lpstr>
      <vt:lpstr>Resource Materials and Zoom (Brandon) </vt:lpstr>
      <vt:lpstr>Today’s Session:</vt:lpstr>
      <vt:lpstr>Small Group Discussion Questions</vt:lpstr>
      <vt:lpstr>Large Group Discussion</vt:lpstr>
      <vt:lpstr>Evaluation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Gooden, Caroline J.</dc:creator>
  <cp:lastModifiedBy>Gooden, Caroline J.</cp:lastModifiedBy>
  <cp:revision>1</cp:revision>
  <dcterms:created xsi:type="dcterms:W3CDTF">2021-11-11T20:08:35Z</dcterms:created>
  <dcterms:modified xsi:type="dcterms:W3CDTF">2021-11-11T20:31:23Z</dcterms:modified>
</cp:coreProperties>
</file>