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notesMasterIdLst>
    <p:notesMasterId r:id="rId23"/>
  </p:notesMasterIdLst>
  <p:sldIdLst>
    <p:sldId id="257" r:id="rId5"/>
    <p:sldId id="365" r:id="rId6"/>
    <p:sldId id="336" r:id="rId7"/>
    <p:sldId id="333" r:id="rId8"/>
    <p:sldId id="362" r:id="rId9"/>
    <p:sldId id="367" r:id="rId10"/>
    <p:sldId id="370" r:id="rId11"/>
    <p:sldId id="376" r:id="rId12"/>
    <p:sldId id="371" r:id="rId13"/>
    <p:sldId id="372" r:id="rId14"/>
    <p:sldId id="377" r:id="rId15"/>
    <p:sldId id="368" r:id="rId16"/>
    <p:sldId id="268" r:id="rId17"/>
    <p:sldId id="357" r:id="rId18"/>
    <p:sldId id="283" r:id="rId19"/>
    <p:sldId id="375" r:id="rId20"/>
    <p:sldId id="346" r:id="rId21"/>
    <p:sldId id="334" r:id="rId22"/>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ooden, Caroline J." initials="GCJ" lastIdx="2" clrIdx="0">
    <p:extLst>
      <p:ext uri="{19B8F6BF-5375-455C-9EA6-DF929625EA0E}">
        <p15:presenceInfo xmlns:p15="http://schemas.microsoft.com/office/powerpoint/2012/main" userId="S::cjgood2@uky.edu::c8447a8f-bb57-4b94-b973-2a32a1aae41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F096FB-C969-4A32-B7F9-5F63BB5C582D}" v="2" dt="2021-11-01T14:53:11.591"/>
    <p1510:client id="{1940424B-2D79-45B4-87C9-5D659BE69977}" v="211" dt="2021-10-29T13:43:32.238"/>
    <p1510:client id="{33E19AA5-5048-4A03-8416-A5C4BF572203}" v="27" dt="2021-10-28T12:29:36.249"/>
    <p1510:client id="{8EA30BE4-7794-45BA-9555-B150CDF948A3}" v="254" dt="2021-11-01T15:08:52.763"/>
    <p1510:client id="{EFBABC96-F1E2-4797-8501-8D06CB7613FB}" v="17" dt="2021-10-30T12:27:18.1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48" autoAdjust="0"/>
  </p:normalViewPr>
  <p:slideViewPr>
    <p:cSldViewPr snapToGrid="0">
      <p:cViewPr varScale="1">
        <p:scale>
          <a:sx n="93" d="100"/>
          <a:sy n="93" d="100"/>
        </p:scale>
        <p:origin x="63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oden, Caroline J." userId="c8447a8f-bb57-4b94-b973-2a32a1aae41a" providerId="ADAL" clId="{D9885CFC-450E-4BCE-B52D-270E31324E51}"/>
    <pc:docChg chg="modSld">
      <pc:chgData name="Gooden, Caroline J." userId="c8447a8f-bb57-4b94-b973-2a32a1aae41a" providerId="ADAL" clId="{D9885CFC-450E-4BCE-B52D-270E31324E51}" dt="2021-10-26T19:12:32.008" v="159" actId="20577"/>
      <pc:docMkLst>
        <pc:docMk/>
      </pc:docMkLst>
      <pc:sldChg chg="modSp">
        <pc:chgData name="Gooden, Caroline J." userId="c8447a8f-bb57-4b94-b973-2a32a1aae41a" providerId="ADAL" clId="{D9885CFC-450E-4BCE-B52D-270E31324E51}" dt="2021-10-26T19:11:30.591" v="80" actId="20577"/>
        <pc:sldMkLst>
          <pc:docMk/>
          <pc:sldMk cId="787565611" sldId="283"/>
        </pc:sldMkLst>
        <pc:spChg chg="mod">
          <ac:chgData name="Gooden, Caroline J." userId="c8447a8f-bb57-4b94-b973-2a32a1aae41a" providerId="ADAL" clId="{D9885CFC-450E-4BCE-B52D-270E31324E51}" dt="2021-10-26T19:11:30.591" v="80" actId="20577"/>
          <ac:spMkLst>
            <pc:docMk/>
            <pc:sldMk cId="787565611" sldId="283"/>
            <ac:spMk id="2" creationId="{45D1E18C-0EEE-4CB6-ABE9-D12497F93E4D}"/>
          </ac:spMkLst>
        </pc:spChg>
      </pc:sldChg>
      <pc:sldChg chg="modSp">
        <pc:chgData name="Gooden, Caroline J." userId="c8447a8f-bb57-4b94-b973-2a32a1aae41a" providerId="ADAL" clId="{D9885CFC-450E-4BCE-B52D-270E31324E51}" dt="2021-10-26T19:10:15.091" v="21" actId="20577"/>
        <pc:sldMkLst>
          <pc:docMk/>
          <pc:sldMk cId="0" sldId="333"/>
        </pc:sldMkLst>
        <pc:spChg chg="mod">
          <ac:chgData name="Gooden, Caroline J." userId="c8447a8f-bb57-4b94-b973-2a32a1aae41a" providerId="ADAL" clId="{D9885CFC-450E-4BCE-B52D-270E31324E51}" dt="2021-10-26T19:10:15.091" v="21" actId="20577"/>
          <ac:spMkLst>
            <pc:docMk/>
            <pc:sldMk cId="0" sldId="333"/>
            <ac:spMk id="11267" creationId="{9E8F2F29-E026-49FE-8EA7-10FAE2929CAF}"/>
          </ac:spMkLst>
        </pc:spChg>
      </pc:sldChg>
      <pc:sldChg chg="modSp">
        <pc:chgData name="Gooden, Caroline J." userId="c8447a8f-bb57-4b94-b973-2a32a1aae41a" providerId="ADAL" clId="{D9885CFC-450E-4BCE-B52D-270E31324E51}" dt="2021-10-26T19:12:32.008" v="159" actId="20577"/>
        <pc:sldMkLst>
          <pc:docMk/>
          <pc:sldMk cId="0" sldId="334"/>
        </pc:sldMkLst>
        <pc:spChg chg="mod">
          <ac:chgData name="Gooden, Caroline J." userId="c8447a8f-bb57-4b94-b973-2a32a1aae41a" providerId="ADAL" clId="{D9885CFC-450E-4BCE-B52D-270E31324E51}" dt="2021-10-26T19:12:32.008" v="159" actId="20577"/>
          <ac:spMkLst>
            <pc:docMk/>
            <pc:sldMk cId="0" sldId="334"/>
            <ac:spMk id="3" creationId="{6F2DCC14-C6EB-4720-BA50-A5B33C17EC1D}"/>
          </ac:spMkLst>
        </pc:spChg>
      </pc:sldChg>
      <pc:sldChg chg="modSp modNotesTx">
        <pc:chgData name="Gooden, Caroline J." userId="c8447a8f-bb57-4b94-b973-2a32a1aae41a" providerId="ADAL" clId="{D9885CFC-450E-4BCE-B52D-270E31324E51}" dt="2021-10-26T19:11:22.058" v="72" actId="20577"/>
        <pc:sldMkLst>
          <pc:docMk/>
          <pc:sldMk cId="0" sldId="357"/>
        </pc:sldMkLst>
        <pc:spChg chg="mod">
          <ac:chgData name="Gooden, Caroline J." userId="c8447a8f-bb57-4b94-b973-2a32a1aae41a" providerId="ADAL" clId="{D9885CFC-450E-4BCE-B52D-270E31324E51}" dt="2021-10-26T19:11:16.974" v="71" actId="20577"/>
          <ac:spMkLst>
            <pc:docMk/>
            <pc:sldMk cId="0" sldId="357"/>
            <ac:spMk id="19459" creationId="{8C103CBD-7CF5-457A-85B4-D094D5CC688E}"/>
          </ac:spMkLst>
        </pc:spChg>
      </pc:sldChg>
      <pc:sldChg chg="modSp">
        <pc:chgData name="Gooden, Caroline J." userId="c8447a8f-bb57-4b94-b973-2a32a1aae41a" providerId="ADAL" clId="{D9885CFC-450E-4BCE-B52D-270E31324E51}" dt="2021-10-26T19:09:54.641" v="0" actId="20577"/>
        <pc:sldMkLst>
          <pc:docMk/>
          <pc:sldMk cId="2934356417" sldId="365"/>
        </pc:sldMkLst>
        <pc:spChg chg="mod">
          <ac:chgData name="Gooden, Caroline J." userId="c8447a8f-bb57-4b94-b973-2a32a1aae41a" providerId="ADAL" clId="{D9885CFC-450E-4BCE-B52D-270E31324E51}" dt="2021-10-26T19:09:54.641" v="0" actId="20577"/>
          <ac:spMkLst>
            <pc:docMk/>
            <pc:sldMk cId="2934356417" sldId="365"/>
            <ac:spMk id="2" creationId="{6E08D7C4-2980-4D13-A037-A46E9A1E4C6E}"/>
          </ac:spMkLst>
        </pc:spChg>
      </pc:sldChg>
      <pc:sldChg chg="modSp">
        <pc:chgData name="Gooden, Caroline J." userId="c8447a8f-bb57-4b94-b973-2a32a1aae41a" providerId="ADAL" clId="{D9885CFC-450E-4BCE-B52D-270E31324E51}" dt="2021-10-26T19:10:59.457" v="47" actId="20577"/>
        <pc:sldMkLst>
          <pc:docMk/>
          <pc:sldMk cId="1414037663" sldId="368"/>
        </pc:sldMkLst>
        <pc:spChg chg="mod">
          <ac:chgData name="Gooden, Caroline J." userId="c8447a8f-bb57-4b94-b973-2a32a1aae41a" providerId="ADAL" clId="{D9885CFC-450E-4BCE-B52D-270E31324E51}" dt="2021-10-26T19:10:59.457" v="47" actId="20577"/>
          <ac:spMkLst>
            <pc:docMk/>
            <pc:sldMk cId="1414037663" sldId="368"/>
            <ac:spMk id="3" creationId="{96962840-3029-44A9-B011-CAE86A48E265}"/>
          </ac:spMkLst>
        </pc:spChg>
      </pc:sldChg>
      <pc:sldChg chg="modSp">
        <pc:chgData name="Gooden, Caroline J." userId="c8447a8f-bb57-4b94-b973-2a32a1aae41a" providerId="ADAL" clId="{D9885CFC-450E-4BCE-B52D-270E31324E51}" dt="2021-10-26T19:10:36.308" v="33" actId="20577"/>
        <pc:sldMkLst>
          <pc:docMk/>
          <pc:sldMk cId="2048682478" sldId="370"/>
        </pc:sldMkLst>
        <pc:spChg chg="mod">
          <ac:chgData name="Gooden, Caroline J." userId="c8447a8f-bb57-4b94-b973-2a32a1aae41a" providerId="ADAL" clId="{D9885CFC-450E-4BCE-B52D-270E31324E51}" dt="2021-10-26T19:10:26.991" v="25" actId="20577"/>
          <ac:spMkLst>
            <pc:docMk/>
            <pc:sldMk cId="2048682478" sldId="370"/>
            <ac:spMk id="2" creationId="{7AE13A07-C71C-4A26-A812-C010B82E64B4}"/>
          </ac:spMkLst>
        </pc:spChg>
        <pc:spChg chg="mod">
          <ac:chgData name="Gooden, Caroline J." userId="c8447a8f-bb57-4b94-b973-2a32a1aae41a" providerId="ADAL" clId="{D9885CFC-450E-4BCE-B52D-270E31324E51}" dt="2021-10-26T19:10:36.308" v="33" actId="20577"/>
          <ac:spMkLst>
            <pc:docMk/>
            <pc:sldMk cId="2048682478" sldId="370"/>
            <ac:spMk id="3" creationId="{1BB83359-4EFD-4E39-BA07-53A33F0F1982}"/>
          </ac:spMkLst>
        </pc:spChg>
      </pc:sldChg>
      <pc:sldChg chg="modSp">
        <pc:chgData name="Gooden, Caroline J." userId="c8447a8f-bb57-4b94-b973-2a32a1aae41a" providerId="ADAL" clId="{D9885CFC-450E-4BCE-B52D-270E31324E51}" dt="2021-10-26T19:10:46.941" v="43" actId="20577"/>
        <pc:sldMkLst>
          <pc:docMk/>
          <pc:sldMk cId="3533298813" sldId="371"/>
        </pc:sldMkLst>
        <pc:spChg chg="mod">
          <ac:chgData name="Gooden, Caroline J." userId="c8447a8f-bb57-4b94-b973-2a32a1aae41a" providerId="ADAL" clId="{D9885CFC-450E-4BCE-B52D-270E31324E51}" dt="2021-10-26T19:10:43.774" v="42" actId="20577"/>
          <ac:spMkLst>
            <pc:docMk/>
            <pc:sldMk cId="3533298813" sldId="371"/>
            <ac:spMk id="2" creationId="{7AE13A07-C71C-4A26-A812-C010B82E64B4}"/>
          </ac:spMkLst>
        </pc:spChg>
        <pc:spChg chg="mod">
          <ac:chgData name="Gooden, Caroline J." userId="c8447a8f-bb57-4b94-b973-2a32a1aae41a" providerId="ADAL" clId="{D9885CFC-450E-4BCE-B52D-270E31324E51}" dt="2021-10-26T19:10:46.941" v="43" actId="20577"/>
          <ac:spMkLst>
            <pc:docMk/>
            <pc:sldMk cId="3533298813" sldId="371"/>
            <ac:spMk id="3" creationId="{1BB83359-4EFD-4E39-BA07-53A33F0F1982}"/>
          </ac:spMkLst>
        </pc:spChg>
      </pc:sldChg>
      <pc:sldChg chg="delSp modSp">
        <pc:chgData name="Gooden, Caroline J." userId="c8447a8f-bb57-4b94-b973-2a32a1aae41a" providerId="ADAL" clId="{D9885CFC-450E-4BCE-B52D-270E31324E51}" dt="2021-10-26T19:10:54.227" v="46"/>
        <pc:sldMkLst>
          <pc:docMk/>
          <pc:sldMk cId="3589000590" sldId="372"/>
        </pc:sldMkLst>
        <pc:spChg chg="del mod">
          <ac:chgData name="Gooden, Caroline J." userId="c8447a8f-bb57-4b94-b973-2a32a1aae41a" providerId="ADAL" clId="{D9885CFC-450E-4BCE-B52D-270E31324E51}" dt="2021-10-26T19:10:54.227" v="46"/>
          <ac:spMkLst>
            <pc:docMk/>
            <pc:sldMk cId="3589000590" sldId="372"/>
            <ac:spMk id="6" creationId="{4AACE313-ABD8-4052-8FE9-A75DE1A0E26E}"/>
          </ac:spMkLst>
        </pc:spChg>
      </pc:sldChg>
      <pc:sldChg chg="modSp">
        <pc:chgData name="Gooden, Caroline J." userId="c8447a8f-bb57-4b94-b973-2a32a1aae41a" providerId="ADAL" clId="{D9885CFC-450E-4BCE-B52D-270E31324E51}" dt="2021-10-26T19:11:54.708" v="86" actId="20577"/>
        <pc:sldMkLst>
          <pc:docMk/>
          <pc:sldMk cId="2228392231" sldId="374"/>
        </pc:sldMkLst>
        <pc:spChg chg="mod">
          <ac:chgData name="Gooden, Caroline J." userId="c8447a8f-bb57-4b94-b973-2a32a1aae41a" providerId="ADAL" clId="{D9885CFC-450E-4BCE-B52D-270E31324E51}" dt="2021-10-26T19:11:54.708" v="86" actId="20577"/>
          <ac:spMkLst>
            <pc:docMk/>
            <pc:sldMk cId="2228392231" sldId="374"/>
            <ac:spMk id="2" creationId="{45D1E18C-0EEE-4CB6-ABE9-D12497F93E4D}"/>
          </ac:spMkLst>
        </pc:spChg>
      </pc:sldChg>
    </pc:docChg>
  </pc:docChgLst>
  <pc:docChgLst>
    <pc:chgData name="Gooden, Caroline J." userId="S::cjgood2@uky.edu::c8447a8f-bb57-4b94-b973-2a32a1aae41a" providerId="AD" clId="Web-{8EA30BE4-7794-45BA-9555-B150CDF948A3}"/>
    <pc:docChg chg="modSld">
      <pc:chgData name="Gooden, Caroline J." userId="S::cjgood2@uky.edu::c8447a8f-bb57-4b94-b973-2a32a1aae41a" providerId="AD" clId="Web-{8EA30BE4-7794-45BA-9555-B150CDF948A3}" dt="2021-11-01T15:08:48.903" v="246" actId="20577"/>
      <pc:docMkLst>
        <pc:docMk/>
      </pc:docMkLst>
      <pc:sldChg chg="modSp">
        <pc:chgData name="Gooden, Caroline J." userId="S::cjgood2@uky.edu::c8447a8f-bb57-4b94-b973-2a32a1aae41a" providerId="AD" clId="Web-{8EA30BE4-7794-45BA-9555-B150CDF948A3}" dt="2021-11-01T15:06:47.947" v="224" actId="20577"/>
        <pc:sldMkLst>
          <pc:docMk/>
          <pc:sldMk cId="0" sldId="333"/>
        </pc:sldMkLst>
        <pc:spChg chg="mod">
          <ac:chgData name="Gooden, Caroline J." userId="S::cjgood2@uky.edu::c8447a8f-bb57-4b94-b973-2a32a1aae41a" providerId="AD" clId="Web-{8EA30BE4-7794-45BA-9555-B150CDF948A3}" dt="2021-11-01T15:06:47.947" v="224" actId="20577"/>
          <ac:spMkLst>
            <pc:docMk/>
            <pc:sldMk cId="0" sldId="333"/>
            <ac:spMk id="11267" creationId="{9E8F2F29-E026-49FE-8EA7-10FAE2929CAF}"/>
          </ac:spMkLst>
        </pc:spChg>
      </pc:sldChg>
      <pc:sldChg chg="modSp">
        <pc:chgData name="Gooden, Caroline J." userId="S::cjgood2@uky.edu::c8447a8f-bb57-4b94-b973-2a32a1aae41a" providerId="AD" clId="Web-{8EA30BE4-7794-45BA-9555-B150CDF948A3}" dt="2021-11-01T15:08:48.903" v="246" actId="20577"/>
        <pc:sldMkLst>
          <pc:docMk/>
          <pc:sldMk cId="0" sldId="357"/>
        </pc:sldMkLst>
        <pc:spChg chg="mod">
          <ac:chgData name="Gooden, Caroline J." userId="S::cjgood2@uky.edu::c8447a8f-bb57-4b94-b973-2a32a1aae41a" providerId="AD" clId="Web-{8EA30BE4-7794-45BA-9555-B150CDF948A3}" dt="2021-11-01T15:08:48.903" v="246" actId="20577"/>
          <ac:spMkLst>
            <pc:docMk/>
            <pc:sldMk cId="0" sldId="357"/>
            <ac:spMk id="19459" creationId="{8C103CBD-7CF5-457A-85B4-D094D5CC688E}"/>
          </ac:spMkLst>
        </pc:spChg>
      </pc:sldChg>
      <pc:sldChg chg="modSp">
        <pc:chgData name="Gooden, Caroline J." userId="S::cjgood2@uky.edu::c8447a8f-bb57-4b94-b973-2a32a1aae41a" providerId="AD" clId="Web-{8EA30BE4-7794-45BA-9555-B150CDF948A3}" dt="2021-11-01T15:06:56.088" v="225" actId="20577"/>
        <pc:sldMkLst>
          <pc:docMk/>
          <pc:sldMk cId="1769457500" sldId="367"/>
        </pc:sldMkLst>
        <pc:spChg chg="mod">
          <ac:chgData name="Gooden, Caroline J." userId="S::cjgood2@uky.edu::c8447a8f-bb57-4b94-b973-2a32a1aae41a" providerId="AD" clId="Web-{8EA30BE4-7794-45BA-9555-B150CDF948A3}" dt="2021-11-01T15:06:56.088" v="225" actId="20577"/>
          <ac:spMkLst>
            <pc:docMk/>
            <pc:sldMk cId="1769457500" sldId="367"/>
            <ac:spMk id="15363" creationId="{C4FB8F0A-3C89-4EE2-A6D9-1B0BA4E4E8B9}"/>
          </ac:spMkLst>
        </pc:spChg>
      </pc:sldChg>
      <pc:sldChg chg="modSp">
        <pc:chgData name="Gooden, Caroline J." userId="S::cjgood2@uky.edu::c8447a8f-bb57-4b94-b973-2a32a1aae41a" providerId="AD" clId="Web-{8EA30BE4-7794-45BA-9555-B150CDF948A3}" dt="2021-11-01T15:07:48.324" v="234" actId="20577"/>
        <pc:sldMkLst>
          <pc:docMk/>
          <pc:sldMk cId="1414037663" sldId="368"/>
        </pc:sldMkLst>
        <pc:spChg chg="mod">
          <ac:chgData name="Gooden, Caroline J." userId="S::cjgood2@uky.edu::c8447a8f-bb57-4b94-b973-2a32a1aae41a" providerId="AD" clId="Web-{8EA30BE4-7794-45BA-9555-B150CDF948A3}" dt="2021-11-01T15:07:48.324" v="234" actId="20577"/>
          <ac:spMkLst>
            <pc:docMk/>
            <pc:sldMk cId="1414037663" sldId="368"/>
            <ac:spMk id="3" creationId="{96962840-3029-44A9-B011-CAE86A48E265}"/>
          </ac:spMkLst>
        </pc:spChg>
      </pc:sldChg>
      <pc:sldChg chg="modSp">
        <pc:chgData name="Gooden, Caroline J." userId="S::cjgood2@uky.edu::c8447a8f-bb57-4b94-b973-2a32a1aae41a" providerId="AD" clId="Web-{8EA30BE4-7794-45BA-9555-B150CDF948A3}" dt="2021-11-01T15:07:01.651" v="226" actId="20577"/>
        <pc:sldMkLst>
          <pc:docMk/>
          <pc:sldMk cId="2048682478" sldId="370"/>
        </pc:sldMkLst>
        <pc:spChg chg="mod">
          <ac:chgData name="Gooden, Caroline J." userId="S::cjgood2@uky.edu::c8447a8f-bb57-4b94-b973-2a32a1aae41a" providerId="AD" clId="Web-{8EA30BE4-7794-45BA-9555-B150CDF948A3}" dt="2021-11-01T15:07:01.651" v="226" actId="20577"/>
          <ac:spMkLst>
            <pc:docMk/>
            <pc:sldMk cId="2048682478" sldId="370"/>
            <ac:spMk id="3" creationId="{1BB83359-4EFD-4E39-BA07-53A33F0F1982}"/>
          </ac:spMkLst>
        </pc:spChg>
      </pc:sldChg>
      <pc:sldChg chg="modSp">
        <pc:chgData name="Gooden, Caroline J." userId="S::cjgood2@uky.edu::c8447a8f-bb57-4b94-b973-2a32a1aae41a" providerId="AD" clId="Web-{8EA30BE4-7794-45BA-9555-B150CDF948A3}" dt="2021-11-01T15:08:29.356" v="241" actId="1076"/>
        <pc:sldMkLst>
          <pc:docMk/>
          <pc:sldMk cId="3533298813" sldId="371"/>
        </pc:sldMkLst>
        <pc:spChg chg="mod">
          <ac:chgData name="Gooden, Caroline J." userId="S::cjgood2@uky.edu::c8447a8f-bb57-4b94-b973-2a32a1aae41a" providerId="AD" clId="Web-{8EA30BE4-7794-45BA-9555-B150CDF948A3}" dt="2021-11-01T15:08:29.356" v="241" actId="1076"/>
          <ac:spMkLst>
            <pc:docMk/>
            <pc:sldMk cId="3533298813" sldId="371"/>
            <ac:spMk id="3" creationId="{1BB83359-4EFD-4E39-BA07-53A33F0F1982}"/>
          </ac:spMkLst>
        </pc:spChg>
      </pc:sldChg>
      <pc:sldChg chg="modSp">
        <pc:chgData name="Gooden, Caroline J." userId="S::cjgood2@uky.edu::c8447a8f-bb57-4b94-b973-2a32a1aae41a" providerId="AD" clId="Web-{8EA30BE4-7794-45BA-9555-B150CDF948A3}" dt="2021-11-01T15:08:35.590" v="242" actId="20577"/>
        <pc:sldMkLst>
          <pc:docMk/>
          <pc:sldMk cId="3589000590" sldId="372"/>
        </pc:sldMkLst>
        <pc:spChg chg="mod">
          <ac:chgData name="Gooden, Caroline J." userId="S::cjgood2@uky.edu::c8447a8f-bb57-4b94-b973-2a32a1aae41a" providerId="AD" clId="Web-{8EA30BE4-7794-45BA-9555-B150CDF948A3}" dt="2021-11-01T15:08:35.590" v="242" actId="20577"/>
          <ac:spMkLst>
            <pc:docMk/>
            <pc:sldMk cId="3589000590" sldId="372"/>
            <ac:spMk id="3" creationId="{1BB83359-4EFD-4E39-BA07-53A33F0F1982}"/>
          </ac:spMkLst>
        </pc:spChg>
      </pc:sldChg>
      <pc:sldChg chg="modSp">
        <pc:chgData name="Gooden, Caroline J." userId="S::cjgood2@uky.edu::c8447a8f-bb57-4b94-b973-2a32a1aae41a" providerId="AD" clId="Web-{8EA30BE4-7794-45BA-9555-B150CDF948A3}" dt="2021-11-01T15:07:08.494" v="227" actId="20577"/>
        <pc:sldMkLst>
          <pc:docMk/>
          <pc:sldMk cId="2788999114" sldId="376"/>
        </pc:sldMkLst>
        <pc:spChg chg="mod">
          <ac:chgData name="Gooden, Caroline J." userId="S::cjgood2@uky.edu::c8447a8f-bb57-4b94-b973-2a32a1aae41a" providerId="AD" clId="Web-{8EA30BE4-7794-45BA-9555-B150CDF948A3}" dt="2021-11-01T15:07:08.494" v="227" actId="20577"/>
          <ac:spMkLst>
            <pc:docMk/>
            <pc:sldMk cId="2788999114" sldId="376"/>
            <ac:spMk id="3" creationId="{1BB83359-4EFD-4E39-BA07-53A33F0F1982}"/>
          </ac:spMkLst>
        </pc:spChg>
      </pc:sldChg>
      <pc:sldChg chg="modSp">
        <pc:chgData name="Gooden, Caroline J." userId="S::cjgood2@uky.edu::c8447a8f-bb57-4b94-b973-2a32a1aae41a" providerId="AD" clId="Web-{8EA30BE4-7794-45BA-9555-B150CDF948A3}" dt="2021-11-01T15:07:58.183" v="236" actId="20577"/>
        <pc:sldMkLst>
          <pc:docMk/>
          <pc:sldMk cId="813325508" sldId="377"/>
        </pc:sldMkLst>
        <pc:spChg chg="mod">
          <ac:chgData name="Gooden, Caroline J." userId="S::cjgood2@uky.edu::c8447a8f-bb57-4b94-b973-2a32a1aae41a" providerId="AD" clId="Web-{8EA30BE4-7794-45BA-9555-B150CDF948A3}" dt="2021-11-01T15:07:58.183" v="236" actId="20577"/>
          <ac:spMkLst>
            <pc:docMk/>
            <pc:sldMk cId="813325508" sldId="377"/>
            <ac:spMk id="3" creationId="{1BB83359-4EFD-4E39-BA07-53A33F0F1982}"/>
          </ac:spMkLst>
        </pc:spChg>
      </pc:sldChg>
    </pc:docChg>
  </pc:docChgLst>
  <pc:docChgLst>
    <pc:chgData name="Gooden, Caroline J." userId="S::cjgood2@uky.edu::c8447a8f-bb57-4b94-b973-2a32a1aae41a" providerId="AD" clId="Web-{12F096FB-C969-4A32-B7F9-5F63BB5C582D}"/>
    <pc:docChg chg="modSld">
      <pc:chgData name="Gooden, Caroline J." userId="S::cjgood2@uky.edu::c8447a8f-bb57-4b94-b973-2a32a1aae41a" providerId="AD" clId="Web-{12F096FB-C969-4A32-B7F9-5F63BB5C582D}" dt="2021-11-01T14:53:09.779" v="0" actId="20577"/>
      <pc:docMkLst>
        <pc:docMk/>
      </pc:docMkLst>
      <pc:sldChg chg="modSp">
        <pc:chgData name="Gooden, Caroline J." userId="S::cjgood2@uky.edu::c8447a8f-bb57-4b94-b973-2a32a1aae41a" providerId="AD" clId="Web-{12F096FB-C969-4A32-B7F9-5F63BB5C582D}" dt="2021-11-01T14:53:09.779" v="0" actId="20577"/>
        <pc:sldMkLst>
          <pc:docMk/>
          <pc:sldMk cId="0" sldId="257"/>
        </pc:sldMkLst>
        <pc:spChg chg="mod">
          <ac:chgData name="Gooden, Caroline J." userId="S::cjgood2@uky.edu::c8447a8f-bb57-4b94-b973-2a32a1aae41a" providerId="AD" clId="Web-{12F096FB-C969-4A32-B7F9-5F63BB5C582D}" dt="2021-11-01T14:53:09.779" v="0" actId="20577"/>
          <ac:spMkLst>
            <pc:docMk/>
            <pc:sldMk cId="0" sldId="257"/>
            <ac:spMk id="7171" creationId="{18252144-C1CD-408B-AE2A-A2E671C8EB51}"/>
          </ac:spMkLst>
        </pc:spChg>
      </pc:sldChg>
    </pc:docChg>
  </pc:docChgLst>
  <pc:docChgLst>
    <pc:chgData name="Gooden, Caroline J." userId="c8447a8f-bb57-4b94-b973-2a32a1aae41a" providerId="ADAL" clId="{33E19AA5-5048-4A03-8416-A5C4BF572203}"/>
    <pc:docChg chg="custSel addSld delSld modSld">
      <pc:chgData name="Gooden, Caroline J." userId="c8447a8f-bb57-4b94-b973-2a32a1aae41a" providerId="ADAL" clId="{33E19AA5-5048-4A03-8416-A5C4BF572203}" dt="2021-10-28T12:29:58.466" v="834" actId="20577"/>
      <pc:docMkLst>
        <pc:docMk/>
      </pc:docMkLst>
      <pc:sldChg chg="modSp">
        <pc:chgData name="Gooden, Caroline J." userId="c8447a8f-bb57-4b94-b973-2a32a1aae41a" providerId="ADAL" clId="{33E19AA5-5048-4A03-8416-A5C4BF572203}" dt="2021-10-27T18:32:24.849" v="19" actId="20577"/>
        <pc:sldMkLst>
          <pc:docMk/>
          <pc:sldMk cId="0" sldId="257"/>
        </pc:sldMkLst>
        <pc:spChg chg="mod">
          <ac:chgData name="Gooden, Caroline J." userId="c8447a8f-bb57-4b94-b973-2a32a1aae41a" providerId="ADAL" clId="{33E19AA5-5048-4A03-8416-A5C4BF572203}" dt="2021-10-27T18:32:24.849" v="19" actId="20577"/>
          <ac:spMkLst>
            <pc:docMk/>
            <pc:sldMk cId="0" sldId="257"/>
            <ac:spMk id="7171" creationId="{18252144-C1CD-408B-AE2A-A2E671C8EB51}"/>
          </ac:spMkLst>
        </pc:spChg>
      </pc:sldChg>
      <pc:sldChg chg="modSp">
        <pc:chgData name="Gooden, Caroline J." userId="c8447a8f-bb57-4b94-b973-2a32a1aae41a" providerId="ADAL" clId="{33E19AA5-5048-4A03-8416-A5C4BF572203}" dt="2021-10-27T18:39:55.092" v="163" actId="20577"/>
        <pc:sldMkLst>
          <pc:docMk/>
          <pc:sldMk cId="787565611" sldId="283"/>
        </pc:sldMkLst>
        <pc:spChg chg="mod">
          <ac:chgData name="Gooden, Caroline J." userId="c8447a8f-bb57-4b94-b973-2a32a1aae41a" providerId="ADAL" clId="{33E19AA5-5048-4A03-8416-A5C4BF572203}" dt="2021-10-27T18:39:55.092" v="163" actId="20577"/>
          <ac:spMkLst>
            <pc:docMk/>
            <pc:sldMk cId="787565611" sldId="283"/>
            <ac:spMk id="2" creationId="{45D1E18C-0EEE-4CB6-ABE9-D12497F93E4D}"/>
          </ac:spMkLst>
        </pc:spChg>
        <pc:spChg chg="mod">
          <ac:chgData name="Gooden, Caroline J." userId="c8447a8f-bb57-4b94-b973-2a32a1aae41a" providerId="ADAL" clId="{33E19AA5-5048-4A03-8416-A5C4BF572203}" dt="2021-10-27T18:39:33.453" v="153" actId="1076"/>
          <ac:spMkLst>
            <pc:docMk/>
            <pc:sldMk cId="787565611" sldId="283"/>
            <ac:spMk id="3" creationId="{DE5F864E-5869-42D5-8AED-65B716AA25A9}"/>
          </ac:spMkLst>
        </pc:spChg>
      </pc:sldChg>
      <pc:sldChg chg="modSp">
        <pc:chgData name="Gooden, Caroline J." userId="c8447a8f-bb57-4b94-b973-2a32a1aae41a" providerId="ADAL" clId="{33E19AA5-5048-4A03-8416-A5C4BF572203}" dt="2021-10-27T19:32:11.131" v="285" actId="207"/>
        <pc:sldMkLst>
          <pc:docMk/>
          <pc:sldMk cId="0" sldId="333"/>
        </pc:sldMkLst>
        <pc:spChg chg="mod">
          <ac:chgData name="Gooden, Caroline J." userId="c8447a8f-bb57-4b94-b973-2a32a1aae41a" providerId="ADAL" clId="{33E19AA5-5048-4A03-8416-A5C4BF572203}" dt="2021-10-27T19:32:11.131" v="285" actId="207"/>
          <ac:spMkLst>
            <pc:docMk/>
            <pc:sldMk cId="0" sldId="333"/>
            <ac:spMk id="11267" creationId="{9E8F2F29-E026-49FE-8EA7-10FAE2929CAF}"/>
          </ac:spMkLst>
        </pc:spChg>
      </pc:sldChg>
      <pc:sldChg chg="modSp">
        <pc:chgData name="Gooden, Caroline J." userId="c8447a8f-bb57-4b94-b973-2a32a1aae41a" providerId="ADAL" clId="{33E19AA5-5048-4A03-8416-A5C4BF572203}" dt="2021-10-27T19:31:16.522" v="280" actId="1076"/>
        <pc:sldMkLst>
          <pc:docMk/>
          <pc:sldMk cId="0" sldId="334"/>
        </pc:sldMkLst>
        <pc:spChg chg="mod">
          <ac:chgData name="Gooden, Caroline J." userId="c8447a8f-bb57-4b94-b973-2a32a1aae41a" providerId="ADAL" clId="{33E19AA5-5048-4A03-8416-A5C4BF572203}" dt="2021-10-27T19:31:16.522" v="280" actId="1076"/>
          <ac:spMkLst>
            <pc:docMk/>
            <pc:sldMk cId="0" sldId="334"/>
            <ac:spMk id="3" creationId="{6F2DCC14-C6EB-4720-BA50-A5B33C17EC1D}"/>
          </ac:spMkLst>
        </pc:spChg>
      </pc:sldChg>
      <pc:sldChg chg="modSp">
        <pc:chgData name="Gooden, Caroline J." userId="c8447a8f-bb57-4b94-b973-2a32a1aae41a" providerId="ADAL" clId="{33E19AA5-5048-4A03-8416-A5C4BF572203}" dt="2021-10-27T18:54:26.713" v="274" actId="20577"/>
        <pc:sldMkLst>
          <pc:docMk/>
          <pc:sldMk cId="0" sldId="336"/>
        </pc:sldMkLst>
        <pc:spChg chg="mod">
          <ac:chgData name="Gooden, Caroline J." userId="c8447a8f-bb57-4b94-b973-2a32a1aae41a" providerId="ADAL" clId="{33E19AA5-5048-4A03-8416-A5C4BF572203}" dt="2021-10-27T18:54:26.713" v="274" actId="20577"/>
          <ac:spMkLst>
            <pc:docMk/>
            <pc:sldMk cId="0" sldId="336"/>
            <ac:spMk id="3" creationId="{4E60622D-45D9-47BE-BA89-AF3EB8D3FC53}"/>
          </ac:spMkLst>
        </pc:spChg>
      </pc:sldChg>
      <pc:sldChg chg="addSp modSp">
        <pc:chgData name="Gooden, Caroline J." userId="c8447a8f-bb57-4b94-b973-2a32a1aae41a" providerId="ADAL" clId="{33E19AA5-5048-4A03-8416-A5C4BF572203}" dt="2021-10-27T21:33:04.406" v="292" actId="20577"/>
        <pc:sldMkLst>
          <pc:docMk/>
          <pc:sldMk cId="0" sldId="346"/>
        </pc:sldMkLst>
        <pc:spChg chg="add mod">
          <ac:chgData name="Gooden, Caroline J." userId="c8447a8f-bb57-4b94-b973-2a32a1aae41a" providerId="ADAL" clId="{33E19AA5-5048-4A03-8416-A5C4BF572203}" dt="2021-10-27T19:34:45.764" v="287" actId="14100"/>
          <ac:spMkLst>
            <pc:docMk/>
            <pc:sldMk cId="0" sldId="346"/>
            <ac:spMk id="4" creationId="{AE506CED-FFB1-4576-B075-06DA68AA0227}"/>
          </ac:spMkLst>
        </pc:spChg>
        <pc:spChg chg="mod">
          <ac:chgData name="Gooden, Caroline J." userId="c8447a8f-bb57-4b94-b973-2a32a1aae41a" providerId="ADAL" clId="{33E19AA5-5048-4A03-8416-A5C4BF572203}" dt="2021-10-27T21:33:04.406" v="292" actId="20577"/>
          <ac:spMkLst>
            <pc:docMk/>
            <pc:sldMk cId="0" sldId="346"/>
            <ac:spMk id="31747" creationId="{949CE3FE-4E3F-4E4B-BFE5-FDBDC2349730}"/>
          </ac:spMkLst>
        </pc:spChg>
        <pc:picChg chg="add mod">
          <ac:chgData name="Gooden, Caroline J." userId="c8447a8f-bb57-4b94-b973-2a32a1aae41a" providerId="ADAL" clId="{33E19AA5-5048-4A03-8416-A5C4BF572203}" dt="2021-10-27T18:43:00.901" v="269" actId="1076"/>
          <ac:picMkLst>
            <pc:docMk/>
            <pc:sldMk cId="0" sldId="346"/>
            <ac:picMk id="3" creationId="{1CAA21A1-64B6-4DE8-A332-3075D77E0A34}"/>
          </ac:picMkLst>
        </pc:picChg>
      </pc:sldChg>
      <pc:sldChg chg="modSp modNotesTx">
        <pc:chgData name="Gooden, Caroline J." userId="c8447a8f-bb57-4b94-b973-2a32a1aae41a" providerId="ADAL" clId="{33E19AA5-5048-4A03-8416-A5C4BF572203}" dt="2021-10-28T12:20:17.556" v="329" actId="20577"/>
        <pc:sldMkLst>
          <pc:docMk/>
          <pc:sldMk cId="0" sldId="357"/>
        </pc:sldMkLst>
        <pc:spChg chg="mod">
          <ac:chgData name="Gooden, Caroline J." userId="c8447a8f-bb57-4b94-b973-2a32a1aae41a" providerId="ADAL" clId="{33E19AA5-5048-4A03-8416-A5C4BF572203}" dt="2021-10-27T19:31:33.504" v="281" actId="207"/>
          <ac:spMkLst>
            <pc:docMk/>
            <pc:sldMk cId="0" sldId="357"/>
            <ac:spMk id="19459" creationId="{8C103CBD-7CF5-457A-85B4-D094D5CC688E}"/>
          </ac:spMkLst>
        </pc:spChg>
      </pc:sldChg>
      <pc:sldChg chg="modSp">
        <pc:chgData name="Gooden, Caroline J." userId="c8447a8f-bb57-4b94-b973-2a32a1aae41a" providerId="ADAL" clId="{33E19AA5-5048-4A03-8416-A5C4BF572203}" dt="2021-10-28T12:29:58.466" v="834" actId="20577"/>
        <pc:sldMkLst>
          <pc:docMk/>
          <pc:sldMk cId="1414037663" sldId="368"/>
        </pc:sldMkLst>
        <pc:spChg chg="mod">
          <ac:chgData name="Gooden, Caroline J." userId="c8447a8f-bb57-4b94-b973-2a32a1aae41a" providerId="ADAL" clId="{33E19AA5-5048-4A03-8416-A5C4BF572203}" dt="2021-10-28T12:29:33.911" v="821" actId="1076"/>
          <ac:spMkLst>
            <pc:docMk/>
            <pc:sldMk cId="1414037663" sldId="368"/>
            <ac:spMk id="2" creationId="{EB9B96F2-AB72-4A62-BBF3-1A6F480A61D9}"/>
          </ac:spMkLst>
        </pc:spChg>
        <pc:spChg chg="mod">
          <ac:chgData name="Gooden, Caroline J." userId="c8447a8f-bb57-4b94-b973-2a32a1aae41a" providerId="ADAL" clId="{33E19AA5-5048-4A03-8416-A5C4BF572203}" dt="2021-10-28T12:29:58.466" v="834" actId="20577"/>
          <ac:spMkLst>
            <pc:docMk/>
            <pc:sldMk cId="1414037663" sldId="368"/>
            <ac:spMk id="3" creationId="{96962840-3029-44A9-B011-CAE86A48E265}"/>
          </ac:spMkLst>
        </pc:spChg>
      </pc:sldChg>
      <pc:sldChg chg="modSp">
        <pc:chgData name="Gooden, Caroline J." userId="c8447a8f-bb57-4b94-b973-2a32a1aae41a" providerId="ADAL" clId="{33E19AA5-5048-4A03-8416-A5C4BF572203}" dt="2021-10-27T19:31:47.961" v="284" actId="20577"/>
        <pc:sldMkLst>
          <pc:docMk/>
          <pc:sldMk cId="2048682478" sldId="370"/>
        </pc:sldMkLst>
        <pc:spChg chg="mod">
          <ac:chgData name="Gooden, Caroline J." userId="c8447a8f-bb57-4b94-b973-2a32a1aae41a" providerId="ADAL" clId="{33E19AA5-5048-4A03-8416-A5C4BF572203}" dt="2021-10-27T19:31:47.961" v="284" actId="20577"/>
          <ac:spMkLst>
            <pc:docMk/>
            <pc:sldMk cId="2048682478" sldId="370"/>
            <ac:spMk id="3" creationId="{1BB83359-4EFD-4E39-BA07-53A33F0F1982}"/>
          </ac:spMkLst>
        </pc:spChg>
      </pc:sldChg>
      <pc:sldChg chg="del">
        <pc:chgData name="Gooden, Caroline J." userId="c8447a8f-bb57-4b94-b973-2a32a1aae41a" providerId="ADAL" clId="{33E19AA5-5048-4A03-8416-A5C4BF572203}" dt="2021-10-27T18:40:03.979" v="164" actId="2696"/>
        <pc:sldMkLst>
          <pc:docMk/>
          <pc:sldMk cId="2228392231" sldId="374"/>
        </pc:sldMkLst>
      </pc:sldChg>
      <pc:sldChg chg="modSp add">
        <pc:chgData name="Gooden, Caroline J." userId="c8447a8f-bb57-4b94-b973-2a32a1aae41a" providerId="ADAL" clId="{33E19AA5-5048-4A03-8416-A5C4BF572203}" dt="2021-10-27T18:40:56.358" v="215" actId="20577"/>
        <pc:sldMkLst>
          <pc:docMk/>
          <pc:sldMk cId="3626069362" sldId="375"/>
        </pc:sldMkLst>
        <pc:spChg chg="mod">
          <ac:chgData name="Gooden, Caroline J." userId="c8447a8f-bb57-4b94-b973-2a32a1aae41a" providerId="ADAL" clId="{33E19AA5-5048-4A03-8416-A5C4BF572203}" dt="2021-10-27T18:39:49.260" v="162" actId="20577"/>
          <ac:spMkLst>
            <pc:docMk/>
            <pc:sldMk cId="3626069362" sldId="375"/>
            <ac:spMk id="2" creationId="{45D1E18C-0EEE-4CB6-ABE9-D12497F93E4D}"/>
          </ac:spMkLst>
        </pc:spChg>
        <pc:spChg chg="mod">
          <ac:chgData name="Gooden, Caroline J." userId="c8447a8f-bb57-4b94-b973-2a32a1aae41a" providerId="ADAL" clId="{33E19AA5-5048-4A03-8416-A5C4BF572203}" dt="2021-10-27T18:40:56.358" v="215" actId="20577"/>
          <ac:spMkLst>
            <pc:docMk/>
            <pc:sldMk cId="3626069362" sldId="375"/>
            <ac:spMk id="3" creationId="{DE5F864E-5869-42D5-8AED-65B716AA25A9}"/>
          </ac:spMkLst>
        </pc:spChg>
      </pc:sldChg>
    </pc:docChg>
  </pc:docChgLst>
  <pc:docChgLst>
    <pc:chgData name="Gooden, Caroline J." userId="S::cjgood2@uky.edu::c8447a8f-bb57-4b94-b973-2a32a1aae41a" providerId="AD" clId="Web-{1940424B-2D79-45B4-87C9-5D659BE69977}"/>
    <pc:docChg chg="addSld modSld">
      <pc:chgData name="Gooden, Caroline J." userId="S::cjgood2@uky.edu::c8447a8f-bb57-4b94-b973-2a32a1aae41a" providerId="AD" clId="Web-{1940424B-2D79-45B4-87C9-5D659BE69977}" dt="2021-10-29T13:43:32.238" v="203" actId="1076"/>
      <pc:docMkLst>
        <pc:docMk/>
      </pc:docMkLst>
      <pc:sldChg chg="modSp">
        <pc:chgData name="Gooden, Caroline J." userId="S::cjgood2@uky.edu::c8447a8f-bb57-4b94-b973-2a32a1aae41a" providerId="AD" clId="Web-{1940424B-2D79-45B4-87C9-5D659BE69977}" dt="2021-10-29T13:36:23.299" v="29" actId="20577"/>
        <pc:sldMkLst>
          <pc:docMk/>
          <pc:sldMk cId="2048682478" sldId="370"/>
        </pc:sldMkLst>
        <pc:spChg chg="mod">
          <ac:chgData name="Gooden, Caroline J." userId="S::cjgood2@uky.edu::c8447a8f-bb57-4b94-b973-2a32a1aae41a" providerId="AD" clId="Web-{1940424B-2D79-45B4-87C9-5D659BE69977}" dt="2021-10-29T13:36:23.299" v="29" actId="20577"/>
          <ac:spMkLst>
            <pc:docMk/>
            <pc:sldMk cId="2048682478" sldId="370"/>
            <ac:spMk id="3" creationId="{1BB83359-4EFD-4E39-BA07-53A33F0F1982}"/>
          </ac:spMkLst>
        </pc:spChg>
      </pc:sldChg>
      <pc:sldChg chg="modSp">
        <pc:chgData name="Gooden, Caroline J." userId="S::cjgood2@uky.edu::c8447a8f-bb57-4b94-b973-2a32a1aae41a" providerId="AD" clId="Web-{1940424B-2D79-45B4-87C9-5D659BE69977}" dt="2021-10-29T13:41:50.254" v="146" actId="20577"/>
        <pc:sldMkLst>
          <pc:docMk/>
          <pc:sldMk cId="3589000590" sldId="372"/>
        </pc:sldMkLst>
        <pc:spChg chg="mod">
          <ac:chgData name="Gooden, Caroline J." userId="S::cjgood2@uky.edu::c8447a8f-bb57-4b94-b973-2a32a1aae41a" providerId="AD" clId="Web-{1940424B-2D79-45B4-87C9-5D659BE69977}" dt="2021-10-29T13:41:50.254" v="146" actId="20577"/>
          <ac:spMkLst>
            <pc:docMk/>
            <pc:sldMk cId="3589000590" sldId="372"/>
            <ac:spMk id="3" creationId="{1BB83359-4EFD-4E39-BA07-53A33F0F1982}"/>
          </ac:spMkLst>
        </pc:spChg>
      </pc:sldChg>
      <pc:sldChg chg="modSp add replId">
        <pc:chgData name="Gooden, Caroline J." userId="S::cjgood2@uky.edu::c8447a8f-bb57-4b94-b973-2a32a1aae41a" providerId="AD" clId="Web-{1940424B-2D79-45B4-87C9-5D659BE69977}" dt="2021-10-29T13:38:13.768" v="62" actId="20577"/>
        <pc:sldMkLst>
          <pc:docMk/>
          <pc:sldMk cId="2788999114" sldId="376"/>
        </pc:sldMkLst>
        <pc:spChg chg="mod">
          <ac:chgData name="Gooden, Caroline J." userId="S::cjgood2@uky.edu::c8447a8f-bb57-4b94-b973-2a32a1aae41a" providerId="AD" clId="Web-{1940424B-2D79-45B4-87C9-5D659BE69977}" dt="2021-10-29T13:37:07.565" v="33" actId="20577"/>
          <ac:spMkLst>
            <pc:docMk/>
            <pc:sldMk cId="2788999114" sldId="376"/>
            <ac:spMk id="2" creationId="{7AE13A07-C71C-4A26-A812-C010B82E64B4}"/>
          </ac:spMkLst>
        </pc:spChg>
        <pc:spChg chg="mod">
          <ac:chgData name="Gooden, Caroline J." userId="S::cjgood2@uky.edu::c8447a8f-bb57-4b94-b973-2a32a1aae41a" providerId="AD" clId="Web-{1940424B-2D79-45B4-87C9-5D659BE69977}" dt="2021-10-29T13:38:13.768" v="62" actId="20577"/>
          <ac:spMkLst>
            <pc:docMk/>
            <pc:sldMk cId="2788999114" sldId="376"/>
            <ac:spMk id="3" creationId="{1BB83359-4EFD-4E39-BA07-53A33F0F1982}"/>
          </ac:spMkLst>
        </pc:spChg>
      </pc:sldChg>
      <pc:sldChg chg="modSp add replId">
        <pc:chgData name="Gooden, Caroline J." userId="S::cjgood2@uky.edu::c8447a8f-bb57-4b94-b973-2a32a1aae41a" providerId="AD" clId="Web-{1940424B-2D79-45B4-87C9-5D659BE69977}" dt="2021-10-29T13:43:32.238" v="203" actId="1076"/>
        <pc:sldMkLst>
          <pc:docMk/>
          <pc:sldMk cId="813325508" sldId="377"/>
        </pc:sldMkLst>
        <pc:spChg chg="mod">
          <ac:chgData name="Gooden, Caroline J." userId="S::cjgood2@uky.edu::c8447a8f-bb57-4b94-b973-2a32a1aae41a" providerId="AD" clId="Web-{1940424B-2D79-45B4-87C9-5D659BE69977}" dt="2021-10-29T13:43:32.238" v="203" actId="1076"/>
          <ac:spMkLst>
            <pc:docMk/>
            <pc:sldMk cId="813325508" sldId="377"/>
            <ac:spMk id="3" creationId="{1BB83359-4EFD-4E39-BA07-53A33F0F1982}"/>
          </ac:spMkLst>
        </pc:spChg>
      </pc:sldChg>
    </pc:docChg>
  </pc:docChgLst>
  <pc:docChgLst>
    <pc:chgData name="Gooden, Caroline J." userId="S::cjgood2@uky.edu::c8447a8f-bb57-4b94-b973-2a32a1aae41a" providerId="AD" clId="Web-{EFBABC96-F1E2-4797-8501-8D06CB7613FB}"/>
    <pc:docChg chg="modSld">
      <pc:chgData name="Gooden, Caroline J." userId="S::cjgood2@uky.edu::c8447a8f-bb57-4b94-b973-2a32a1aae41a" providerId="AD" clId="Web-{EFBABC96-F1E2-4797-8501-8D06CB7613FB}" dt="2021-10-30T12:27:18.124" v="27" actId="20577"/>
      <pc:docMkLst>
        <pc:docMk/>
      </pc:docMkLst>
      <pc:sldChg chg="modNotes">
        <pc:chgData name="Gooden, Caroline J." userId="S::cjgood2@uky.edu::c8447a8f-bb57-4b94-b973-2a32a1aae41a" providerId="AD" clId="Web-{EFBABC96-F1E2-4797-8501-8D06CB7613FB}" dt="2021-10-30T12:26:49.921" v="21"/>
        <pc:sldMkLst>
          <pc:docMk/>
          <pc:sldMk cId="0" sldId="357"/>
        </pc:sldMkLst>
      </pc:sldChg>
      <pc:sldChg chg="modSp">
        <pc:chgData name="Gooden, Caroline J." userId="S::cjgood2@uky.edu::c8447a8f-bb57-4b94-b973-2a32a1aae41a" providerId="AD" clId="Web-{EFBABC96-F1E2-4797-8501-8D06CB7613FB}" dt="2021-10-30T12:25:17.591" v="1" actId="20577"/>
        <pc:sldMkLst>
          <pc:docMk/>
          <pc:sldMk cId="2048682478" sldId="370"/>
        </pc:sldMkLst>
        <pc:spChg chg="mod">
          <ac:chgData name="Gooden, Caroline J." userId="S::cjgood2@uky.edu::c8447a8f-bb57-4b94-b973-2a32a1aae41a" providerId="AD" clId="Web-{EFBABC96-F1E2-4797-8501-8D06CB7613FB}" dt="2021-10-30T12:25:17.591" v="1" actId="20577"/>
          <ac:spMkLst>
            <pc:docMk/>
            <pc:sldMk cId="2048682478" sldId="370"/>
            <ac:spMk id="3" creationId="{1BB83359-4EFD-4E39-BA07-53A33F0F1982}"/>
          </ac:spMkLst>
        </pc:spChg>
      </pc:sldChg>
      <pc:sldChg chg="modSp">
        <pc:chgData name="Gooden, Caroline J." userId="S::cjgood2@uky.edu::c8447a8f-bb57-4b94-b973-2a32a1aae41a" providerId="AD" clId="Web-{EFBABC96-F1E2-4797-8501-8D06CB7613FB}" dt="2021-10-30T12:27:18.124" v="27" actId="20577"/>
        <pc:sldMkLst>
          <pc:docMk/>
          <pc:sldMk cId="813325508" sldId="377"/>
        </pc:sldMkLst>
        <pc:spChg chg="mod">
          <ac:chgData name="Gooden, Caroline J." userId="S::cjgood2@uky.edu::c8447a8f-bb57-4b94-b973-2a32a1aae41a" providerId="AD" clId="Web-{EFBABC96-F1E2-4797-8501-8D06CB7613FB}" dt="2021-10-30T12:27:15.734" v="25" actId="1076"/>
          <ac:spMkLst>
            <pc:docMk/>
            <pc:sldMk cId="813325508" sldId="377"/>
            <ac:spMk id="2" creationId="{7AE13A07-C71C-4A26-A812-C010B82E64B4}"/>
          </ac:spMkLst>
        </pc:spChg>
        <pc:spChg chg="mod">
          <ac:chgData name="Gooden, Caroline J." userId="S::cjgood2@uky.edu::c8447a8f-bb57-4b94-b973-2a32a1aae41a" providerId="AD" clId="Web-{EFBABC96-F1E2-4797-8501-8D06CB7613FB}" dt="2021-10-30T12:27:18.124" v="27" actId="20577"/>
          <ac:spMkLst>
            <pc:docMk/>
            <pc:sldMk cId="813325508" sldId="377"/>
            <ac:spMk id="3" creationId="{1BB83359-4EFD-4E39-BA07-53A33F0F198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A5F3C4-45A0-4771-B4AF-16C955CB617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BCCD128C-D2C7-4E39-BACB-B22AAE97DA9D}"/>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D1BD45E4-0221-4EAA-93C7-6173B636DDA4}" type="datetimeFigureOut">
              <a:rPr lang="en-US"/>
              <a:pPr>
                <a:defRPr/>
              </a:pPr>
              <a:t>11/1/2021</a:t>
            </a:fld>
            <a:endParaRPr lang="en-US"/>
          </a:p>
        </p:txBody>
      </p:sp>
      <p:sp>
        <p:nvSpPr>
          <p:cNvPr id="4" name="Slide Image Placeholder 3">
            <a:extLst>
              <a:ext uri="{FF2B5EF4-FFF2-40B4-BE49-F238E27FC236}">
                <a16:creationId xmlns:a16="http://schemas.microsoft.com/office/drawing/2014/main" id="{07C7FC53-F6F4-4E96-BA52-28A93C45A709}"/>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E840B8B2-511E-480B-B15F-63423CDA3A6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5E73C1D-93E7-4C00-B53B-2A9420C5E393}"/>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F1768C3F-C573-4427-BCC8-626B7BDEC7FC}"/>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55FB3FA3-A560-4DA4-953C-2231A7ED72A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941B668-0EE3-4B04-A552-CD19E44E07D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46BE7383-3322-4908-8FC5-A5F49E49641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cs typeface="Calibri"/>
              </a:rPr>
              <a:t>Caroline slides 1 through 10</a:t>
            </a:r>
            <a:endParaRPr lang="en-US" altLang="en-US" dirty="0">
              <a:cs typeface="Calibri" panose="020F0502020204030204" pitchFamily="34" charset="0"/>
            </a:endParaRPr>
          </a:p>
        </p:txBody>
      </p:sp>
      <p:sp>
        <p:nvSpPr>
          <p:cNvPr id="8196" name="Slide Number Placeholder 3">
            <a:extLst>
              <a:ext uri="{FF2B5EF4-FFF2-40B4-BE49-F238E27FC236}">
                <a16:creationId xmlns:a16="http://schemas.microsoft.com/office/drawing/2014/main" id="{E1ADD190-091F-462A-9EF3-4BBBB57410B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BECCA85E-836F-46DC-92E5-46AB6885831A}" type="slidenum">
              <a:rPr lang="en-US" altLang="en-US" smtClean="0">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AB37925D-2D2D-4BF6-A25B-1B904054921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00EC2CA8-B6A6-436D-9C5D-C1A226FB162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cs typeface="Calibri"/>
              </a:rPr>
              <a:t>Brandon</a:t>
            </a:r>
            <a:endParaRPr lang="en-US" altLang="en-US">
              <a:cs typeface="Calibri" panose="020F0502020204030204" pitchFamily="34" charset="0"/>
            </a:endParaRPr>
          </a:p>
        </p:txBody>
      </p:sp>
      <p:sp>
        <p:nvSpPr>
          <p:cNvPr id="18436" name="Slide Number Placeholder 3">
            <a:extLst>
              <a:ext uri="{FF2B5EF4-FFF2-40B4-BE49-F238E27FC236}">
                <a16:creationId xmlns:a16="http://schemas.microsoft.com/office/drawing/2014/main" id="{F6D53251-F742-4501-B57D-48BD0E74095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316AF071-E1C2-4290-AB84-9A9B3DCE0684}" type="slidenum">
              <a:rPr lang="en-US" altLang="en-US" smtClean="0">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E84E2BCB-6A59-4110-9F7F-432855960BF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9889D374-9F46-4607-BCA2-C977112093E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CHRISTINE Starts here and takes it to the end</a:t>
            </a:r>
          </a:p>
          <a:p>
            <a:r>
              <a:rPr lang="en-US" dirty="0"/>
              <a:t>Elsie </a:t>
            </a:r>
            <a:r>
              <a:rPr lang="en-US" sz="1200" kern="1200" dirty="0">
                <a:solidFill>
                  <a:schemeClr val="tx1"/>
                </a:solidFill>
                <a:effectLst/>
                <a:latin typeface="+mn-lt"/>
                <a:ea typeface="+mn-ea"/>
                <a:cs typeface="+mn-cs"/>
              </a:rPr>
              <a:t>Bush</a:t>
            </a:r>
            <a:r>
              <a:rPr lang="en-US" dirty="0"/>
              <a:t> is an occupational therapist working at Cincinnati Children’s Hospital Medical Center, primarily working with children with developmental disabilities. Additionally, Elsie is part of the Pediatric Low Vision Program at CCHMC, seeing children in both the Low Vision and Cortical Visual Impairment specialty clinics. Outside of traditional clinical work Elsie is involved in the Project SCOPE National Training Initiative, serving as a research assistant developing resources on prenatal substance exposure and supporting training and education on the opioid epidemic and its impact on children and families. </a:t>
            </a:r>
            <a:endParaRPr lang="en-US" dirty="0">
              <a:cs typeface="Calibri"/>
            </a:endParaRPr>
          </a:p>
        </p:txBody>
      </p:sp>
      <p:sp>
        <p:nvSpPr>
          <p:cNvPr id="20484" name="Slide Number Placeholder 3">
            <a:extLst>
              <a:ext uri="{FF2B5EF4-FFF2-40B4-BE49-F238E27FC236}">
                <a16:creationId xmlns:a16="http://schemas.microsoft.com/office/drawing/2014/main" id="{9E4EE5A9-9C08-4A61-8A53-A79E57EA76E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BF182296-B25E-45D1-BFFA-ED2B81BEF33A}" type="slidenum">
              <a:rPr lang="en-US" altLang="en-US" smtClean="0">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046D55A6-F130-40A0-9433-5BEEC3A55C7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3B87A16B-2DB4-41F4-BB57-43EC0D4916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cs typeface="Calibri"/>
            </a:endParaRPr>
          </a:p>
          <a:p>
            <a:pPr eaLnBrk="1" hangingPunct="1">
              <a:spcBef>
                <a:spcPct val="0"/>
              </a:spcBef>
            </a:pPr>
            <a:endParaRPr lang="en-US" altLang="en-US">
              <a:cs typeface="Calibri" panose="020F0502020204030204" pitchFamily="34" charset="0"/>
            </a:endParaRPr>
          </a:p>
          <a:p>
            <a:pPr eaLnBrk="1" hangingPunct="1">
              <a:spcBef>
                <a:spcPct val="0"/>
              </a:spcBef>
            </a:pPr>
            <a:r>
              <a:rPr lang="en-US" altLang="en-US">
                <a:cs typeface="Calibri"/>
              </a:rPr>
              <a:t>Mikaela</a:t>
            </a:r>
          </a:p>
          <a:p>
            <a:pPr eaLnBrk="1" hangingPunct="1">
              <a:spcBef>
                <a:spcPct val="0"/>
              </a:spcBef>
            </a:pPr>
            <a:endParaRPr lang="en-US" altLang="en-US">
              <a:cs typeface="Calibri" panose="020F0502020204030204" pitchFamily="34" charset="0"/>
            </a:endParaRPr>
          </a:p>
          <a:p>
            <a:pPr eaLnBrk="1" hangingPunct="1">
              <a:spcBef>
                <a:spcPct val="0"/>
              </a:spcBef>
            </a:pPr>
            <a:endParaRPr lang="en-US" altLang="en-US">
              <a:cs typeface="Calibri" panose="020F0502020204030204" pitchFamily="34" charset="0"/>
            </a:endParaRPr>
          </a:p>
        </p:txBody>
      </p:sp>
      <p:sp>
        <p:nvSpPr>
          <p:cNvPr id="32772" name="Slide Number Placeholder 3">
            <a:extLst>
              <a:ext uri="{FF2B5EF4-FFF2-40B4-BE49-F238E27FC236}">
                <a16:creationId xmlns:a16="http://schemas.microsoft.com/office/drawing/2014/main" id="{D6B19BE5-BC12-4C1A-9781-207198D8FD7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9A511444-78C7-4123-A5F8-85D4CC863755}" type="slidenum">
              <a:rPr lang="en-US" altLang="en-US" smtClean="0">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Christine</a:t>
            </a:r>
          </a:p>
        </p:txBody>
      </p:sp>
      <p:sp>
        <p:nvSpPr>
          <p:cNvPr id="4" name="Slide Number Placeholder 3"/>
          <p:cNvSpPr>
            <a:spLocks noGrp="1"/>
          </p:cNvSpPr>
          <p:nvPr>
            <p:ph type="sldNum" sz="quarter" idx="5"/>
          </p:nvPr>
        </p:nvSpPr>
        <p:spPr/>
        <p:txBody>
          <a:bodyPr/>
          <a:lstStyle/>
          <a:p>
            <a:pPr>
              <a:defRPr/>
            </a:pPr>
            <a:fld id="{55FB3FA3-A560-4DA4-953C-2231A7ED72AE}" type="slidenum">
              <a:rPr lang="en-US"/>
              <a:pPr>
                <a:defRPr/>
              </a:pPr>
              <a:t>18</a:t>
            </a:fld>
            <a:endParaRPr lang="en-US"/>
          </a:p>
        </p:txBody>
      </p:sp>
    </p:spTree>
    <p:extLst>
      <p:ext uri="{BB962C8B-B14F-4D97-AF65-F5344CB8AC3E}">
        <p14:creationId xmlns:p14="http://schemas.microsoft.com/office/powerpoint/2010/main" val="1768800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72907D96-7DAA-4FA2-813D-D274290AD42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2E4BA591-3DF5-4A78-9441-7C3F0CC75AC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cs typeface="Calibri"/>
              </a:rPr>
              <a:t>Caroline</a:t>
            </a:r>
            <a:endParaRPr lang="en-US" altLang="en-US">
              <a:cs typeface="Calibri" panose="020F0502020204030204" pitchFamily="34" charset="0"/>
            </a:endParaRPr>
          </a:p>
        </p:txBody>
      </p:sp>
      <p:sp>
        <p:nvSpPr>
          <p:cNvPr id="10244" name="Slide Number Placeholder 3">
            <a:extLst>
              <a:ext uri="{FF2B5EF4-FFF2-40B4-BE49-F238E27FC236}">
                <a16:creationId xmlns:a16="http://schemas.microsoft.com/office/drawing/2014/main" id="{6EAF5BC6-8A20-477D-8749-D236578AC81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0460241F-D0F6-484E-A6DF-EBC1F50615F7}" type="slidenum">
              <a:rPr lang="en-US" altLang="en-US" smtClean="0">
                <a:latin typeface="Calibri" panose="020F0502020204030204" pitchFamily="34" charset="0"/>
              </a:rPr>
              <a:pPr fontAlgn="base">
                <a:spcBef>
                  <a:spcPct val="0"/>
                </a:spcBef>
                <a:spcAft>
                  <a:spcPct val="0"/>
                </a:spcAft>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4158010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BF33F54D-FCE8-4DD1-8D8D-056303EAB6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A86C92B1-19E5-4F36-BC56-A98763AB3F2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cs typeface="Calibri"/>
            </a:endParaRPr>
          </a:p>
        </p:txBody>
      </p:sp>
      <p:sp>
        <p:nvSpPr>
          <p:cNvPr id="14340" name="Slide Number Placeholder 3">
            <a:extLst>
              <a:ext uri="{FF2B5EF4-FFF2-40B4-BE49-F238E27FC236}">
                <a16:creationId xmlns:a16="http://schemas.microsoft.com/office/drawing/2014/main" id="{0CA9DC01-04DA-4515-8F4F-7B841990CBC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E91857E8-5C22-46B7-A79B-1C3025C90810}" type="slidenum">
              <a:rPr lang="en-US" altLang="en-US" smtClean="0">
                <a:latin typeface="Calibri" panose="020F0502020204030204" pitchFamily="34" charset="0"/>
              </a:rPr>
              <a:pPr fontAlgn="base">
                <a:spcBef>
                  <a:spcPct val="0"/>
                </a:spcBef>
                <a:spcAft>
                  <a:spcPct val="0"/>
                </a:spcAft>
              </a:pPr>
              <a:t>3</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E0C2ABE5-A603-4FD2-83FD-BABBEF645CD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A652DD35-A7F5-4D9C-B28B-AD4B1A63186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cs typeface="Calibri" panose="020F0502020204030204" pitchFamily="34" charset="0"/>
            </a:endParaRPr>
          </a:p>
        </p:txBody>
      </p:sp>
      <p:sp>
        <p:nvSpPr>
          <p:cNvPr id="12292" name="Slide Number Placeholder 3">
            <a:extLst>
              <a:ext uri="{FF2B5EF4-FFF2-40B4-BE49-F238E27FC236}">
                <a16:creationId xmlns:a16="http://schemas.microsoft.com/office/drawing/2014/main" id="{06FC6AF8-FB03-4A5F-9747-A7B3902DC24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ABC66E95-C400-4848-8313-9A92FACA2EC6}" type="slidenum">
              <a:rPr lang="en-US" altLang="en-US" smtClean="0">
                <a:latin typeface="Calibri" panose="020F0502020204030204" pitchFamily="34" charset="0"/>
              </a:rPr>
              <a:pPr fontAlgn="base">
                <a:spcBef>
                  <a:spcPct val="0"/>
                </a:spcBef>
                <a:spcAft>
                  <a:spcPct val="0"/>
                </a:spcAft>
              </a:pPr>
              <a:t>4</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BF3D1E2-51F5-48FA-AFC6-D63F57BEB48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5FC0A22C-D688-4E19-A13C-396318D53E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cs typeface="Calibri"/>
              </a:rPr>
              <a:t>Caroline</a:t>
            </a:r>
            <a:endParaRPr lang="en-US" altLang="en-US"/>
          </a:p>
        </p:txBody>
      </p:sp>
      <p:sp>
        <p:nvSpPr>
          <p:cNvPr id="4" name="Slide Number Placeholder 3">
            <a:extLst>
              <a:ext uri="{FF2B5EF4-FFF2-40B4-BE49-F238E27FC236}">
                <a16:creationId xmlns:a16="http://schemas.microsoft.com/office/drawing/2014/main" id="{87794406-88BF-4313-A083-49225DB59B2E}"/>
              </a:ext>
            </a:extLst>
          </p:cNvPr>
          <p:cNvSpPr>
            <a:spLocks noGrp="1"/>
          </p:cNvSpPr>
          <p:nvPr>
            <p:ph type="sldNum" sz="quarter" idx="5"/>
          </p:nvPr>
        </p:nvSpPr>
        <p:spPr/>
        <p:txBody>
          <a:bodyPr/>
          <a:lstStyle/>
          <a:p>
            <a:pPr>
              <a:defRPr/>
            </a:pPr>
            <a:fld id="{2B7AF9FD-7899-4300-A09E-A6C1BBEFCBC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4BF3D1E2-51F5-48FA-AFC6-D63F57BEB48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5FC0A22C-D688-4E19-A13C-396318D53E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cs typeface="Calibri"/>
              </a:rPr>
              <a:t>Caroline</a:t>
            </a:r>
            <a:endParaRPr lang="en-US" altLang="en-US"/>
          </a:p>
        </p:txBody>
      </p:sp>
      <p:sp>
        <p:nvSpPr>
          <p:cNvPr id="4" name="Slide Number Placeholder 3">
            <a:extLst>
              <a:ext uri="{FF2B5EF4-FFF2-40B4-BE49-F238E27FC236}">
                <a16:creationId xmlns:a16="http://schemas.microsoft.com/office/drawing/2014/main" id="{87794406-88BF-4313-A083-49225DB59B2E}"/>
              </a:ext>
            </a:extLst>
          </p:cNvPr>
          <p:cNvSpPr>
            <a:spLocks noGrp="1"/>
          </p:cNvSpPr>
          <p:nvPr>
            <p:ph type="sldNum" sz="quarter" idx="5"/>
          </p:nvPr>
        </p:nvSpPr>
        <p:spPr/>
        <p:txBody>
          <a:bodyPr/>
          <a:lstStyle/>
          <a:p>
            <a:pPr>
              <a:defRPr/>
            </a:pPr>
            <a:fld id="{2B7AF9FD-7899-4300-A09E-A6C1BBEFCBC0}" type="slidenum">
              <a:rPr lang="en-US" smtClean="0"/>
              <a:pPr>
                <a:defRPr/>
              </a:pPr>
              <a:t>6</a:t>
            </a:fld>
            <a:endParaRPr lang="en-US"/>
          </a:p>
        </p:txBody>
      </p:sp>
    </p:spTree>
    <p:extLst>
      <p:ext uri="{BB962C8B-B14F-4D97-AF65-F5344CB8AC3E}">
        <p14:creationId xmlns:p14="http://schemas.microsoft.com/office/powerpoint/2010/main" val="3977754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Caroline</a:t>
            </a:r>
          </a:p>
        </p:txBody>
      </p:sp>
      <p:sp>
        <p:nvSpPr>
          <p:cNvPr id="4" name="Slide Number Placeholder 3"/>
          <p:cNvSpPr>
            <a:spLocks noGrp="1"/>
          </p:cNvSpPr>
          <p:nvPr>
            <p:ph type="sldNum" sz="quarter" idx="5"/>
          </p:nvPr>
        </p:nvSpPr>
        <p:spPr/>
        <p:txBody>
          <a:bodyPr/>
          <a:lstStyle/>
          <a:p>
            <a:pPr>
              <a:defRPr/>
            </a:pPr>
            <a:fld id="{55FB3FA3-A560-4DA4-953C-2231A7ED72AE}" type="slidenum">
              <a:rPr lang="en-US" smtClean="0"/>
              <a:pPr>
                <a:defRPr/>
              </a:pPr>
              <a:t>7</a:t>
            </a:fld>
            <a:endParaRPr lang="en-US"/>
          </a:p>
        </p:txBody>
      </p:sp>
    </p:spTree>
    <p:extLst>
      <p:ext uri="{BB962C8B-B14F-4D97-AF65-F5344CB8AC3E}">
        <p14:creationId xmlns:p14="http://schemas.microsoft.com/office/powerpoint/2010/main" val="22117050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Caroline</a:t>
            </a:r>
          </a:p>
        </p:txBody>
      </p:sp>
      <p:sp>
        <p:nvSpPr>
          <p:cNvPr id="4" name="Slide Number Placeholder 3"/>
          <p:cNvSpPr>
            <a:spLocks noGrp="1"/>
          </p:cNvSpPr>
          <p:nvPr>
            <p:ph type="sldNum" sz="quarter" idx="5"/>
          </p:nvPr>
        </p:nvSpPr>
        <p:spPr/>
        <p:txBody>
          <a:bodyPr/>
          <a:lstStyle/>
          <a:p>
            <a:pPr>
              <a:defRPr/>
            </a:pPr>
            <a:fld id="{55FB3FA3-A560-4DA4-953C-2231A7ED72AE}" type="slidenum">
              <a:rPr lang="en-US" smtClean="0"/>
              <a:pPr>
                <a:defRPr/>
              </a:pPr>
              <a:t>8</a:t>
            </a:fld>
            <a:endParaRPr lang="en-US"/>
          </a:p>
        </p:txBody>
      </p:sp>
    </p:spTree>
    <p:extLst>
      <p:ext uri="{BB962C8B-B14F-4D97-AF65-F5344CB8AC3E}">
        <p14:creationId xmlns:p14="http://schemas.microsoft.com/office/powerpoint/2010/main" val="2912789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55FB3FA3-A560-4DA4-953C-2231A7ED72AE}" type="slidenum">
              <a:rPr lang="en-US"/>
              <a:pPr>
                <a:defRPr/>
              </a:pPr>
              <a:t>12</a:t>
            </a:fld>
            <a:endParaRPr lang="en-US"/>
          </a:p>
        </p:txBody>
      </p:sp>
    </p:spTree>
    <p:extLst>
      <p:ext uri="{BB962C8B-B14F-4D97-AF65-F5344CB8AC3E}">
        <p14:creationId xmlns:p14="http://schemas.microsoft.com/office/powerpoint/2010/main" val="14208991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39510CF5-27EC-4F13-93DC-0ED185A10F4C}"/>
              </a:ext>
            </a:extLst>
          </p:cNvPr>
          <p:cNvGrpSpPr>
            <a:grpSpLocks/>
          </p:cNvGrpSpPr>
          <p:nvPr/>
        </p:nvGrpSpPr>
        <p:grpSpPr bwMode="auto">
          <a:xfrm>
            <a:off x="0" y="-7938"/>
            <a:ext cx="12192000" cy="6865938"/>
            <a:chOff x="0" y="-8467"/>
            <a:chExt cx="12192000" cy="6866467"/>
          </a:xfrm>
        </p:grpSpPr>
        <p:sp>
          <p:nvSpPr>
            <p:cNvPr id="5" name="Freeform 14">
              <a:extLst>
                <a:ext uri="{FF2B5EF4-FFF2-40B4-BE49-F238E27FC236}">
                  <a16:creationId xmlns:a16="http://schemas.microsoft.com/office/drawing/2014/main" id="{6D3F5916-084F-4E74-A7EB-B72B8593EF06}"/>
                </a:ext>
              </a:extLst>
            </p:cNvPr>
            <p:cNvSpPr/>
            <p:nvPr/>
          </p:nvSpPr>
          <p:spPr>
            <a:xfrm>
              <a:off x="0" y="-8467"/>
              <a:ext cx="863600" cy="569797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6" name="Straight Connector 5">
              <a:extLst>
                <a:ext uri="{FF2B5EF4-FFF2-40B4-BE49-F238E27FC236}">
                  <a16:creationId xmlns:a16="http://schemas.microsoft.com/office/drawing/2014/main" id="{E16BEAEE-57E3-4625-A2EE-A63805F29473}"/>
                </a:ext>
              </a:extLst>
            </p:cNvPr>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A04FA6BB-7B96-4FAC-8BFC-4409565941DB}"/>
                </a:ext>
              </a:extLst>
            </p:cNvPr>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8" name="Rectangle 23">
              <a:extLst>
                <a:ext uri="{FF2B5EF4-FFF2-40B4-BE49-F238E27FC236}">
                  <a16:creationId xmlns:a16="http://schemas.microsoft.com/office/drawing/2014/main" id="{2C2A8306-1523-43B6-B670-824E354B106F}"/>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5">
              <a:extLst>
                <a:ext uri="{FF2B5EF4-FFF2-40B4-BE49-F238E27FC236}">
                  <a16:creationId xmlns:a16="http://schemas.microsoft.com/office/drawing/2014/main" id="{3F567C2D-1450-4FEC-A81A-22BC047B980C}"/>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Isosceles Triangle 9">
              <a:extLst>
                <a:ext uri="{FF2B5EF4-FFF2-40B4-BE49-F238E27FC236}">
                  <a16:creationId xmlns:a16="http://schemas.microsoft.com/office/drawing/2014/main" id="{9ED072EA-4EA2-4893-93E5-1390C2B76D0E}"/>
                </a:ext>
              </a:extLst>
            </p:cNvPr>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7">
              <a:extLst>
                <a:ext uri="{FF2B5EF4-FFF2-40B4-BE49-F238E27FC236}">
                  <a16:creationId xmlns:a16="http://schemas.microsoft.com/office/drawing/2014/main" id="{FE7B0AA1-6445-4EE0-823D-469E479CA123}"/>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8">
              <a:extLst>
                <a:ext uri="{FF2B5EF4-FFF2-40B4-BE49-F238E27FC236}">
                  <a16:creationId xmlns:a16="http://schemas.microsoft.com/office/drawing/2014/main" id="{275B7E4B-1099-4AE1-BB48-F5C3CBE0AF18}"/>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9">
              <a:extLst>
                <a:ext uri="{FF2B5EF4-FFF2-40B4-BE49-F238E27FC236}">
                  <a16:creationId xmlns:a16="http://schemas.microsoft.com/office/drawing/2014/main" id="{9C96C2EF-80C5-4462-A006-744930325E23}"/>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5E5245F2-01BF-4787-8283-DE8811E1AFA9}"/>
                </a:ext>
              </a:extLst>
            </p:cNvPr>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15" name="Picture 38">
            <a:extLst>
              <a:ext uri="{FF2B5EF4-FFF2-40B4-BE49-F238E27FC236}">
                <a16:creationId xmlns:a16="http://schemas.microsoft.com/office/drawing/2014/main" id="{47556548-3851-4845-853A-1C0D310FE5F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10063" y="5943600"/>
            <a:ext cx="3468687" cy="71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39">
            <a:extLst>
              <a:ext uri="{FF2B5EF4-FFF2-40B4-BE49-F238E27FC236}">
                <a16:creationId xmlns:a16="http://schemas.microsoft.com/office/drawing/2014/main" id="{0C6B3296-79EA-4228-86A5-28E48835C31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516188" y="5611813"/>
            <a:ext cx="1084262" cy="1182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40">
            <a:extLst>
              <a:ext uri="{FF2B5EF4-FFF2-40B4-BE49-F238E27FC236}">
                <a16:creationId xmlns:a16="http://schemas.microsoft.com/office/drawing/2014/main" id="{421FB9B7-EB85-4B49-B559-E43FF9FD70C1}"/>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081963" y="5732463"/>
            <a:ext cx="18542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8" name="Date Placeholder 3">
            <a:extLst>
              <a:ext uri="{FF2B5EF4-FFF2-40B4-BE49-F238E27FC236}">
                <a16:creationId xmlns:a16="http://schemas.microsoft.com/office/drawing/2014/main" id="{0AA6BC49-E890-4ADF-BE25-2D27ECA365FB}"/>
              </a:ext>
            </a:extLst>
          </p:cNvPr>
          <p:cNvSpPr>
            <a:spLocks noGrp="1"/>
          </p:cNvSpPr>
          <p:nvPr>
            <p:ph type="dt" sz="half" idx="10"/>
          </p:nvPr>
        </p:nvSpPr>
        <p:spPr/>
        <p:txBody>
          <a:bodyPr/>
          <a:lstStyle>
            <a:lvl1pPr>
              <a:defRPr/>
            </a:lvl1pPr>
          </a:lstStyle>
          <a:p>
            <a:pPr>
              <a:defRPr/>
            </a:pPr>
            <a:endParaRPr lang="en-US"/>
          </a:p>
        </p:txBody>
      </p:sp>
      <p:sp>
        <p:nvSpPr>
          <p:cNvPr id="19" name="Footer Placeholder 4">
            <a:extLst>
              <a:ext uri="{FF2B5EF4-FFF2-40B4-BE49-F238E27FC236}">
                <a16:creationId xmlns:a16="http://schemas.microsoft.com/office/drawing/2014/main" id="{20A2C49E-846A-4AA4-8529-D8FA0A165DB4}"/>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20" name="Slide Number Placeholder 5">
            <a:extLst>
              <a:ext uri="{FF2B5EF4-FFF2-40B4-BE49-F238E27FC236}">
                <a16:creationId xmlns:a16="http://schemas.microsoft.com/office/drawing/2014/main" id="{A75661A5-F89F-4F08-B1B0-4AFFFC2060CB}"/>
              </a:ext>
            </a:extLst>
          </p:cNvPr>
          <p:cNvSpPr>
            <a:spLocks noGrp="1"/>
          </p:cNvSpPr>
          <p:nvPr>
            <p:ph type="sldNum" sz="quarter" idx="12"/>
          </p:nvPr>
        </p:nvSpPr>
        <p:spPr/>
        <p:txBody>
          <a:bodyPr/>
          <a:lstStyle>
            <a:lvl1pPr>
              <a:defRPr/>
            </a:lvl1pPr>
          </a:lstStyle>
          <a:p>
            <a:pPr>
              <a:defRPr/>
            </a:pPr>
            <a:fld id="{754208AC-5BE3-47FF-A5F1-A4D5BD701489}" type="slidenum">
              <a:rPr lang="en-US"/>
              <a:pPr>
                <a:defRPr/>
              </a:pPr>
              <a:t>‹#›</a:t>
            </a:fld>
            <a:endParaRPr lang="en-US"/>
          </a:p>
        </p:txBody>
      </p:sp>
    </p:spTree>
    <p:extLst>
      <p:ext uri="{BB962C8B-B14F-4D97-AF65-F5344CB8AC3E}">
        <p14:creationId xmlns:p14="http://schemas.microsoft.com/office/powerpoint/2010/main" val="1527290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BAA13D-5CD8-409C-9BE5-16943FF6300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C746FEF-0492-45F6-9A32-00A81C8AAA18}"/>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9BDE2A43-BA8D-4A8D-99A2-0DF7EA25B590}"/>
              </a:ext>
            </a:extLst>
          </p:cNvPr>
          <p:cNvSpPr>
            <a:spLocks noGrp="1"/>
          </p:cNvSpPr>
          <p:nvPr>
            <p:ph type="sldNum" sz="quarter" idx="12"/>
          </p:nvPr>
        </p:nvSpPr>
        <p:spPr/>
        <p:txBody>
          <a:bodyPr/>
          <a:lstStyle>
            <a:lvl1pPr>
              <a:defRPr/>
            </a:lvl1pPr>
          </a:lstStyle>
          <a:p>
            <a:pPr>
              <a:defRPr/>
            </a:pPr>
            <a:fld id="{1C703DF1-0C68-4F44-AB39-7198D3055A74}" type="slidenum">
              <a:rPr lang="en-US"/>
              <a:pPr>
                <a:defRPr/>
              </a:pPr>
              <a:t>‹#›</a:t>
            </a:fld>
            <a:endParaRPr lang="en-US"/>
          </a:p>
        </p:txBody>
      </p:sp>
    </p:spTree>
    <p:extLst>
      <p:ext uri="{BB962C8B-B14F-4D97-AF65-F5344CB8AC3E}">
        <p14:creationId xmlns:p14="http://schemas.microsoft.com/office/powerpoint/2010/main" val="2529684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55066DC-8129-472B-9D14-5534B66F4B11}"/>
              </a:ext>
            </a:extLst>
          </p:cNvPr>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6" name="TextBox 5">
            <a:extLst>
              <a:ext uri="{FF2B5EF4-FFF2-40B4-BE49-F238E27FC236}">
                <a16:creationId xmlns:a16="http://schemas.microsoft.com/office/drawing/2014/main" id="{16154403-57AC-464E-AE23-F6D8F391BCCB}"/>
              </a:ext>
            </a:extLst>
          </p:cNvPr>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627B55E2-1813-46DF-9B5A-63DF04BDDB1B}"/>
              </a:ext>
            </a:extLst>
          </p:cNvPr>
          <p:cNvSpPr>
            <a:spLocks noGrp="1"/>
          </p:cNvSpPr>
          <p:nvPr>
            <p:ph type="dt" sz="half" idx="14"/>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87F87CFA-09E6-4101-A911-48142C59FC2E}"/>
              </a:ext>
            </a:extLst>
          </p:cNvPr>
          <p:cNvSpPr>
            <a:spLocks noGrp="1"/>
          </p:cNvSpPr>
          <p:nvPr>
            <p:ph type="ftr" sz="quarter" idx="15"/>
          </p:nvPr>
        </p:nvSpPr>
        <p:spPr/>
        <p:txBody>
          <a:bodyPr/>
          <a:lstStyle>
            <a:lvl1pPr>
              <a:defRPr/>
            </a:lvl1pPr>
          </a:lstStyle>
          <a:p>
            <a:pPr>
              <a:defRPr/>
            </a:pPr>
            <a:r>
              <a:rPr lang="en-US"/>
              <a:t>Team KY ECHO SCOPE Fall 2021</a:t>
            </a:r>
          </a:p>
        </p:txBody>
      </p:sp>
      <p:sp>
        <p:nvSpPr>
          <p:cNvPr id="9" name="Slide Number Placeholder 5">
            <a:extLst>
              <a:ext uri="{FF2B5EF4-FFF2-40B4-BE49-F238E27FC236}">
                <a16:creationId xmlns:a16="http://schemas.microsoft.com/office/drawing/2014/main" id="{2C1F8FB2-6372-4C79-8896-2214863B3F2C}"/>
              </a:ext>
            </a:extLst>
          </p:cNvPr>
          <p:cNvSpPr>
            <a:spLocks noGrp="1"/>
          </p:cNvSpPr>
          <p:nvPr>
            <p:ph type="sldNum" sz="quarter" idx="16"/>
          </p:nvPr>
        </p:nvSpPr>
        <p:spPr/>
        <p:txBody>
          <a:bodyPr/>
          <a:lstStyle>
            <a:lvl1pPr>
              <a:defRPr/>
            </a:lvl1pPr>
          </a:lstStyle>
          <a:p>
            <a:pPr>
              <a:defRPr/>
            </a:pPr>
            <a:fld id="{C937289B-C007-4CF7-B728-AB9AEC8E2C8C}" type="slidenum">
              <a:rPr lang="en-US"/>
              <a:pPr>
                <a:defRPr/>
              </a:pPr>
              <a:t>‹#›</a:t>
            </a:fld>
            <a:endParaRPr lang="en-US"/>
          </a:p>
        </p:txBody>
      </p:sp>
    </p:spTree>
    <p:extLst>
      <p:ext uri="{BB962C8B-B14F-4D97-AF65-F5344CB8AC3E}">
        <p14:creationId xmlns:p14="http://schemas.microsoft.com/office/powerpoint/2010/main" val="987421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E981AA-0D60-4A5A-9BD6-3D09CB819C6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1D585A6E-C98E-4024-8017-1C15180D2204}"/>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29BA0556-F3A4-490B-A2B6-78CDE778223B}"/>
              </a:ext>
            </a:extLst>
          </p:cNvPr>
          <p:cNvSpPr>
            <a:spLocks noGrp="1"/>
          </p:cNvSpPr>
          <p:nvPr>
            <p:ph type="sldNum" sz="quarter" idx="12"/>
          </p:nvPr>
        </p:nvSpPr>
        <p:spPr/>
        <p:txBody>
          <a:bodyPr/>
          <a:lstStyle>
            <a:lvl1pPr>
              <a:defRPr/>
            </a:lvl1pPr>
          </a:lstStyle>
          <a:p>
            <a:pPr>
              <a:defRPr/>
            </a:pPr>
            <a:fld id="{6F2E15A7-20FB-40CE-BCB7-337A3F19546C}" type="slidenum">
              <a:rPr lang="en-US"/>
              <a:pPr>
                <a:defRPr/>
              </a:pPr>
              <a:t>‹#›</a:t>
            </a:fld>
            <a:endParaRPr lang="en-US"/>
          </a:p>
        </p:txBody>
      </p:sp>
    </p:spTree>
    <p:extLst>
      <p:ext uri="{BB962C8B-B14F-4D97-AF65-F5344CB8AC3E}">
        <p14:creationId xmlns:p14="http://schemas.microsoft.com/office/powerpoint/2010/main" val="4181883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26608AF-63C2-49B3-B770-2BE2990A85A3}"/>
              </a:ext>
            </a:extLst>
          </p:cNvPr>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6" name="TextBox 5">
            <a:extLst>
              <a:ext uri="{FF2B5EF4-FFF2-40B4-BE49-F238E27FC236}">
                <a16:creationId xmlns:a16="http://schemas.microsoft.com/office/drawing/2014/main" id="{572BF9E8-CA5C-46BE-8CCD-72AFD4F82D9D}"/>
              </a:ext>
            </a:extLst>
          </p:cNvPr>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4EC94BD5-694E-4AA2-A09F-87A225C0813A}"/>
              </a:ext>
            </a:extLst>
          </p:cNvPr>
          <p:cNvSpPr>
            <a:spLocks noGrp="1"/>
          </p:cNvSpPr>
          <p:nvPr>
            <p:ph type="dt" sz="half" idx="14"/>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0144AA32-06C9-4EB2-BDA0-00BB8EB0ED8D}"/>
              </a:ext>
            </a:extLst>
          </p:cNvPr>
          <p:cNvSpPr>
            <a:spLocks noGrp="1"/>
          </p:cNvSpPr>
          <p:nvPr>
            <p:ph type="ftr" sz="quarter" idx="15"/>
          </p:nvPr>
        </p:nvSpPr>
        <p:spPr/>
        <p:txBody>
          <a:bodyPr/>
          <a:lstStyle>
            <a:lvl1pPr>
              <a:defRPr/>
            </a:lvl1pPr>
          </a:lstStyle>
          <a:p>
            <a:pPr>
              <a:defRPr/>
            </a:pPr>
            <a:r>
              <a:rPr lang="en-US"/>
              <a:t>Team KY ECHO SCOPE Fall 2021</a:t>
            </a:r>
          </a:p>
        </p:txBody>
      </p:sp>
      <p:sp>
        <p:nvSpPr>
          <p:cNvPr id="9" name="Slide Number Placeholder 5">
            <a:extLst>
              <a:ext uri="{FF2B5EF4-FFF2-40B4-BE49-F238E27FC236}">
                <a16:creationId xmlns:a16="http://schemas.microsoft.com/office/drawing/2014/main" id="{21DCF5BC-6A0A-4795-A29C-3383D8F99D05}"/>
              </a:ext>
            </a:extLst>
          </p:cNvPr>
          <p:cNvSpPr>
            <a:spLocks noGrp="1"/>
          </p:cNvSpPr>
          <p:nvPr>
            <p:ph type="sldNum" sz="quarter" idx="16"/>
          </p:nvPr>
        </p:nvSpPr>
        <p:spPr/>
        <p:txBody>
          <a:bodyPr/>
          <a:lstStyle>
            <a:lvl1pPr>
              <a:defRPr/>
            </a:lvl1pPr>
          </a:lstStyle>
          <a:p>
            <a:pPr>
              <a:defRPr/>
            </a:pPr>
            <a:fld id="{9065146F-4F1A-4381-B187-C61E03B6216A}" type="slidenum">
              <a:rPr lang="en-US"/>
              <a:pPr>
                <a:defRPr/>
              </a:pPr>
              <a:t>‹#›</a:t>
            </a:fld>
            <a:endParaRPr lang="en-US"/>
          </a:p>
        </p:txBody>
      </p:sp>
    </p:spTree>
    <p:extLst>
      <p:ext uri="{BB962C8B-B14F-4D97-AF65-F5344CB8AC3E}">
        <p14:creationId xmlns:p14="http://schemas.microsoft.com/office/powerpoint/2010/main" val="1603169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085BA181-098F-4581-A345-EC951327CC80}"/>
              </a:ext>
            </a:extLst>
          </p:cNvPr>
          <p:cNvSpPr>
            <a:spLocks noGrp="1"/>
          </p:cNvSpPr>
          <p:nvPr>
            <p:ph type="dt" sz="half" idx="14"/>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79F9B7BD-3A1B-4C40-814B-3A0A89D43929}"/>
              </a:ext>
            </a:extLst>
          </p:cNvPr>
          <p:cNvSpPr>
            <a:spLocks noGrp="1"/>
          </p:cNvSpPr>
          <p:nvPr>
            <p:ph type="ftr" sz="quarter" idx="15"/>
          </p:nvPr>
        </p:nvSpPr>
        <p:spPr/>
        <p:txBody>
          <a:bodyPr/>
          <a:lstStyle>
            <a:lvl1pPr>
              <a:defRPr/>
            </a:lvl1pPr>
          </a:lstStyle>
          <a:p>
            <a:pPr>
              <a:defRPr/>
            </a:pPr>
            <a:r>
              <a:rPr lang="en-US"/>
              <a:t>Team KY ECHO SCOPE Fall 2021</a:t>
            </a:r>
          </a:p>
        </p:txBody>
      </p:sp>
      <p:sp>
        <p:nvSpPr>
          <p:cNvPr id="7" name="Slide Number Placeholder 5">
            <a:extLst>
              <a:ext uri="{FF2B5EF4-FFF2-40B4-BE49-F238E27FC236}">
                <a16:creationId xmlns:a16="http://schemas.microsoft.com/office/drawing/2014/main" id="{C7B50E72-8440-4202-B834-1E0CF9BFD088}"/>
              </a:ext>
            </a:extLst>
          </p:cNvPr>
          <p:cNvSpPr>
            <a:spLocks noGrp="1"/>
          </p:cNvSpPr>
          <p:nvPr>
            <p:ph type="sldNum" sz="quarter" idx="16"/>
          </p:nvPr>
        </p:nvSpPr>
        <p:spPr/>
        <p:txBody>
          <a:bodyPr/>
          <a:lstStyle>
            <a:lvl1pPr>
              <a:defRPr/>
            </a:lvl1pPr>
          </a:lstStyle>
          <a:p>
            <a:pPr>
              <a:defRPr/>
            </a:pPr>
            <a:fld id="{95F8FC16-0CD9-4A6F-9334-310AEE6115F9}" type="slidenum">
              <a:rPr lang="en-US"/>
              <a:pPr>
                <a:defRPr/>
              </a:pPr>
              <a:t>‹#›</a:t>
            </a:fld>
            <a:endParaRPr lang="en-US"/>
          </a:p>
        </p:txBody>
      </p:sp>
    </p:spTree>
    <p:extLst>
      <p:ext uri="{BB962C8B-B14F-4D97-AF65-F5344CB8AC3E}">
        <p14:creationId xmlns:p14="http://schemas.microsoft.com/office/powerpoint/2010/main" val="4050432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955A09-C81F-4EDC-8819-AD188AAD93A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3F874D0-B34A-47F8-941E-BA7A36E4CD2E}"/>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4FD3A23F-C937-495D-87A9-3551524804A8}"/>
              </a:ext>
            </a:extLst>
          </p:cNvPr>
          <p:cNvSpPr>
            <a:spLocks noGrp="1"/>
          </p:cNvSpPr>
          <p:nvPr>
            <p:ph type="sldNum" sz="quarter" idx="12"/>
          </p:nvPr>
        </p:nvSpPr>
        <p:spPr/>
        <p:txBody>
          <a:bodyPr/>
          <a:lstStyle>
            <a:lvl1pPr>
              <a:defRPr/>
            </a:lvl1pPr>
          </a:lstStyle>
          <a:p>
            <a:pPr>
              <a:defRPr/>
            </a:pPr>
            <a:fld id="{37875A93-89C9-4B2B-837B-791043925A7B}" type="slidenum">
              <a:rPr lang="en-US"/>
              <a:pPr>
                <a:defRPr/>
              </a:pPr>
              <a:t>‹#›</a:t>
            </a:fld>
            <a:endParaRPr lang="en-US"/>
          </a:p>
        </p:txBody>
      </p:sp>
    </p:spTree>
    <p:extLst>
      <p:ext uri="{BB962C8B-B14F-4D97-AF65-F5344CB8AC3E}">
        <p14:creationId xmlns:p14="http://schemas.microsoft.com/office/powerpoint/2010/main" val="2077088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B9B10-B6C5-4078-815F-444701FCC80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C10D996-1E8B-4226-B317-213F8D0BE83F}"/>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352AF651-8D2B-439A-8640-142D1FF1A13B}"/>
              </a:ext>
            </a:extLst>
          </p:cNvPr>
          <p:cNvSpPr>
            <a:spLocks noGrp="1"/>
          </p:cNvSpPr>
          <p:nvPr>
            <p:ph type="sldNum" sz="quarter" idx="12"/>
          </p:nvPr>
        </p:nvSpPr>
        <p:spPr/>
        <p:txBody>
          <a:bodyPr/>
          <a:lstStyle>
            <a:lvl1pPr>
              <a:defRPr/>
            </a:lvl1pPr>
          </a:lstStyle>
          <a:p>
            <a:pPr>
              <a:defRPr/>
            </a:pPr>
            <a:fld id="{CB61BB78-E911-4D9D-91DE-28A528EC34AC}" type="slidenum">
              <a:rPr lang="en-US"/>
              <a:pPr>
                <a:defRPr/>
              </a:pPr>
              <a:t>‹#›</a:t>
            </a:fld>
            <a:endParaRPr lang="en-US"/>
          </a:p>
        </p:txBody>
      </p:sp>
    </p:spTree>
    <p:extLst>
      <p:ext uri="{BB962C8B-B14F-4D97-AF65-F5344CB8AC3E}">
        <p14:creationId xmlns:p14="http://schemas.microsoft.com/office/powerpoint/2010/main" val="905309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7">
            <a:extLst>
              <a:ext uri="{FF2B5EF4-FFF2-40B4-BE49-F238E27FC236}">
                <a16:creationId xmlns:a16="http://schemas.microsoft.com/office/drawing/2014/main" id="{2A7A9D22-7954-4BC1-BB65-C3DD2ECEBA2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6425" y="5632450"/>
            <a:ext cx="1085850" cy="118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8">
            <a:extLst>
              <a:ext uri="{FF2B5EF4-FFF2-40B4-BE49-F238E27FC236}">
                <a16:creationId xmlns:a16="http://schemas.microsoft.com/office/drawing/2014/main" id="{289A8236-5F88-415C-9F9A-CB3B6AA7EAD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610225" y="5856288"/>
            <a:ext cx="1595438" cy="97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9">
            <a:extLst>
              <a:ext uri="{FF2B5EF4-FFF2-40B4-BE49-F238E27FC236}">
                <a16:creationId xmlns:a16="http://schemas.microsoft.com/office/drawing/2014/main" id="{FD4EA30A-128A-4EB9-AC3A-BAC109F55BC7}"/>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74863" y="6003925"/>
            <a:ext cx="3421062"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A674826-9FBB-4249-8396-67C62560B067}"/>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332DE8EE-2474-4FA2-B8BA-4ECD202E2C6D}"/>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9" name="Slide Number Placeholder 5">
            <a:extLst>
              <a:ext uri="{FF2B5EF4-FFF2-40B4-BE49-F238E27FC236}">
                <a16:creationId xmlns:a16="http://schemas.microsoft.com/office/drawing/2014/main" id="{647201F1-08DB-43DB-B082-8E3E1D2CE333}"/>
              </a:ext>
            </a:extLst>
          </p:cNvPr>
          <p:cNvSpPr>
            <a:spLocks noGrp="1"/>
          </p:cNvSpPr>
          <p:nvPr>
            <p:ph type="sldNum" sz="quarter" idx="12"/>
          </p:nvPr>
        </p:nvSpPr>
        <p:spPr/>
        <p:txBody>
          <a:bodyPr/>
          <a:lstStyle>
            <a:lvl1pPr>
              <a:defRPr/>
            </a:lvl1pPr>
          </a:lstStyle>
          <a:p>
            <a:pPr>
              <a:defRPr/>
            </a:pPr>
            <a:fld id="{3DEA26C2-DCF6-476F-8A0A-772084355778}" type="slidenum">
              <a:rPr lang="en-US"/>
              <a:pPr>
                <a:defRPr/>
              </a:pPr>
              <a:t>‹#›</a:t>
            </a:fld>
            <a:endParaRPr lang="en-US"/>
          </a:p>
        </p:txBody>
      </p:sp>
    </p:spTree>
    <p:extLst>
      <p:ext uri="{BB962C8B-B14F-4D97-AF65-F5344CB8AC3E}">
        <p14:creationId xmlns:p14="http://schemas.microsoft.com/office/powerpoint/2010/main" val="1991918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889158-3641-4C5A-B53C-134D5D4F6D8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D73D7A2-F840-4702-92F2-E56D56FD327F}"/>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7AB85FDF-9950-474D-A898-F0272AAB9C64}"/>
              </a:ext>
            </a:extLst>
          </p:cNvPr>
          <p:cNvSpPr>
            <a:spLocks noGrp="1"/>
          </p:cNvSpPr>
          <p:nvPr>
            <p:ph type="sldNum" sz="quarter" idx="12"/>
          </p:nvPr>
        </p:nvSpPr>
        <p:spPr/>
        <p:txBody>
          <a:bodyPr/>
          <a:lstStyle>
            <a:lvl1pPr>
              <a:defRPr/>
            </a:lvl1pPr>
          </a:lstStyle>
          <a:p>
            <a:pPr>
              <a:defRPr/>
            </a:pPr>
            <a:fld id="{A054FB4A-20B4-42A1-A5D1-C8138CD524E1}" type="slidenum">
              <a:rPr lang="en-US"/>
              <a:pPr>
                <a:defRPr/>
              </a:pPr>
              <a:t>‹#›</a:t>
            </a:fld>
            <a:endParaRPr lang="en-US"/>
          </a:p>
        </p:txBody>
      </p:sp>
    </p:spTree>
    <p:extLst>
      <p:ext uri="{BB962C8B-B14F-4D97-AF65-F5344CB8AC3E}">
        <p14:creationId xmlns:p14="http://schemas.microsoft.com/office/powerpoint/2010/main" val="260440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DDC3452-67C3-43F3-A1B5-81ED410D519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FC217CA-9057-4EB2-84F8-641C1EDF4FB9}"/>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7" name="Slide Number Placeholder 5">
            <a:extLst>
              <a:ext uri="{FF2B5EF4-FFF2-40B4-BE49-F238E27FC236}">
                <a16:creationId xmlns:a16="http://schemas.microsoft.com/office/drawing/2014/main" id="{C6B47A01-5459-42EB-9DE1-01C4E45A0F49}"/>
              </a:ext>
            </a:extLst>
          </p:cNvPr>
          <p:cNvSpPr>
            <a:spLocks noGrp="1"/>
          </p:cNvSpPr>
          <p:nvPr>
            <p:ph type="sldNum" sz="quarter" idx="12"/>
          </p:nvPr>
        </p:nvSpPr>
        <p:spPr/>
        <p:txBody>
          <a:bodyPr/>
          <a:lstStyle>
            <a:lvl1pPr>
              <a:defRPr/>
            </a:lvl1pPr>
          </a:lstStyle>
          <a:p>
            <a:pPr>
              <a:defRPr/>
            </a:pPr>
            <a:fld id="{8B3075D8-4FDE-40C5-A863-EBDD087DDB63}" type="slidenum">
              <a:rPr lang="en-US"/>
              <a:pPr>
                <a:defRPr/>
              </a:pPr>
              <a:t>‹#›</a:t>
            </a:fld>
            <a:endParaRPr lang="en-US"/>
          </a:p>
        </p:txBody>
      </p:sp>
    </p:spTree>
    <p:extLst>
      <p:ext uri="{BB962C8B-B14F-4D97-AF65-F5344CB8AC3E}">
        <p14:creationId xmlns:p14="http://schemas.microsoft.com/office/powerpoint/2010/main" val="4288492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8EAD3AC-D4BE-4810-B49D-AA9A2E7E982F}"/>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024C4445-1E83-4968-B4C2-C65DDB270BF9}"/>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9" name="Slide Number Placeholder 5">
            <a:extLst>
              <a:ext uri="{FF2B5EF4-FFF2-40B4-BE49-F238E27FC236}">
                <a16:creationId xmlns:a16="http://schemas.microsoft.com/office/drawing/2014/main" id="{0582DF77-6F75-44FB-87FA-25C82CCA23EB}"/>
              </a:ext>
            </a:extLst>
          </p:cNvPr>
          <p:cNvSpPr>
            <a:spLocks noGrp="1"/>
          </p:cNvSpPr>
          <p:nvPr>
            <p:ph type="sldNum" sz="quarter" idx="12"/>
          </p:nvPr>
        </p:nvSpPr>
        <p:spPr/>
        <p:txBody>
          <a:bodyPr/>
          <a:lstStyle>
            <a:lvl1pPr>
              <a:defRPr/>
            </a:lvl1pPr>
          </a:lstStyle>
          <a:p>
            <a:pPr>
              <a:defRPr/>
            </a:pPr>
            <a:fld id="{AE5D942C-77F3-4A5A-8AAF-24282830444F}" type="slidenum">
              <a:rPr lang="en-US"/>
              <a:pPr>
                <a:defRPr/>
              </a:pPr>
              <a:t>‹#›</a:t>
            </a:fld>
            <a:endParaRPr lang="en-US"/>
          </a:p>
        </p:txBody>
      </p:sp>
    </p:spTree>
    <p:extLst>
      <p:ext uri="{BB962C8B-B14F-4D97-AF65-F5344CB8AC3E}">
        <p14:creationId xmlns:p14="http://schemas.microsoft.com/office/powerpoint/2010/main" val="36659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3">
            <a:extLst>
              <a:ext uri="{FF2B5EF4-FFF2-40B4-BE49-F238E27FC236}">
                <a16:creationId xmlns:a16="http://schemas.microsoft.com/office/drawing/2014/main" id="{B3865507-F1D1-4916-B183-6F5C971F82CA}"/>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5E51A38B-5225-42CA-80C6-E50C131CFD54}"/>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5" name="Slide Number Placeholder 5">
            <a:extLst>
              <a:ext uri="{FF2B5EF4-FFF2-40B4-BE49-F238E27FC236}">
                <a16:creationId xmlns:a16="http://schemas.microsoft.com/office/drawing/2014/main" id="{15EC42A9-A9AA-4769-9236-08AA6A3FF94A}"/>
              </a:ext>
            </a:extLst>
          </p:cNvPr>
          <p:cNvSpPr>
            <a:spLocks noGrp="1"/>
          </p:cNvSpPr>
          <p:nvPr>
            <p:ph type="sldNum" sz="quarter" idx="12"/>
          </p:nvPr>
        </p:nvSpPr>
        <p:spPr/>
        <p:txBody>
          <a:bodyPr/>
          <a:lstStyle>
            <a:lvl1pPr>
              <a:defRPr/>
            </a:lvl1pPr>
          </a:lstStyle>
          <a:p>
            <a:pPr>
              <a:defRPr/>
            </a:pPr>
            <a:fld id="{1B463198-B408-4E24-AF6D-96DC04676AA5}" type="slidenum">
              <a:rPr lang="en-US"/>
              <a:pPr>
                <a:defRPr/>
              </a:pPr>
              <a:t>‹#›</a:t>
            </a:fld>
            <a:endParaRPr lang="en-US"/>
          </a:p>
        </p:txBody>
      </p:sp>
    </p:spTree>
    <p:extLst>
      <p:ext uri="{BB962C8B-B14F-4D97-AF65-F5344CB8AC3E}">
        <p14:creationId xmlns:p14="http://schemas.microsoft.com/office/powerpoint/2010/main" val="1590881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81FCBD5-791F-40F2-B534-987C7AF4DE97}"/>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31E89EA7-4F0D-4FFA-9823-94E9101CC032}"/>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4" name="Slide Number Placeholder 5">
            <a:extLst>
              <a:ext uri="{FF2B5EF4-FFF2-40B4-BE49-F238E27FC236}">
                <a16:creationId xmlns:a16="http://schemas.microsoft.com/office/drawing/2014/main" id="{8E15E33A-B052-4838-AF35-9DD52BA9C902}"/>
              </a:ext>
            </a:extLst>
          </p:cNvPr>
          <p:cNvSpPr>
            <a:spLocks noGrp="1"/>
          </p:cNvSpPr>
          <p:nvPr>
            <p:ph type="sldNum" sz="quarter" idx="12"/>
          </p:nvPr>
        </p:nvSpPr>
        <p:spPr/>
        <p:txBody>
          <a:bodyPr/>
          <a:lstStyle>
            <a:lvl1pPr>
              <a:defRPr/>
            </a:lvl1pPr>
          </a:lstStyle>
          <a:p>
            <a:pPr>
              <a:defRPr/>
            </a:pPr>
            <a:fld id="{4D545C36-6B6C-4B3E-A4C1-C83F1068C1E6}" type="slidenum">
              <a:rPr lang="en-US"/>
              <a:pPr>
                <a:defRPr/>
              </a:pPr>
              <a:t>‹#›</a:t>
            </a:fld>
            <a:endParaRPr lang="en-US"/>
          </a:p>
        </p:txBody>
      </p:sp>
    </p:spTree>
    <p:extLst>
      <p:ext uri="{BB962C8B-B14F-4D97-AF65-F5344CB8AC3E}">
        <p14:creationId xmlns:p14="http://schemas.microsoft.com/office/powerpoint/2010/main" val="2278840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FF839C14-E643-4879-905B-16CBACF9489A}"/>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21F73025-018C-448B-8E6D-F2EA685C5FE6}"/>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7" name="Slide Number Placeholder 5">
            <a:extLst>
              <a:ext uri="{FF2B5EF4-FFF2-40B4-BE49-F238E27FC236}">
                <a16:creationId xmlns:a16="http://schemas.microsoft.com/office/drawing/2014/main" id="{5B5C1F51-6A81-40FB-B1A9-DEA6E574508B}"/>
              </a:ext>
            </a:extLst>
          </p:cNvPr>
          <p:cNvSpPr>
            <a:spLocks noGrp="1"/>
          </p:cNvSpPr>
          <p:nvPr>
            <p:ph type="sldNum" sz="quarter" idx="12"/>
          </p:nvPr>
        </p:nvSpPr>
        <p:spPr/>
        <p:txBody>
          <a:bodyPr/>
          <a:lstStyle>
            <a:lvl1pPr>
              <a:defRPr/>
            </a:lvl1pPr>
          </a:lstStyle>
          <a:p>
            <a:pPr>
              <a:defRPr/>
            </a:pPr>
            <a:fld id="{CDCD0312-260E-4779-AE0C-6515365E871D}" type="slidenum">
              <a:rPr lang="en-US"/>
              <a:pPr>
                <a:defRPr/>
              </a:pPr>
              <a:t>‹#›</a:t>
            </a:fld>
            <a:endParaRPr lang="en-US"/>
          </a:p>
        </p:txBody>
      </p:sp>
    </p:spTree>
    <p:extLst>
      <p:ext uri="{BB962C8B-B14F-4D97-AF65-F5344CB8AC3E}">
        <p14:creationId xmlns:p14="http://schemas.microsoft.com/office/powerpoint/2010/main" val="1770495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66B66EA-9274-4A73-BBF8-7145C9DC4F2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D474284C-F288-40E7-B760-226C5D1C52C3}"/>
              </a:ext>
            </a:extLst>
          </p:cNvPr>
          <p:cNvSpPr>
            <a:spLocks noGrp="1"/>
          </p:cNvSpPr>
          <p:nvPr>
            <p:ph type="ftr" sz="quarter" idx="11"/>
          </p:nvPr>
        </p:nvSpPr>
        <p:spPr/>
        <p:txBody>
          <a:bodyPr/>
          <a:lstStyle>
            <a:lvl1pPr>
              <a:defRPr/>
            </a:lvl1pPr>
          </a:lstStyle>
          <a:p>
            <a:pPr>
              <a:defRPr/>
            </a:pPr>
            <a:r>
              <a:rPr lang="en-US"/>
              <a:t>Team KY ECHO SCOPE Fall 2021</a:t>
            </a:r>
          </a:p>
        </p:txBody>
      </p:sp>
      <p:sp>
        <p:nvSpPr>
          <p:cNvPr id="7" name="Slide Number Placeholder 5">
            <a:extLst>
              <a:ext uri="{FF2B5EF4-FFF2-40B4-BE49-F238E27FC236}">
                <a16:creationId xmlns:a16="http://schemas.microsoft.com/office/drawing/2014/main" id="{058D9E0B-3787-4CA4-A52A-BD3AE67EE80C}"/>
              </a:ext>
            </a:extLst>
          </p:cNvPr>
          <p:cNvSpPr>
            <a:spLocks noGrp="1"/>
          </p:cNvSpPr>
          <p:nvPr>
            <p:ph type="sldNum" sz="quarter" idx="12"/>
          </p:nvPr>
        </p:nvSpPr>
        <p:spPr/>
        <p:txBody>
          <a:bodyPr/>
          <a:lstStyle>
            <a:lvl1pPr>
              <a:defRPr/>
            </a:lvl1pPr>
          </a:lstStyle>
          <a:p>
            <a:pPr>
              <a:defRPr/>
            </a:pPr>
            <a:fld id="{F02463EB-DB7E-47B1-9A72-9C8069C3A3C5}" type="slidenum">
              <a:rPr lang="en-US"/>
              <a:pPr>
                <a:defRPr/>
              </a:pPr>
              <a:t>‹#›</a:t>
            </a:fld>
            <a:endParaRPr lang="en-US"/>
          </a:p>
        </p:txBody>
      </p:sp>
    </p:spTree>
    <p:extLst>
      <p:ext uri="{BB962C8B-B14F-4D97-AF65-F5344CB8AC3E}">
        <p14:creationId xmlns:p14="http://schemas.microsoft.com/office/powerpoint/2010/main" val="3733044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3">
            <a:extLst>
              <a:ext uri="{FF2B5EF4-FFF2-40B4-BE49-F238E27FC236}">
                <a16:creationId xmlns:a16="http://schemas.microsoft.com/office/drawing/2014/main" id="{C6BC318F-2180-422F-BD82-AEB282B340AE}"/>
              </a:ext>
            </a:extLst>
          </p:cNvPr>
          <p:cNvGrpSpPr>
            <a:grpSpLocks/>
          </p:cNvGrpSpPr>
          <p:nvPr/>
        </p:nvGrpSpPr>
        <p:grpSpPr bwMode="auto">
          <a:xfrm>
            <a:off x="0" y="-7938"/>
            <a:ext cx="12192000" cy="6865938"/>
            <a:chOff x="0" y="-8467"/>
            <a:chExt cx="12192000" cy="6866467"/>
          </a:xfrm>
        </p:grpSpPr>
        <p:cxnSp>
          <p:nvCxnSpPr>
            <p:cNvPr id="20" name="Straight Connector 19">
              <a:extLst>
                <a:ext uri="{FF2B5EF4-FFF2-40B4-BE49-F238E27FC236}">
                  <a16:creationId xmlns:a16="http://schemas.microsoft.com/office/drawing/2014/main" id="{4240A7F2-3649-4763-BE02-FDC0C1DC937E}"/>
                </a:ext>
              </a:extLst>
            </p:cNvPr>
            <p:cNvCxnSpPr/>
            <p:nvPr/>
          </p:nvCxnSpPr>
          <p:spPr>
            <a:xfrm>
              <a:off x="9371013" y="-528"/>
              <a:ext cx="1219200" cy="685852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7E4E6F7-1E5D-40AA-88E8-024A5C5B899E}"/>
                </a:ext>
              </a:extLst>
            </p:cNvPr>
            <p:cNvCxnSpPr/>
            <p:nvPr/>
          </p:nvCxnSpPr>
          <p:spPr>
            <a:xfrm flipH="1">
              <a:off x="7424738" y="3681168"/>
              <a:ext cx="4764087" cy="3176832"/>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A39540BC-B7D4-48F5-8D2F-EF4B46161022}"/>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BBF2437F-6878-421E-B6FD-584EB7086263}"/>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67C447C4-2C20-407D-BA5C-68337E21AA4D}"/>
                </a:ext>
              </a:extLst>
            </p:cNvPr>
            <p:cNvSpPr/>
            <p:nvPr/>
          </p:nvSpPr>
          <p:spPr>
            <a:xfrm>
              <a:off x="8932863" y="3047706"/>
              <a:ext cx="3259137" cy="381029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B2CDF694-8109-4298-AC85-8C84BDED5F8D}"/>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5DCDE2C8-AEF7-4891-8A0A-CAA327EF59D4}"/>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DFA17038-AC38-47E1-BF4E-63A2EA93C90E}"/>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AD7D109E-070A-46C8-A5E0-A7AC21C96E87}"/>
                </a:ext>
              </a:extLst>
            </p:cNvPr>
            <p:cNvSpPr/>
            <p:nvPr/>
          </p:nvSpPr>
          <p:spPr>
            <a:xfrm>
              <a:off x="10371138" y="3589086"/>
              <a:ext cx="1817687" cy="3268914"/>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EF1B253-2C28-4A38-91E4-53F6A90925A8}"/>
                </a:ext>
              </a:extLst>
            </p:cNvPr>
            <p:cNvSpPr/>
            <p:nvPr/>
          </p:nvSpPr>
          <p:spPr>
            <a:xfrm>
              <a:off x="0" y="4012981"/>
              <a:ext cx="449263" cy="2845019"/>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E8A0E9DE-C4C7-4902-A66D-9B929816F7EE}"/>
              </a:ext>
            </a:extLst>
          </p:cNvPr>
          <p:cNvSpPr>
            <a:spLocks noGrp="1" noChangeArrowheads="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8D98FAEA-6C87-480A-8BC7-FCAEE1919669}"/>
              </a:ext>
            </a:extLst>
          </p:cNvPr>
          <p:cNvSpPr>
            <a:spLocks noGrp="1" noChangeArrowheads="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337D31E-0C41-4F01-8A5A-60AF9B20D036}"/>
              </a:ext>
            </a:extLst>
          </p:cNvPr>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5" name="Footer Placeholder 4">
            <a:extLst>
              <a:ext uri="{FF2B5EF4-FFF2-40B4-BE49-F238E27FC236}">
                <a16:creationId xmlns:a16="http://schemas.microsoft.com/office/drawing/2014/main" id="{FC01FD6A-3DB0-48B5-8FB3-2C2E905FA838}"/>
              </a:ext>
            </a:extLst>
          </p:cNvPr>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r>
              <a:rPr lang="en-US"/>
              <a:t>Team KY ECHO SCOPE Fall 2021</a:t>
            </a:r>
          </a:p>
        </p:txBody>
      </p:sp>
      <p:sp>
        <p:nvSpPr>
          <p:cNvPr id="6" name="Slide Number Placeholder 5">
            <a:extLst>
              <a:ext uri="{FF2B5EF4-FFF2-40B4-BE49-F238E27FC236}">
                <a16:creationId xmlns:a16="http://schemas.microsoft.com/office/drawing/2014/main" id="{EAB11B34-9800-40C2-B711-E2233C26697B}"/>
              </a:ext>
            </a:extLst>
          </p:cNvPr>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accent1"/>
                </a:solidFill>
                <a:latin typeface="+mn-lt"/>
              </a:defRPr>
            </a:lvl1pPr>
          </a:lstStyle>
          <a:p>
            <a:pPr>
              <a:defRPr/>
            </a:pPr>
            <a:fld id="{61126EA0-F31E-4CD2-8253-BB24DD67C14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32" r:id="rId11"/>
    <p:sldLayoutId id="2147483726" r:id="rId12"/>
    <p:sldLayoutId id="2147483733" r:id="rId13"/>
    <p:sldLayoutId id="2147483727" r:id="rId14"/>
    <p:sldLayoutId id="2147483728" r:id="rId15"/>
    <p:sldLayoutId id="2147483729" r:id="rId16"/>
  </p:sldLayoutIdLst>
  <p:hf hdr="0" ftr="0" dt="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cf.hhs.gov/ohs" TargetMode="External"/><Relationship Id="rId2" Type="http://schemas.openxmlformats.org/officeDocument/2006/relationships/hyperlink" Target="http://www.eccpct.com/" TargetMode="External"/><Relationship Id="rId1" Type="http://schemas.openxmlformats.org/officeDocument/2006/relationships/slideLayout" Target="../slideLayouts/slideLayout2.xml"/><Relationship Id="rId5" Type="http://schemas.openxmlformats.org/officeDocument/2006/relationships/hyperlink" Target="https://www.easterseals.com/" TargetMode="External"/><Relationship Id="rId4" Type="http://schemas.openxmlformats.org/officeDocument/2006/relationships/hyperlink" Target="https://www.kcdhh.ky.gov/ois/signlang.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keyassetskentucky.com/key-assets-behavioral-health/" TargetMode="External"/><Relationship Id="rId2" Type="http://schemas.openxmlformats.org/officeDocument/2006/relationships/hyperlink" Target="https://kentucky.kvc.org/" TargetMode="External"/><Relationship Id="rId1" Type="http://schemas.openxmlformats.org/officeDocument/2006/relationships/slideLayout" Target="../slideLayouts/slideLayout2.xml"/><Relationship Id="rId6" Type="http://schemas.openxmlformats.org/officeDocument/2006/relationships/hyperlink" Target="https://www.hdilearning.org/course-catalog/?woo_category=40" TargetMode="External"/><Relationship Id="rId5" Type="http://schemas.openxmlformats.org/officeDocument/2006/relationships/hyperlink" Target="http://www.cassidyscause.org/" TargetMode="External"/><Relationship Id="rId4" Type="http://schemas.openxmlformats.org/officeDocument/2006/relationships/hyperlink" Target="https://kyhorsepark.com/about-us/national-horse-center/central-kentucky-riding-for-hope/"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hdilearning.org/project-scope-echo-series-fall-202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uky.zoom.us/j/88941045919"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creativecommons.org/licenses/by-sa/3.0/" TargetMode="External"/><Relationship Id="rId4" Type="http://schemas.openxmlformats.org/officeDocument/2006/relationships/hyperlink" Target="https://simple.wiktionary.org/wiki/book"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caroline.Gooden@uky.edu" TargetMode="External"/><Relationship Id="rId7" Type="http://schemas.openxmlformats.org/officeDocument/2006/relationships/hyperlink" Target="mailto:Juliet.souders@uky.edu"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mailto:Mikaela.roark@uky.edu" TargetMode="External"/><Relationship Id="rId5" Type="http://schemas.openxmlformats.org/officeDocument/2006/relationships/hyperlink" Target="mailto:brandon.cannada@uky.edu" TargetMode="External"/><Relationship Id="rId4" Type="http://schemas.openxmlformats.org/officeDocument/2006/relationships/hyperlink" Target="mailto:christine.hausman@uky.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DE8E6F17-F6A8-4C4C-BB38-14328E707D2F}"/>
              </a:ext>
            </a:extLst>
          </p:cNvPr>
          <p:cNvSpPr>
            <a:spLocks noGrp="1" noChangeArrowheads="1"/>
          </p:cNvSpPr>
          <p:nvPr>
            <p:ph type="ctrTitle"/>
          </p:nvPr>
        </p:nvSpPr>
        <p:spPr>
          <a:xfrm>
            <a:off x="3194050" y="957263"/>
            <a:ext cx="4384675" cy="1508125"/>
          </a:xfrm>
        </p:spPr>
        <p:txBody>
          <a:bodyPr/>
          <a:lstStyle/>
          <a:p>
            <a:pPr algn="l" eaLnBrk="1" hangingPunct="1"/>
            <a:r>
              <a:rPr lang="en-US" altLang="en-US" sz="6600">
                <a:solidFill>
                  <a:schemeClr val="tx1"/>
                </a:solidFill>
              </a:rPr>
              <a:t>WELCOME</a:t>
            </a:r>
          </a:p>
        </p:txBody>
      </p:sp>
      <p:sp>
        <p:nvSpPr>
          <p:cNvPr id="7171" name="Subtitle 2">
            <a:extLst>
              <a:ext uri="{FF2B5EF4-FFF2-40B4-BE49-F238E27FC236}">
                <a16:creationId xmlns:a16="http://schemas.microsoft.com/office/drawing/2014/main" id="{18252144-C1CD-408B-AE2A-A2E671C8EB51}"/>
              </a:ext>
            </a:extLst>
          </p:cNvPr>
          <p:cNvSpPr>
            <a:spLocks noGrp="1" noChangeArrowheads="1"/>
          </p:cNvSpPr>
          <p:nvPr>
            <p:ph type="subTitle" idx="1"/>
          </p:nvPr>
        </p:nvSpPr>
        <p:spPr>
          <a:xfrm>
            <a:off x="1227138" y="2592388"/>
            <a:ext cx="9205912" cy="2538412"/>
          </a:xfrm>
        </p:spPr>
        <p:txBody>
          <a:bodyPr/>
          <a:lstStyle/>
          <a:p>
            <a:pPr algn="l" eaLnBrk="1" hangingPunct="1">
              <a:lnSpc>
                <a:spcPct val="90000"/>
              </a:lnSpc>
            </a:pPr>
            <a:r>
              <a:rPr lang="en-US" altLang="en-US" sz="3200" b="1" dirty="0">
                <a:solidFill>
                  <a:schemeClr val="tx1"/>
                </a:solidFill>
                <a:latin typeface="Arial"/>
                <a:cs typeface="Arial"/>
              </a:rPr>
              <a:t>KY’s Project SCOPE:         </a:t>
            </a:r>
          </a:p>
          <a:p>
            <a:pPr algn="l" eaLnBrk="1" hangingPunct="1">
              <a:lnSpc>
                <a:spcPct val="90000"/>
              </a:lnSpc>
            </a:pPr>
            <a:r>
              <a:rPr lang="en-US" altLang="en-US" sz="3200" b="1" dirty="0">
                <a:solidFill>
                  <a:schemeClr val="tx1"/>
                </a:solidFill>
                <a:latin typeface="Arial"/>
                <a:cs typeface="Arial"/>
              </a:rPr>
              <a:t>Supporting Children of the Opioid Epidemic</a:t>
            </a:r>
          </a:p>
          <a:p>
            <a:pPr algn="l">
              <a:lnSpc>
                <a:spcPct val="90000"/>
              </a:lnSpc>
            </a:pPr>
            <a:endParaRPr lang="en-US" altLang="en-US" sz="3200" b="1" dirty="0">
              <a:solidFill>
                <a:schemeClr val="tx1"/>
              </a:solidFill>
              <a:latin typeface="Arial"/>
              <a:cs typeface="Arial"/>
            </a:endParaRPr>
          </a:p>
          <a:p>
            <a:pPr algn="l" eaLnBrk="1" hangingPunct="1">
              <a:lnSpc>
                <a:spcPct val="90000"/>
              </a:lnSpc>
            </a:pPr>
            <a:r>
              <a:rPr lang="en-US" altLang="en-US" sz="3200" b="1" dirty="0">
                <a:solidFill>
                  <a:schemeClr val="tx1"/>
                </a:solidFill>
                <a:latin typeface="Arial"/>
                <a:cs typeface="Arial"/>
              </a:rPr>
              <a:t>November 2, 2021</a:t>
            </a:r>
            <a:endParaRPr lang="en-US" altLang="en-US" sz="3200" b="1" dirty="0">
              <a:solidFill>
                <a:schemeClr val="tx1"/>
              </a:solidFill>
              <a:latin typeface="Arial" panose="020B0604020202020204" pitchFamily="34" charset="0"/>
              <a:cs typeface="Arial" panose="020B0604020202020204" pitchFamily="34" charset="0"/>
            </a:endParaRPr>
          </a:p>
          <a:p>
            <a:pPr algn="l" eaLnBrk="1" hangingPunct="1">
              <a:lnSpc>
                <a:spcPct val="90000"/>
              </a:lnSpc>
            </a:pPr>
            <a:endParaRPr lang="en-US" altLang="en-US" sz="3200" b="1" dirty="0">
              <a:solidFill>
                <a:schemeClr val="tx1"/>
              </a:solidFill>
              <a:latin typeface="Arial"/>
              <a:cs typeface="Arial"/>
            </a:endParaRPr>
          </a:p>
          <a:p>
            <a:pPr algn="l" eaLnBrk="1" hangingPunct="1">
              <a:lnSpc>
                <a:spcPct val="90000"/>
              </a:lnSpc>
            </a:pPr>
            <a:endParaRPr lang="en-US" altLang="en-US" sz="2800" b="1" dirty="0">
              <a:solidFill>
                <a:schemeClr val="tx1"/>
              </a:solidFill>
              <a:latin typeface="Arial" panose="020B0604020202020204" pitchFamily="34" charset="0"/>
              <a:cs typeface="Arial" panose="020B0604020202020204" pitchFamily="34" charset="0"/>
            </a:endParaRPr>
          </a:p>
        </p:txBody>
      </p:sp>
      <p:sp>
        <p:nvSpPr>
          <p:cNvPr id="7172" name="Slide Number Placeholder 4">
            <a:extLst>
              <a:ext uri="{FF2B5EF4-FFF2-40B4-BE49-F238E27FC236}">
                <a16:creationId xmlns:a16="http://schemas.microsoft.com/office/drawing/2014/main" id="{BBD1A2C4-CB2A-4C60-9A34-8EE2A52F0589}"/>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DAC22CD8-888A-48E6-95D9-B83EBE6B18B7}" type="slidenum">
              <a:rPr lang="en-US" altLang="en-US" smtClean="0">
                <a:solidFill>
                  <a:schemeClr val="accent1"/>
                </a:solidFill>
              </a:rPr>
              <a:pPr fontAlgn="base">
                <a:spcBef>
                  <a:spcPct val="0"/>
                </a:spcBef>
                <a:spcAft>
                  <a:spcPct val="0"/>
                </a:spcAft>
                <a:buClrTx/>
                <a:buSzTx/>
                <a:buFontTx/>
                <a:buNone/>
              </a:pPr>
              <a:t>1</a:t>
            </a:fld>
            <a:endParaRPr lang="en-US" altLang="en-US">
              <a:solidFill>
                <a:schemeClr val="accen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3A07-C71C-4A26-A812-C010B82E64B4}"/>
              </a:ext>
            </a:extLst>
          </p:cNvPr>
          <p:cNvSpPr>
            <a:spLocks noGrp="1"/>
          </p:cNvSpPr>
          <p:nvPr>
            <p:ph type="title"/>
          </p:nvPr>
        </p:nvSpPr>
        <p:spPr/>
        <p:txBody>
          <a:bodyPr/>
          <a:lstStyle/>
          <a:p>
            <a:r>
              <a:rPr lang="en-US" dirty="0">
                <a:solidFill>
                  <a:schemeClr val="tx1"/>
                </a:solidFill>
              </a:rPr>
              <a:t>Resources for Child and Family</a:t>
            </a:r>
          </a:p>
        </p:txBody>
      </p:sp>
      <p:sp>
        <p:nvSpPr>
          <p:cNvPr id="3" name="Content Placeholder 2">
            <a:extLst>
              <a:ext uri="{FF2B5EF4-FFF2-40B4-BE49-F238E27FC236}">
                <a16:creationId xmlns:a16="http://schemas.microsoft.com/office/drawing/2014/main" id="{1BB83359-4EFD-4E39-BA07-53A33F0F1982}"/>
              </a:ext>
            </a:extLst>
          </p:cNvPr>
          <p:cNvSpPr>
            <a:spLocks noGrp="1"/>
          </p:cNvSpPr>
          <p:nvPr>
            <p:ph idx="1"/>
          </p:nvPr>
        </p:nvSpPr>
        <p:spPr>
          <a:xfrm>
            <a:off x="536752" y="1261074"/>
            <a:ext cx="9954298" cy="3859026"/>
          </a:xfrm>
        </p:spPr>
        <p:txBody>
          <a:bodyPr/>
          <a:lstStyle/>
          <a:p>
            <a:pPr>
              <a:buNone/>
            </a:pPr>
            <a:endParaRPr lang="en-US" sz="1600" dirty="0"/>
          </a:p>
          <a:p>
            <a:pPr>
              <a:buFont typeface="Wingdings 3"/>
              <a:buChar char=""/>
            </a:pPr>
            <a:r>
              <a:rPr lang="en-US" sz="2000" dirty="0">
                <a:solidFill>
                  <a:schemeClr val="tx1"/>
                </a:solidFill>
                <a:ea typeface="+mn-lt"/>
                <a:cs typeface="+mn-lt"/>
              </a:rPr>
              <a:t>Early Childhood Consultant Program: Mental health services for whole family </a:t>
            </a:r>
            <a:r>
              <a:rPr lang="en-US" sz="2000" u="sng" dirty="0">
                <a:solidFill>
                  <a:schemeClr val="tx1"/>
                </a:solidFill>
                <a:ea typeface="+mn-lt"/>
                <a:cs typeface="+mn-lt"/>
                <a:hlinkClick r:id="rId2">
                  <a:extLst>
                    <a:ext uri="{A12FA001-AC4F-418D-AE19-62706E023703}">
                      <ahyp:hlinkClr xmlns:ahyp="http://schemas.microsoft.com/office/drawing/2018/hyperlinkcolor" val="tx"/>
                    </a:ext>
                  </a:extLst>
                </a:hlinkClick>
              </a:rPr>
              <a:t>http://www.eccpct.com/</a:t>
            </a:r>
            <a:endParaRPr lang="en-US" sz="2000" dirty="0">
              <a:solidFill>
                <a:schemeClr val="tx1"/>
              </a:solidFill>
              <a:ea typeface="+mn-lt"/>
              <a:cs typeface="+mn-lt"/>
            </a:endParaRPr>
          </a:p>
          <a:p>
            <a:pPr>
              <a:buFont typeface="Wingdings 3"/>
              <a:buChar char=""/>
            </a:pPr>
            <a:r>
              <a:rPr lang="en-US" sz="2000" dirty="0">
                <a:solidFill>
                  <a:schemeClr val="tx1"/>
                </a:solidFill>
                <a:ea typeface="+mn-lt"/>
                <a:cs typeface="+mn-lt"/>
              </a:rPr>
              <a:t>Head Start for speech, occupational, physical therapy  </a:t>
            </a:r>
            <a:r>
              <a:rPr lang="en-US" sz="2000" u="sng" dirty="0">
                <a:solidFill>
                  <a:schemeClr val="tx1"/>
                </a:solidFill>
                <a:ea typeface="+mn-lt"/>
                <a:cs typeface="+mn-lt"/>
                <a:hlinkClick r:id="rId3">
                  <a:extLst>
                    <a:ext uri="{A12FA001-AC4F-418D-AE19-62706E023703}">
                      <ahyp:hlinkClr xmlns:ahyp="http://schemas.microsoft.com/office/drawing/2018/hyperlinkcolor" val="tx"/>
                    </a:ext>
                  </a:extLst>
                </a:hlinkClick>
              </a:rPr>
              <a:t>https://www.acf.hhs.gov/ohs</a:t>
            </a:r>
            <a:endParaRPr lang="en-US" sz="2000" dirty="0">
              <a:solidFill>
                <a:schemeClr val="tx1"/>
              </a:solidFill>
              <a:ea typeface="+mn-lt"/>
              <a:cs typeface="+mn-lt"/>
            </a:endParaRPr>
          </a:p>
          <a:p>
            <a:pPr>
              <a:buFont typeface="Wingdings 3"/>
              <a:buChar char=""/>
            </a:pPr>
            <a:r>
              <a:rPr lang="en-US" sz="2000" dirty="0" err="1">
                <a:solidFill>
                  <a:schemeClr val="tx1"/>
                </a:solidFill>
                <a:ea typeface="+mn-lt"/>
                <a:cs typeface="+mn-lt"/>
              </a:rPr>
              <a:t>KY.Gov</a:t>
            </a:r>
            <a:r>
              <a:rPr lang="en-US" sz="2000" dirty="0">
                <a:solidFill>
                  <a:schemeClr val="tx1"/>
                </a:solidFill>
                <a:ea typeface="+mn-lt"/>
                <a:cs typeface="+mn-lt"/>
              </a:rPr>
              <a:t> sign language information </a:t>
            </a:r>
            <a:r>
              <a:rPr lang="en-US" sz="2000" u="sng" dirty="0">
                <a:solidFill>
                  <a:schemeClr val="tx1"/>
                </a:solidFill>
                <a:ea typeface="+mn-lt"/>
                <a:cs typeface="+mn-lt"/>
                <a:hlinkClick r:id="rId4">
                  <a:extLst>
                    <a:ext uri="{A12FA001-AC4F-418D-AE19-62706E023703}">
                      <ahyp:hlinkClr xmlns:ahyp="http://schemas.microsoft.com/office/drawing/2018/hyperlinkcolor" val="tx"/>
                    </a:ext>
                  </a:extLst>
                </a:hlinkClick>
              </a:rPr>
              <a:t>https://www.kcdhh.ky.gov/ois/signlang.html</a:t>
            </a:r>
            <a:endParaRPr lang="en-US" sz="2000" dirty="0">
              <a:solidFill>
                <a:schemeClr val="tx1"/>
              </a:solidFill>
              <a:ea typeface="+mn-lt"/>
              <a:cs typeface="+mn-lt"/>
            </a:endParaRPr>
          </a:p>
          <a:p>
            <a:pPr>
              <a:buFont typeface="Wingdings 3"/>
              <a:buChar char=""/>
            </a:pPr>
            <a:r>
              <a:rPr lang="en-US" sz="2000" dirty="0">
                <a:solidFill>
                  <a:schemeClr val="tx1"/>
                </a:solidFill>
                <a:ea typeface="+mn-lt"/>
                <a:cs typeface="+mn-lt"/>
              </a:rPr>
              <a:t>Easter Seals: OT/PT/Speech refer for sign language classes </a:t>
            </a:r>
            <a:r>
              <a:rPr lang="en-US" sz="2000" u="sng" dirty="0">
                <a:solidFill>
                  <a:schemeClr val="tx1"/>
                </a:solidFill>
                <a:ea typeface="+mn-lt"/>
                <a:cs typeface="+mn-lt"/>
                <a:hlinkClick r:id="rId5">
                  <a:extLst>
                    <a:ext uri="{A12FA001-AC4F-418D-AE19-62706E023703}">
                      <ahyp:hlinkClr xmlns:ahyp="http://schemas.microsoft.com/office/drawing/2018/hyperlinkcolor" val="tx"/>
                    </a:ext>
                  </a:extLst>
                </a:hlinkClick>
              </a:rPr>
              <a:t>https://www.easterseals.com/</a:t>
            </a:r>
            <a:endParaRPr lang="en-US" sz="2000" dirty="0">
              <a:solidFill>
                <a:schemeClr val="tx1"/>
              </a:solidFill>
              <a:ea typeface="+mn-lt"/>
              <a:cs typeface="+mn-lt"/>
            </a:endParaRPr>
          </a:p>
          <a:p>
            <a:pPr>
              <a:buFont typeface="Wingdings 3"/>
              <a:buChar char=""/>
            </a:pPr>
            <a:r>
              <a:rPr lang="en-US" sz="2000" dirty="0">
                <a:solidFill>
                  <a:schemeClr val="tx1"/>
                </a:solidFill>
                <a:ea typeface="+mn-lt"/>
                <a:cs typeface="+mn-lt"/>
              </a:rPr>
              <a:t>Physician: Hearing Test/Physical issues/Refer for Autism Spectrum Disorders/reactive attachment disorder</a:t>
            </a:r>
            <a:endParaRPr lang="en-US" sz="2000">
              <a:solidFill>
                <a:schemeClr val="tx1"/>
              </a:solidFill>
              <a:ea typeface="+mn-lt"/>
              <a:cs typeface="+mn-lt"/>
            </a:endParaRPr>
          </a:p>
          <a:p>
            <a:pPr indent="0">
              <a:buNone/>
            </a:pPr>
            <a:endParaRPr lang="en-US" sz="2000" dirty="0">
              <a:ea typeface="+mn-lt"/>
              <a:cs typeface="+mn-lt"/>
            </a:endParaRPr>
          </a:p>
          <a:p>
            <a:pPr marL="0" indent="0">
              <a:buNone/>
            </a:pPr>
            <a:endParaRPr lang="en-US" sz="2000" dirty="0">
              <a:ea typeface="+mn-lt"/>
              <a:cs typeface="+mn-lt"/>
            </a:endParaRPr>
          </a:p>
          <a:p>
            <a:endParaRPr lang="en-US" sz="2000" dirty="0"/>
          </a:p>
          <a:p>
            <a:pPr marL="0" indent="0">
              <a:buNone/>
            </a:pPr>
            <a:endParaRPr lang="en-US" dirty="0"/>
          </a:p>
        </p:txBody>
      </p:sp>
      <p:sp>
        <p:nvSpPr>
          <p:cNvPr id="4" name="Slide Number Placeholder 3">
            <a:extLst>
              <a:ext uri="{FF2B5EF4-FFF2-40B4-BE49-F238E27FC236}">
                <a16:creationId xmlns:a16="http://schemas.microsoft.com/office/drawing/2014/main" id="{98E445FB-784D-490E-A48B-EBC2EB6DA5F4}"/>
              </a:ext>
            </a:extLst>
          </p:cNvPr>
          <p:cNvSpPr>
            <a:spLocks noGrp="1"/>
          </p:cNvSpPr>
          <p:nvPr>
            <p:ph type="sldNum" sz="quarter" idx="12"/>
          </p:nvPr>
        </p:nvSpPr>
        <p:spPr/>
        <p:txBody>
          <a:bodyPr/>
          <a:lstStyle/>
          <a:p>
            <a:pPr>
              <a:defRPr/>
            </a:pPr>
            <a:fld id="{3DEA26C2-DCF6-476F-8A0A-772084355778}" type="slidenum">
              <a:rPr lang="en-US"/>
              <a:pPr>
                <a:defRPr/>
              </a:pPr>
              <a:t>10</a:t>
            </a:fld>
            <a:endParaRPr lang="en-US"/>
          </a:p>
        </p:txBody>
      </p:sp>
      <p:sp>
        <p:nvSpPr>
          <p:cNvPr id="5" name="Rectangle 4">
            <a:extLst>
              <a:ext uri="{FF2B5EF4-FFF2-40B4-BE49-F238E27FC236}">
                <a16:creationId xmlns:a16="http://schemas.microsoft.com/office/drawing/2014/main" id="{132BB282-E91A-44E7-9E8F-2367CC4BC590}"/>
              </a:ext>
            </a:extLst>
          </p:cNvPr>
          <p:cNvSpPr/>
          <p:nvPr/>
        </p:nvSpPr>
        <p:spPr>
          <a:xfrm>
            <a:off x="5011408" y="3244334"/>
            <a:ext cx="184731" cy="369332"/>
          </a:xfrm>
          <a:prstGeom prst="rect">
            <a:avLst/>
          </a:prstGeom>
        </p:spPr>
        <p:txBody>
          <a:bodyPr wrap="none" lIns="91440" tIns="45720" rIns="91440" bIns="45720" anchor="t">
            <a:spAutoFit/>
          </a:bodyPr>
          <a:lstStyle/>
          <a:p>
            <a:endParaRPr lang="en-US" dirty="0"/>
          </a:p>
        </p:txBody>
      </p:sp>
    </p:spTree>
    <p:extLst>
      <p:ext uri="{BB962C8B-B14F-4D97-AF65-F5344CB8AC3E}">
        <p14:creationId xmlns:p14="http://schemas.microsoft.com/office/powerpoint/2010/main" val="3589000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3A07-C71C-4A26-A812-C010B82E64B4}"/>
              </a:ext>
            </a:extLst>
          </p:cNvPr>
          <p:cNvSpPr>
            <a:spLocks noGrp="1"/>
          </p:cNvSpPr>
          <p:nvPr>
            <p:ph type="title"/>
          </p:nvPr>
        </p:nvSpPr>
        <p:spPr/>
        <p:txBody>
          <a:bodyPr/>
          <a:lstStyle/>
          <a:p>
            <a:r>
              <a:rPr lang="en-US" dirty="0">
                <a:solidFill>
                  <a:schemeClr val="tx1"/>
                </a:solidFill>
              </a:rPr>
              <a:t>More Great Resources </a:t>
            </a:r>
          </a:p>
        </p:txBody>
      </p:sp>
      <p:sp>
        <p:nvSpPr>
          <p:cNvPr id="3" name="Content Placeholder 2">
            <a:extLst>
              <a:ext uri="{FF2B5EF4-FFF2-40B4-BE49-F238E27FC236}">
                <a16:creationId xmlns:a16="http://schemas.microsoft.com/office/drawing/2014/main" id="{1BB83359-4EFD-4E39-BA07-53A33F0F1982}"/>
              </a:ext>
            </a:extLst>
          </p:cNvPr>
          <p:cNvSpPr>
            <a:spLocks noGrp="1"/>
          </p:cNvSpPr>
          <p:nvPr>
            <p:ph idx="1"/>
          </p:nvPr>
        </p:nvSpPr>
        <p:spPr>
          <a:xfrm>
            <a:off x="525546" y="1070574"/>
            <a:ext cx="9954298" cy="3859026"/>
          </a:xfrm>
        </p:spPr>
        <p:txBody>
          <a:bodyPr/>
          <a:lstStyle/>
          <a:p>
            <a:pPr>
              <a:buNone/>
            </a:pPr>
            <a:endParaRPr lang="en-US" sz="1600" dirty="0"/>
          </a:p>
          <a:p>
            <a:pPr>
              <a:buFont typeface="Wingdings 3"/>
              <a:buChar char=""/>
            </a:pPr>
            <a:r>
              <a:rPr lang="en-US" sz="2000" dirty="0">
                <a:solidFill>
                  <a:schemeClr val="tx1"/>
                </a:solidFill>
                <a:ea typeface="+mn-lt"/>
                <a:cs typeface="+mn-lt"/>
              </a:rPr>
              <a:t>Trauma Therapist: KVC Behavioral/Key Assets Services of KY: </a:t>
            </a:r>
            <a:r>
              <a:rPr lang="en-US" sz="2000" u="sng" dirty="0">
                <a:solidFill>
                  <a:schemeClr val="tx1"/>
                </a:solidFill>
                <a:ea typeface="+mn-lt"/>
                <a:cs typeface="+mn-lt"/>
                <a:hlinkClick r:id="rId2">
                  <a:extLst>
                    <a:ext uri="{A12FA001-AC4F-418D-AE19-62706E023703}">
                      <ahyp:hlinkClr xmlns:ahyp="http://schemas.microsoft.com/office/drawing/2018/hyperlinkcolor" val="tx"/>
                    </a:ext>
                  </a:extLst>
                </a:hlinkClick>
              </a:rPr>
              <a:t>https://kentucky.kvc.org/</a:t>
            </a:r>
            <a:r>
              <a:rPr lang="en-US" sz="2000" dirty="0">
                <a:solidFill>
                  <a:schemeClr val="tx1"/>
                </a:solidFill>
                <a:ea typeface="+mn-lt"/>
                <a:cs typeface="+mn-lt"/>
              </a:rPr>
              <a:t>; </a:t>
            </a:r>
            <a:r>
              <a:rPr lang="en-US" sz="2000" u="sng" dirty="0">
                <a:solidFill>
                  <a:schemeClr val="tx1"/>
                </a:solidFill>
                <a:ea typeface="+mn-lt"/>
                <a:cs typeface="+mn-lt"/>
                <a:hlinkClick r:id="rId3">
                  <a:extLst>
                    <a:ext uri="{A12FA001-AC4F-418D-AE19-62706E023703}">
                      <ahyp:hlinkClr xmlns:ahyp="http://schemas.microsoft.com/office/drawing/2018/hyperlinkcolor" val="tx"/>
                    </a:ext>
                  </a:extLst>
                </a:hlinkClick>
              </a:rPr>
              <a:t>https://www.keyassetskentucky.com/key-assets-behavioral-health/</a:t>
            </a:r>
            <a:endParaRPr lang="en-US" sz="2000" dirty="0">
              <a:solidFill>
                <a:schemeClr val="tx1"/>
              </a:solidFill>
              <a:ea typeface="+mn-lt"/>
              <a:cs typeface="+mn-lt"/>
            </a:endParaRPr>
          </a:p>
          <a:p>
            <a:pPr>
              <a:buFont typeface="Wingdings 3"/>
              <a:buChar char=""/>
            </a:pPr>
            <a:r>
              <a:rPr lang="en-US" sz="2000" dirty="0">
                <a:solidFill>
                  <a:schemeClr val="tx1"/>
                </a:solidFill>
                <a:ea typeface="+mn-lt"/>
                <a:cs typeface="+mn-lt"/>
              </a:rPr>
              <a:t>KY Riding for Hope/Cassidy's Cause Therapeutic Riding </a:t>
            </a:r>
            <a:r>
              <a:rPr lang="en-US" sz="2000" u="sng" dirty="0">
                <a:solidFill>
                  <a:schemeClr val="tx1"/>
                </a:solidFill>
                <a:ea typeface="+mn-lt"/>
                <a:cs typeface="+mn-lt"/>
                <a:hlinkClick r:id="rId4">
                  <a:extLst>
                    <a:ext uri="{A12FA001-AC4F-418D-AE19-62706E023703}">
                      <ahyp:hlinkClr xmlns:ahyp="http://schemas.microsoft.com/office/drawing/2018/hyperlinkcolor" val="tx"/>
                    </a:ext>
                  </a:extLst>
                </a:hlinkClick>
              </a:rPr>
              <a:t>https://kyhorsepark.com/about-us/national-horse-center/central-kentucky-riding-for-hope/</a:t>
            </a:r>
            <a:r>
              <a:rPr lang="en-US" sz="2000" dirty="0">
                <a:solidFill>
                  <a:schemeClr val="tx1"/>
                </a:solidFill>
                <a:ea typeface="+mn-lt"/>
                <a:cs typeface="+mn-lt"/>
              </a:rPr>
              <a:t>; </a:t>
            </a:r>
            <a:r>
              <a:rPr lang="en-US" sz="2000" u="sng" dirty="0">
                <a:solidFill>
                  <a:schemeClr val="tx1"/>
                </a:solidFill>
                <a:ea typeface="+mn-lt"/>
                <a:cs typeface="+mn-lt"/>
                <a:hlinkClick r:id="rId5">
                  <a:extLst>
                    <a:ext uri="{A12FA001-AC4F-418D-AE19-62706E023703}">
                      <ahyp:hlinkClr xmlns:ahyp="http://schemas.microsoft.com/office/drawing/2018/hyperlinkcolor" val="tx"/>
                    </a:ext>
                  </a:extLst>
                </a:hlinkClick>
              </a:rPr>
              <a:t>http://www.cassidyscause.org/</a:t>
            </a:r>
            <a:endParaRPr lang="en-US" sz="2000" dirty="0">
              <a:solidFill>
                <a:schemeClr val="tx1"/>
              </a:solidFill>
              <a:ea typeface="+mn-lt"/>
              <a:cs typeface="+mn-lt"/>
            </a:endParaRPr>
          </a:p>
          <a:p>
            <a:pPr>
              <a:buFont typeface="Wingdings 3"/>
              <a:buChar char=""/>
            </a:pPr>
            <a:r>
              <a:rPr lang="en-US" sz="2000" dirty="0">
                <a:solidFill>
                  <a:schemeClr val="tx1"/>
                </a:solidFill>
                <a:ea typeface="+mn-lt"/>
                <a:cs typeface="+mn-lt"/>
              </a:rPr>
              <a:t>Swim or gymnastics program</a:t>
            </a:r>
          </a:p>
          <a:p>
            <a:pPr>
              <a:buFont typeface="Wingdings 3"/>
              <a:buChar char=""/>
            </a:pPr>
            <a:r>
              <a:rPr lang="en-US" sz="2000" dirty="0">
                <a:solidFill>
                  <a:schemeClr val="tx1"/>
                </a:solidFill>
                <a:ea typeface="+mn-lt"/>
                <a:cs typeface="+mn-lt"/>
              </a:rPr>
              <a:t>Organized sports to learn to socialize appropriately </a:t>
            </a:r>
          </a:p>
          <a:p>
            <a:pPr>
              <a:buFont typeface="Wingdings 3"/>
              <a:buChar char=""/>
            </a:pPr>
            <a:r>
              <a:rPr lang="en-US" sz="2000" dirty="0">
                <a:solidFill>
                  <a:schemeClr val="tx1"/>
                </a:solidFill>
                <a:ea typeface="+mn-lt"/>
                <a:cs typeface="+mn-lt"/>
              </a:rPr>
              <a:t>Therapy pet</a:t>
            </a:r>
          </a:p>
          <a:p>
            <a:pPr>
              <a:buFont typeface="Wingdings 3"/>
              <a:buChar char=""/>
            </a:pPr>
            <a:r>
              <a:rPr lang="en-US" sz="2000" dirty="0">
                <a:solidFill>
                  <a:schemeClr val="tx1"/>
                </a:solidFill>
                <a:ea typeface="+mn-lt"/>
                <a:cs typeface="+mn-lt"/>
              </a:rPr>
              <a:t>Online Sign language instruction courses from HDI: see </a:t>
            </a:r>
            <a:r>
              <a:rPr lang="en-US" sz="2000" dirty="0">
                <a:solidFill>
                  <a:schemeClr val="tx1"/>
                </a:solidFill>
                <a:ea typeface="+mn-lt"/>
                <a:cs typeface="+mn-lt"/>
                <a:hlinkClick r:id="rId6">
                  <a:extLst>
                    <a:ext uri="{A12FA001-AC4F-418D-AE19-62706E023703}">
                      <ahyp:hlinkClr xmlns:ahyp="http://schemas.microsoft.com/office/drawing/2018/hyperlinkcolor" val="tx"/>
                    </a:ext>
                  </a:extLst>
                </a:hlinkClick>
              </a:rPr>
              <a:t>https://www.hdilearning.org/course-catalog/?woo_category=40</a:t>
            </a:r>
            <a:endParaRPr lang="en-US" sz="2000" dirty="0">
              <a:solidFill>
                <a:schemeClr val="tx1"/>
              </a:solidFill>
              <a:ea typeface="+mn-lt"/>
              <a:cs typeface="+mn-lt"/>
            </a:endParaRPr>
          </a:p>
          <a:p>
            <a:pPr indent="0">
              <a:buNone/>
            </a:pPr>
            <a:endParaRPr lang="en-US" dirty="0"/>
          </a:p>
          <a:p>
            <a:pPr marL="0" indent="0">
              <a:buNone/>
            </a:pPr>
            <a:endParaRPr lang="en-US"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98E445FB-784D-490E-A48B-EBC2EB6DA5F4}"/>
              </a:ext>
            </a:extLst>
          </p:cNvPr>
          <p:cNvSpPr>
            <a:spLocks noGrp="1"/>
          </p:cNvSpPr>
          <p:nvPr>
            <p:ph type="sldNum" sz="quarter" idx="12"/>
          </p:nvPr>
        </p:nvSpPr>
        <p:spPr/>
        <p:txBody>
          <a:bodyPr/>
          <a:lstStyle/>
          <a:p>
            <a:pPr>
              <a:defRPr/>
            </a:pPr>
            <a:fld id="{3DEA26C2-DCF6-476F-8A0A-772084355778}" type="slidenum">
              <a:rPr lang="en-US"/>
              <a:pPr>
                <a:defRPr/>
              </a:pPr>
              <a:t>11</a:t>
            </a:fld>
            <a:endParaRPr lang="en-US"/>
          </a:p>
        </p:txBody>
      </p:sp>
      <p:sp>
        <p:nvSpPr>
          <p:cNvPr id="5" name="Rectangle 4">
            <a:extLst>
              <a:ext uri="{FF2B5EF4-FFF2-40B4-BE49-F238E27FC236}">
                <a16:creationId xmlns:a16="http://schemas.microsoft.com/office/drawing/2014/main" id="{132BB282-E91A-44E7-9E8F-2367CC4BC590}"/>
              </a:ext>
            </a:extLst>
          </p:cNvPr>
          <p:cNvSpPr/>
          <p:nvPr/>
        </p:nvSpPr>
        <p:spPr>
          <a:xfrm>
            <a:off x="5011408" y="3244334"/>
            <a:ext cx="184731" cy="369332"/>
          </a:xfrm>
          <a:prstGeom prst="rect">
            <a:avLst/>
          </a:prstGeom>
        </p:spPr>
        <p:txBody>
          <a:bodyPr wrap="none" lIns="91440" tIns="45720" rIns="91440" bIns="45720" anchor="t">
            <a:spAutoFit/>
          </a:bodyPr>
          <a:lstStyle/>
          <a:p>
            <a:endParaRPr lang="en-US" dirty="0"/>
          </a:p>
        </p:txBody>
      </p:sp>
    </p:spTree>
    <p:extLst>
      <p:ext uri="{BB962C8B-B14F-4D97-AF65-F5344CB8AC3E}">
        <p14:creationId xmlns:p14="http://schemas.microsoft.com/office/powerpoint/2010/main" val="813325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B96F2-AB72-4A62-BBF3-1A6F480A61D9}"/>
              </a:ext>
            </a:extLst>
          </p:cNvPr>
          <p:cNvSpPr>
            <a:spLocks noGrp="1"/>
          </p:cNvSpPr>
          <p:nvPr>
            <p:ph type="title"/>
          </p:nvPr>
        </p:nvSpPr>
        <p:spPr>
          <a:xfrm>
            <a:off x="677863" y="379412"/>
            <a:ext cx="8596312" cy="1320800"/>
          </a:xfrm>
        </p:spPr>
        <p:txBody>
          <a:bodyPr/>
          <a:lstStyle/>
          <a:p>
            <a:r>
              <a:rPr lang="en-US" dirty="0">
                <a:solidFill>
                  <a:schemeClr val="tx1"/>
                </a:solidFill>
              </a:rPr>
              <a:t>Key Terms for Today</a:t>
            </a:r>
          </a:p>
        </p:txBody>
      </p:sp>
      <p:sp>
        <p:nvSpPr>
          <p:cNvPr id="3" name="Content Placeholder 2">
            <a:extLst>
              <a:ext uri="{FF2B5EF4-FFF2-40B4-BE49-F238E27FC236}">
                <a16:creationId xmlns:a16="http://schemas.microsoft.com/office/drawing/2014/main" id="{96962840-3029-44A9-B011-CAE86A48E265}"/>
              </a:ext>
            </a:extLst>
          </p:cNvPr>
          <p:cNvSpPr>
            <a:spLocks noGrp="1"/>
          </p:cNvSpPr>
          <p:nvPr>
            <p:ph idx="1"/>
          </p:nvPr>
        </p:nvSpPr>
        <p:spPr>
          <a:xfrm>
            <a:off x="523751" y="1187806"/>
            <a:ext cx="9729858" cy="3881437"/>
          </a:xfrm>
        </p:spPr>
        <p:txBody>
          <a:bodyPr/>
          <a:lstStyle/>
          <a:p>
            <a:r>
              <a:rPr lang="en-US" sz="2400" dirty="0">
                <a:solidFill>
                  <a:schemeClr val="tx1"/>
                </a:solidFill>
              </a:rPr>
              <a:t>Visual acuity = clearness</a:t>
            </a:r>
          </a:p>
          <a:p>
            <a:r>
              <a:rPr lang="en-US" sz="2400" dirty="0">
                <a:solidFill>
                  <a:schemeClr val="tx1"/>
                </a:solidFill>
              </a:rPr>
              <a:t>Visual Evoked Potentials (VEP) = measured responses to visual stimulation</a:t>
            </a:r>
          </a:p>
          <a:p>
            <a:r>
              <a:rPr lang="en-US" sz="2400" dirty="0">
                <a:solidFill>
                  <a:schemeClr val="tx1"/>
                </a:solidFill>
              </a:rPr>
              <a:t>Atypical = unusual</a:t>
            </a:r>
          </a:p>
          <a:p>
            <a:r>
              <a:rPr lang="en-US" sz="2400" dirty="0">
                <a:solidFill>
                  <a:schemeClr val="tx1"/>
                </a:solidFill>
              </a:rPr>
              <a:t>Nystagmus = uncontrolled rapid eye movements</a:t>
            </a:r>
          </a:p>
          <a:p>
            <a:r>
              <a:rPr lang="en-US" sz="2400" dirty="0">
                <a:solidFill>
                  <a:schemeClr val="tx1"/>
                </a:solidFill>
              </a:rPr>
              <a:t>Strabismus = eyes don’t move or focus together</a:t>
            </a:r>
          </a:p>
          <a:p>
            <a:r>
              <a:rPr lang="en-US" sz="2400" dirty="0">
                <a:solidFill>
                  <a:schemeClr val="tx1"/>
                </a:solidFill>
              </a:rPr>
              <a:t>Cortical/cerebral = related to section of brain called cortex</a:t>
            </a:r>
          </a:p>
          <a:p>
            <a:r>
              <a:rPr lang="en-US" sz="2400" dirty="0">
                <a:solidFill>
                  <a:schemeClr val="tx1"/>
                </a:solidFill>
              </a:rPr>
              <a:t>Ophthalmologist = doctor specializing in diagnosis and treatment of eyes</a:t>
            </a:r>
          </a:p>
          <a:p>
            <a:endParaRPr lang="en-US" dirty="0"/>
          </a:p>
        </p:txBody>
      </p:sp>
      <p:sp>
        <p:nvSpPr>
          <p:cNvPr id="4" name="Slide Number Placeholder 3">
            <a:extLst>
              <a:ext uri="{FF2B5EF4-FFF2-40B4-BE49-F238E27FC236}">
                <a16:creationId xmlns:a16="http://schemas.microsoft.com/office/drawing/2014/main" id="{95E38B7E-15D6-4428-BF84-1F8C957F15AD}"/>
              </a:ext>
            </a:extLst>
          </p:cNvPr>
          <p:cNvSpPr>
            <a:spLocks noGrp="1"/>
          </p:cNvSpPr>
          <p:nvPr>
            <p:ph type="sldNum" sz="quarter" idx="12"/>
          </p:nvPr>
        </p:nvSpPr>
        <p:spPr/>
        <p:txBody>
          <a:bodyPr/>
          <a:lstStyle/>
          <a:p>
            <a:pPr>
              <a:defRPr/>
            </a:pPr>
            <a:fld id="{3DEA26C2-DCF6-476F-8A0A-772084355778}" type="slidenum">
              <a:rPr lang="en-US"/>
              <a:pPr>
                <a:defRPr/>
              </a:pPr>
              <a:t>12</a:t>
            </a:fld>
            <a:endParaRPr lang="en-US"/>
          </a:p>
        </p:txBody>
      </p:sp>
    </p:spTree>
    <p:extLst>
      <p:ext uri="{BB962C8B-B14F-4D97-AF65-F5344CB8AC3E}">
        <p14:creationId xmlns:p14="http://schemas.microsoft.com/office/powerpoint/2010/main" val="1414037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2223F0F6-9485-4CD2-85B9-4F6EE5251489}"/>
              </a:ext>
            </a:extLst>
          </p:cNvPr>
          <p:cNvSpPr>
            <a:spLocks noGrp="1" noChangeArrowheads="1"/>
          </p:cNvSpPr>
          <p:nvPr>
            <p:ph type="title"/>
          </p:nvPr>
        </p:nvSpPr>
        <p:spPr/>
        <p:txBody>
          <a:bodyPr/>
          <a:lstStyle/>
          <a:p>
            <a:pPr eaLnBrk="1" hangingPunct="1"/>
            <a:r>
              <a:rPr lang="en-US" altLang="en-US">
                <a:solidFill>
                  <a:schemeClr val="tx1"/>
                </a:solidFill>
              </a:rPr>
              <a:t>Resource Materials and Zoom (Brandon)</a:t>
            </a:r>
            <a:br>
              <a:rPr lang="en-US" altLang="en-US"/>
            </a:br>
            <a:endParaRPr lang="en-US" altLang="en-US"/>
          </a:p>
        </p:txBody>
      </p:sp>
      <p:sp>
        <p:nvSpPr>
          <p:cNvPr id="17411" name="Content Placeholder 2">
            <a:extLst>
              <a:ext uri="{FF2B5EF4-FFF2-40B4-BE49-F238E27FC236}">
                <a16:creationId xmlns:a16="http://schemas.microsoft.com/office/drawing/2014/main" id="{8103C5A1-7021-4497-B5ED-C6B209495E5A}"/>
              </a:ext>
            </a:extLst>
          </p:cNvPr>
          <p:cNvSpPr>
            <a:spLocks noGrp="1" noChangeArrowheads="1"/>
          </p:cNvSpPr>
          <p:nvPr>
            <p:ph idx="1"/>
          </p:nvPr>
        </p:nvSpPr>
        <p:spPr>
          <a:xfrm>
            <a:off x="536575" y="1276555"/>
            <a:ext cx="8596313" cy="4321175"/>
          </a:xfrm>
        </p:spPr>
        <p:txBody>
          <a:bodyPr/>
          <a:lstStyle/>
          <a:p>
            <a:r>
              <a:rPr lang="en-US" altLang="en-US" sz="2400" dirty="0">
                <a:latin typeface="Arial"/>
                <a:cs typeface="Arial"/>
              </a:rPr>
              <a:t>Resource materials including CEU information available at </a:t>
            </a:r>
            <a:r>
              <a:rPr lang="en-US" sz="2400" dirty="0">
                <a:hlinkClick r:id="rId3" tooltip="https://www.hdilearning.org/project-scope-echo-series-fall-2021/"/>
              </a:rPr>
              <a:t>https://www.hdilearning.org/project-scope-echo-series-fall-2021/</a:t>
            </a:r>
            <a:r>
              <a:rPr lang="en-US" sz="2400" dirty="0"/>
              <a:t> </a:t>
            </a:r>
          </a:p>
          <a:p>
            <a:pPr eaLnBrk="1" hangingPunct="1"/>
            <a:r>
              <a:rPr lang="en-US" altLang="en-US" sz="2400" dirty="0">
                <a:solidFill>
                  <a:schemeClr val="tx1"/>
                </a:solidFill>
                <a:latin typeface="Arial"/>
                <a:cs typeface="Arial"/>
              </a:rPr>
              <a:t>Please contact </a:t>
            </a:r>
            <a:r>
              <a:rPr lang="en-US" altLang="en-US" sz="2400" b="1" dirty="0">
                <a:solidFill>
                  <a:schemeClr val="tx1"/>
                </a:solidFill>
                <a:latin typeface="Arial"/>
                <a:cs typeface="Arial"/>
              </a:rPr>
              <a:t>brandon.cannada@uky.edu </a:t>
            </a:r>
            <a:r>
              <a:rPr lang="en-US" altLang="en-US" sz="2400" dirty="0">
                <a:solidFill>
                  <a:schemeClr val="tx1"/>
                </a:solidFill>
                <a:latin typeface="Arial"/>
                <a:cs typeface="Arial"/>
              </a:rPr>
              <a:t>for</a:t>
            </a:r>
            <a:r>
              <a:rPr lang="en-US" altLang="en-US" sz="2400" b="1" dirty="0">
                <a:solidFill>
                  <a:schemeClr val="tx1"/>
                </a:solidFill>
                <a:latin typeface="Arial"/>
                <a:cs typeface="Arial"/>
              </a:rPr>
              <a:t> </a:t>
            </a:r>
            <a:r>
              <a:rPr lang="en-US" altLang="en-US" sz="2400" dirty="0">
                <a:solidFill>
                  <a:schemeClr val="tx1"/>
                </a:solidFill>
                <a:latin typeface="Arial"/>
                <a:cs typeface="Arial"/>
              </a:rPr>
              <a:t>assistance with technology</a:t>
            </a:r>
          </a:p>
          <a:p>
            <a:pPr eaLnBrk="1" hangingPunct="1"/>
            <a:r>
              <a:rPr lang="en-US" altLang="en-US" sz="2400" dirty="0">
                <a:latin typeface="Arial"/>
                <a:cs typeface="Arial"/>
              </a:rPr>
              <a:t>Rejoin zoom anytime bounced off at </a:t>
            </a:r>
            <a:r>
              <a:rPr lang="en-US" sz="2400" u="sng" dirty="0">
                <a:latin typeface="Arial"/>
                <a:cs typeface="Arial"/>
                <a:hlinkClick r:id="rId4"/>
              </a:rPr>
              <a:t>https://uky.zoom.us/j/88941045919</a:t>
            </a:r>
            <a:endParaRPr lang="en-US" altLang="en-US" sz="2400" dirty="0">
              <a:latin typeface="Arial"/>
              <a:cs typeface="Arial"/>
            </a:endParaRPr>
          </a:p>
          <a:p>
            <a:pPr eaLnBrk="1" hangingPunct="1"/>
            <a:r>
              <a:rPr lang="en-US" altLang="en-US" sz="2400" dirty="0">
                <a:latin typeface="Arial"/>
                <a:cs typeface="Arial"/>
              </a:rPr>
              <a:t>Please be patient as Brandon assigns you to small groups</a:t>
            </a:r>
          </a:p>
          <a:p>
            <a:pPr eaLnBrk="1" hangingPunct="1"/>
            <a:endParaRPr lang="en-US" altLang="en-US" sz="2400">
              <a:solidFill>
                <a:schemeClr val="tx1"/>
              </a:solidFill>
              <a:latin typeface="Arial" panose="020B0604020202020204" pitchFamily="34" charset="0"/>
              <a:cs typeface="Arial" panose="020B0604020202020204" pitchFamily="34" charset="0"/>
            </a:endParaRPr>
          </a:p>
          <a:p>
            <a:pPr eaLnBrk="1" hangingPunct="1"/>
            <a:endParaRPr lang="en-US" altLang="en-US"/>
          </a:p>
          <a:p>
            <a:pPr eaLnBrk="1" hangingPunct="1"/>
            <a:endParaRPr lang="en-US" altLang="en-US"/>
          </a:p>
        </p:txBody>
      </p:sp>
      <p:sp>
        <p:nvSpPr>
          <p:cNvPr id="17412" name="Slide Number Placeholder 4">
            <a:extLst>
              <a:ext uri="{FF2B5EF4-FFF2-40B4-BE49-F238E27FC236}">
                <a16:creationId xmlns:a16="http://schemas.microsoft.com/office/drawing/2014/main" id="{787C412D-8CB1-4B0E-BF7F-B0D7A2288EA0}"/>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0C4A14FD-FF99-40E0-A6D4-D64766134F41}" type="slidenum">
              <a:rPr lang="en-US" altLang="en-US" smtClean="0">
                <a:solidFill>
                  <a:schemeClr val="accent1"/>
                </a:solidFill>
              </a:rPr>
              <a:pPr fontAlgn="base">
                <a:spcBef>
                  <a:spcPct val="0"/>
                </a:spcBef>
                <a:spcAft>
                  <a:spcPct val="0"/>
                </a:spcAft>
                <a:buClrTx/>
                <a:buSzTx/>
                <a:buFontTx/>
                <a:buNone/>
              </a:pPr>
              <a:t>13</a:t>
            </a:fld>
            <a:endParaRPr lang="en-US" altLang="en-US">
              <a:solidFill>
                <a:schemeClr val="accen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540863C3-2E05-4D6C-B7ED-10D9CE01FFCA}"/>
              </a:ext>
            </a:extLst>
          </p:cNvPr>
          <p:cNvSpPr>
            <a:spLocks noGrp="1" noChangeArrowheads="1"/>
          </p:cNvSpPr>
          <p:nvPr>
            <p:ph type="title"/>
          </p:nvPr>
        </p:nvSpPr>
        <p:spPr/>
        <p:txBody>
          <a:bodyPr/>
          <a:lstStyle/>
          <a:p>
            <a:pPr eaLnBrk="1" hangingPunct="1"/>
            <a:r>
              <a:rPr lang="en-US" altLang="en-US">
                <a:solidFill>
                  <a:schemeClr val="tx1"/>
                </a:solidFill>
              </a:rPr>
              <a:t>Today’s Session:</a:t>
            </a:r>
          </a:p>
        </p:txBody>
      </p:sp>
      <p:sp>
        <p:nvSpPr>
          <p:cNvPr id="19459" name="Content Placeholder 2">
            <a:extLst>
              <a:ext uri="{FF2B5EF4-FFF2-40B4-BE49-F238E27FC236}">
                <a16:creationId xmlns:a16="http://schemas.microsoft.com/office/drawing/2014/main" id="{8C103CBD-7CF5-457A-85B4-D094D5CC688E}"/>
              </a:ext>
            </a:extLst>
          </p:cNvPr>
          <p:cNvSpPr>
            <a:spLocks noGrp="1" noChangeArrowheads="1"/>
          </p:cNvSpPr>
          <p:nvPr>
            <p:ph idx="1"/>
          </p:nvPr>
        </p:nvSpPr>
        <p:spPr>
          <a:xfrm>
            <a:off x="550863" y="1821921"/>
            <a:ext cx="8596312" cy="3881437"/>
          </a:xfrm>
        </p:spPr>
        <p:txBody>
          <a:bodyPr/>
          <a:lstStyle/>
          <a:p>
            <a:pPr eaLnBrk="1" hangingPunct="1"/>
            <a:r>
              <a:rPr lang="en-US" altLang="en-US" sz="3200" dirty="0">
                <a:solidFill>
                  <a:schemeClr val="tx1"/>
                </a:solidFill>
              </a:rPr>
              <a:t>Vision Development in Children with Neonatal Abstinence Syndrome (NAS) </a:t>
            </a:r>
          </a:p>
          <a:p>
            <a:endParaRPr lang="en-US" altLang="en-US" sz="3200" dirty="0">
              <a:solidFill>
                <a:schemeClr val="tx1"/>
              </a:solidFill>
            </a:endParaRPr>
          </a:p>
          <a:p>
            <a:r>
              <a:rPr lang="en-US" altLang="en-US" sz="3200" dirty="0">
                <a:solidFill>
                  <a:schemeClr val="tx1"/>
                </a:solidFill>
              </a:rPr>
              <a:t>Elsie Bush, OTR/L</a:t>
            </a:r>
          </a:p>
          <a:p>
            <a:endParaRPr lang="en-US" altLang="en-US" sz="3200" dirty="0"/>
          </a:p>
        </p:txBody>
      </p:sp>
      <p:sp>
        <p:nvSpPr>
          <p:cNvPr id="19460" name="Slide Number Placeholder 3">
            <a:extLst>
              <a:ext uri="{FF2B5EF4-FFF2-40B4-BE49-F238E27FC236}">
                <a16:creationId xmlns:a16="http://schemas.microsoft.com/office/drawing/2014/main" id="{5A9F65CD-0276-4DFF-8E1D-8CF7662886B2}"/>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AC61774C-870E-48B7-B666-13CAA429CDC1}" type="slidenum">
              <a:rPr lang="en-US" altLang="en-US" smtClean="0">
                <a:solidFill>
                  <a:schemeClr val="accent1"/>
                </a:solidFill>
              </a:rPr>
              <a:pPr fontAlgn="base">
                <a:spcBef>
                  <a:spcPct val="0"/>
                </a:spcBef>
                <a:spcAft>
                  <a:spcPct val="0"/>
                </a:spcAft>
                <a:buClrTx/>
                <a:buSzTx/>
                <a:buFontTx/>
                <a:buNone/>
              </a:pPr>
              <a:t>14</a:t>
            </a:fld>
            <a:endParaRPr lang="en-US" altLang="en-US">
              <a:solidFill>
                <a:schemeClr val="accen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1E18C-0EEE-4CB6-ABE9-D12497F93E4D}"/>
              </a:ext>
            </a:extLst>
          </p:cNvPr>
          <p:cNvSpPr>
            <a:spLocks noGrp="1"/>
          </p:cNvSpPr>
          <p:nvPr>
            <p:ph type="title"/>
          </p:nvPr>
        </p:nvSpPr>
        <p:spPr>
          <a:xfrm>
            <a:off x="186993" y="462701"/>
            <a:ext cx="9795207" cy="1320800"/>
          </a:xfrm>
        </p:spPr>
        <p:txBody>
          <a:bodyPr/>
          <a:lstStyle/>
          <a:p>
            <a:r>
              <a:rPr lang="en-US" dirty="0">
                <a:solidFill>
                  <a:schemeClr val="tx1"/>
                </a:solidFill>
              </a:rPr>
              <a:t>Small Group Discussion Questions</a:t>
            </a:r>
          </a:p>
        </p:txBody>
      </p:sp>
      <p:sp>
        <p:nvSpPr>
          <p:cNvPr id="3" name="Content Placeholder 2">
            <a:extLst>
              <a:ext uri="{FF2B5EF4-FFF2-40B4-BE49-F238E27FC236}">
                <a16:creationId xmlns:a16="http://schemas.microsoft.com/office/drawing/2014/main" id="{DE5F864E-5869-42D5-8AED-65B716AA25A9}"/>
              </a:ext>
            </a:extLst>
          </p:cNvPr>
          <p:cNvSpPr>
            <a:spLocks noGrp="1"/>
          </p:cNvSpPr>
          <p:nvPr>
            <p:ph idx="1"/>
          </p:nvPr>
        </p:nvSpPr>
        <p:spPr>
          <a:xfrm>
            <a:off x="331731" y="1454728"/>
            <a:ext cx="10564027" cy="2154436"/>
          </a:xfrm>
        </p:spPr>
        <p:txBody>
          <a:bodyPr/>
          <a:lstStyle/>
          <a:p>
            <a:pPr marL="0" indent="0">
              <a:buNone/>
            </a:pPr>
            <a:r>
              <a:rPr lang="en-US" sz="2400" dirty="0">
                <a:ea typeface="+mn-lt"/>
                <a:cs typeface="+mn-lt"/>
              </a:rPr>
              <a:t>JEFFERSON and SALT RIVER: </a:t>
            </a:r>
            <a:r>
              <a:rPr lang="en-US" sz="2400" dirty="0"/>
              <a:t>List strengths and needs of child </a:t>
            </a:r>
          </a:p>
          <a:p>
            <a:pPr marL="0" indent="0">
              <a:buNone/>
            </a:pPr>
            <a:r>
              <a:rPr lang="en-US" sz="2400" dirty="0">
                <a:ea typeface="+mn-lt"/>
                <a:cs typeface="+mn-lt"/>
              </a:rPr>
              <a:t>NORTHERN BLUEGRASS: </a:t>
            </a:r>
            <a:r>
              <a:rPr lang="en-US" sz="2400" dirty="0"/>
              <a:t>List strengths and needs of the family</a:t>
            </a:r>
          </a:p>
          <a:p>
            <a:pPr marL="0" indent="0">
              <a:buNone/>
            </a:pPr>
            <a:r>
              <a:rPr lang="en-US" sz="2400" dirty="0">
                <a:ea typeface="+mn-lt"/>
                <a:cs typeface="+mn-lt"/>
              </a:rPr>
              <a:t>EASTERN: </a:t>
            </a:r>
            <a:r>
              <a:rPr lang="en-US" sz="2400" dirty="0"/>
              <a:t>List strategies to address these challenges </a:t>
            </a:r>
            <a:endParaRPr lang="en-US" dirty="0"/>
          </a:p>
          <a:p>
            <a:pPr marL="0" indent="0">
              <a:buNone/>
            </a:pPr>
            <a:r>
              <a:rPr lang="en-US" sz="2400" dirty="0">
                <a:ea typeface="+mn-lt"/>
                <a:cs typeface="+mn-lt"/>
              </a:rPr>
              <a:t>THE LAKES and CUMBERLAND: </a:t>
            </a:r>
            <a:r>
              <a:rPr lang="en-US" sz="2400" dirty="0"/>
              <a:t>List some resources for this child and family (websites, agencies, training opportunities)</a:t>
            </a:r>
            <a:r>
              <a:rPr lang="en-US" sz="2400" dirty="0">
                <a:ea typeface="+mn-lt"/>
                <a:cs typeface="+mn-lt"/>
              </a:rPr>
              <a:t> </a:t>
            </a:r>
            <a:endParaRPr lang="en-US" dirty="0">
              <a:ea typeface="+mn-lt"/>
              <a:cs typeface="+mn-lt"/>
            </a:endParaRPr>
          </a:p>
          <a:p>
            <a:pPr marL="0" indent="0">
              <a:buNone/>
            </a:pPr>
            <a:r>
              <a:rPr lang="en-US" sz="2400" dirty="0">
                <a:ea typeface="+mn-lt"/>
                <a:cs typeface="+mn-lt"/>
              </a:rPr>
              <a:t>SOUTHERN BLUEGRASS and TWO RIVERS</a:t>
            </a:r>
            <a:r>
              <a:rPr lang="en-US" sz="2400" dirty="0"/>
              <a:t>: List some offices in your region or in KY that can assist this child and family</a:t>
            </a:r>
          </a:p>
          <a:p>
            <a:pPr marL="0" indent="0">
              <a:buNone/>
            </a:pPr>
            <a:r>
              <a:rPr lang="en-US" sz="2400" dirty="0"/>
              <a:t>REMEMBER, if you finish your assigned question, you may move on to another!</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3655B067-91E0-44E7-96DC-D08C033905B2}"/>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EA5FFD0-0682-4E46-BD81-E7535D0AA880}" type="slidenum">
              <a:rPr lang="en-US" smtClean="0"/>
              <a:pPr/>
              <a:t>15</a:t>
            </a:fld>
            <a:endParaRPr lang="en-US"/>
          </a:p>
        </p:txBody>
      </p:sp>
    </p:spTree>
    <p:extLst>
      <p:ext uri="{BB962C8B-B14F-4D97-AF65-F5344CB8AC3E}">
        <p14:creationId xmlns:p14="http://schemas.microsoft.com/office/powerpoint/2010/main" val="787565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1E18C-0EEE-4CB6-ABE9-D12497F93E4D}"/>
              </a:ext>
            </a:extLst>
          </p:cNvPr>
          <p:cNvSpPr>
            <a:spLocks noGrp="1"/>
          </p:cNvSpPr>
          <p:nvPr>
            <p:ph type="title"/>
          </p:nvPr>
        </p:nvSpPr>
        <p:spPr>
          <a:xfrm>
            <a:off x="186993" y="462701"/>
            <a:ext cx="9795207" cy="1320800"/>
          </a:xfrm>
        </p:spPr>
        <p:txBody>
          <a:bodyPr/>
          <a:lstStyle/>
          <a:p>
            <a:r>
              <a:rPr lang="en-US" dirty="0">
                <a:solidFill>
                  <a:schemeClr val="tx1"/>
                </a:solidFill>
              </a:rPr>
              <a:t>Large Group Discussion</a:t>
            </a:r>
          </a:p>
        </p:txBody>
      </p:sp>
      <p:sp>
        <p:nvSpPr>
          <p:cNvPr id="3" name="Content Placeholder 2">
            <a:extLst>
              <a:ext uri="{FF2B5EF4-FFF2-40B4-BE49-F238E27FC236}">
                <a16:creationId xmlns:a16="http://schemas.microsoft.com/office/drawing/2014/main" id="{DE5F864E-5869-42D5-8AED-65B716AA25A9}"/>
              </a:ext>
            </a:extLst>
          </p:cNvPr>
          <p:cNvSpPr>
            <a:spLocks noGrp="1"/>
          </p:cNvSpPr>
          <p:nvPr>
            <p:ph idx="1"/>
          </p:nvPr>
        </p:nvSpPr>
        <p:spPr>
          <a:xfrm>
            <a:off x="331731" y="1454728"/>
            <a:ext cx="10564027" cy="2154436"/>
          </a:xfrm>
        </p:spPr>
        <p:txBody>
          <a:bodyPr/>
          <a:lstStyle/>
          <a:p>
            <a:pPr marL="0" indent="0">
              <a:buNone/>
            </a:pPr>
            <a:r>
              <a:rPr lang="en-US" sz="2400" dirty="0">
                <a:ea typeface="+mn-lt"/>
                <a:cs typeface="+mn-lt"/>
              </a:rPr>
              <a:t>JEFFERSON and SALT RIVER: S</a:t>
            </a:r>
            <a:r>
              <a:rPr lang="en-US" sz="2400" dirty="0"/>
              <a:t>trengths and needs of child </a:t>
            </a:r>
          </a:p>
          <a:p>
            <a:pPr marL="0" indent="0">
              <a:buNone/>
            </a:pPr>
            <a:r>
              <a:rPr lang="en-US" sz="2400" dirty="0">
                <a:ea typeface="+mn-lt"/>
                <a:cs typeface="+mn-lt"/>
              </a:rPr>
              <a:t>NORTHERN BLUEGRASS: S</a:t>
            </a:r>
            <a:r>
              <a:rPr lang="en-US" sz="2400" dirty="0"/>
              <a:t>trengths and needs of the family</a:t>
            </a:r>
          </a:p>
          <a:p>
            <a:pPr marL="0" indent="0">
              <a:buNone/>
            </a:pPr>
            <a:r>
              <a:rPr lang="en-US" sz="2400" dirty="0">
                <a:ea typeface="+mn-lt"/>
                <a:cs typeface="+mn-lt"/>
              </a:rPr>
              <a:t>EASTERN: S</a:t>
            </a:r>
            <a:r>
              <a:rPr lang="en-US" sz="2400" dirty="0"/>
              <a:t>trategies </a:t>
            </a:r>
          </a:p>
          <a:p>
            <a:pPr marL="0" indent="0">
              <a:buNone/>
            </a:pPr>
            <a:r>
              <a:rPr lang="en-US" sz="2400" dirty="0">
                <a:ea typeface="+mn-lt"/>
                <a:cs typeface="+mn-lt"/>
              </a:rPr>
              <a:t>THE LAKES and CUMBERLAND: R</a:t>
            </a:r>
            <a:r>
              <a:rPr lang="en-US" sz="2400" dirty="0"/>
              <a:t>esources for this child and family</a:t>
            </a:r>
          </a:p>
          <a:p>
            <a:pPr marL="0" indent="0">
              <a:buNone/>
            </a:pPr>
            <a:r>
              <a:rPr lang="en-US" sz="2400" dirty="0"/>
              <a:t> </a:t>
            </a:r>
            <a:r>
              <a:rPr lang="en-US" sz="2400" dirty="0">
                <a:ea typeface="+mn-lt"/>
                <a:cs typeface="+mn-lt"/>
              </a:rPr>
              <a:t>SOUTHERN BLUEGRASS and TWO RIVERS</a:t>
            </a:r>
            <a:r>
              <a:rPr lang="en-US" sz="2400" dirty="0"/>
              <a:t>: Offices in your region or in KY </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3655B067-91E0-44E7-96DC-D08C033905B2}"/>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EA5FFD0-0682-4E46-BD81-E7535D0AA880}" type="slidenum">
              <a:rPr lang="en-US" smtClean="0"/>
              <a:pPr/>
              <a:t>16</a:t>
            </a:fld>
            <a:endParaRPr lang="en-US"/>
          </a:p>
        </p:txBody>
      </p:sp>
    </p:spTree>
    <p:extLst>
      <p:ext uri="{BB962C8B-B14F-4D97-AF65-F5344CB8AC3E}">
        <p14:creationId xmlns:p14="http://schemas.microsoft.com/office/powerpoint/2010/main" val="3626069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7E21EAE-9287-48E1-A98D-6DCA37E3F963}"/>
              </a:ext>
            </a:extLst>
          </p:cNvPr>
          <p:cNvSpPr>
            <a:spLocks noGrp="1" noChangeArrowheads="1"/>
          </p:cNvSpPr>
          <p:nvPr>
            <p:ph type="title"/>
          </p:nvPr>
        </p:nvSpPr>
        <p:spPr/>
        <p:txBody>
          <a:bodyPr/>
          <a:lstStyle/>
          <a:p>
            <a:pPr eaLnBrk="1" hangingPunct="1"/>
            <a:r>
              <a:rPr lang="en-US" altLang="en-US" dirty="0">
                <a:solidFill>
                  <a:schemeClr val="tx1"/>
                </a:solidFill>
              </a:rPr>
              <a:t>Evaluation </a:t>
            </a:r>
            <a:r>
              <a:rPr lang="en-US" altLang="en-US" dirty="0"/>
              <a:t> </a:t>
            </a:r>
          </a:p>
        </p:txBody>
      </p:sp>
      <p:sp>
        <p:nvSpPr>
          <p:cNvPr id="31747" name="Content Placeholder 2">
            <a:extLst>
              <a:ext uri="{FF2B5EF4-FFF2-40B4-BE49-F238E27FC236}">
                <a16:creationId xmlns:a16="http://schemas.microsoft.com/office/drawing/2014/main" id="{949CE3FE-4E3F-4E4B-BFE5-FDBDC2349730}"/>
              </a:ext>
            </a:extLst>
          </p:cNvPr>
          <p:cNvSpPr>
            <a:spLocks noGrp="1" noChangeArrowheads="1"/>
          </p:cNvSpPr>
          <p:nvPr>
            <p:ph idx="1"/>
          </p:nvPr>
        </p:nvSpPr>
        <p:spPr>
          <a:xfrm>
            <a:off x="547521" y="1669299"/>
            <a:ext cx="8596312" cy="3881437"/>
          </a:xfrm>
        </p:spPr>
        <p:txBody>
          <a:bodyPr/>
          <a:lstStyle/>
          <a:p>
            <a:pPr eaLnBrk="1" hangingPunct="1"/>
            <a:r>
              <a:rPr lang="en-US" altLang="en-US" sz="2400" dirty="0">
                <a:solidFill>
                  <a:schemeClr val="tx1"/>
                </a:solidFill>
              </a:rPr>
              <a:t>Please complete pre-series surveys and evaluations after each session and after series</a:t>
            </a:r>
          </a:p>
          <a:p>
            <a:pPr eaLnBrk="1" hangingPunct="1"/>
            <a:r>
              <a:rPr lang="en-US" altLang="en-US" sz="2400" dirty="0">
                <a:solidFill>
                  <a:schemeClr val="tx1"/>
                </a:solidFill>
              </a:rPr>
              <a:t>Incentives: </a:t>
            </a:r>
          </a:p>
          <a:p>
            <a:pPr lvl="1" eaLnBrk="1" hangingPunct="1"/>
            <a:r>
              <a:rPr lang="en-US" altLang="en-US" sz="2200" dirty="0">
                <a:solidFill>
                  <a:schemeClr val="tx1"/>
                </a:solidFill>
              </a:rPr>
              <a:t>Random drawing after each session’s evaluations are complete; congratulations Isabel </a:t>
            </a:r>
            <a:r>
              <a:rPr lang="en-US" altLang="en-US" sz="2200">
                <a:solidFill>
                  <a:schemeClr val="tx1"/>
                </a:solidFill>
              </a:rPr>
              <a:t>Mauriz! </a:t>
            </a:r>
            <a:endParaRPr lang="en-US" altLang="en-US" sz="2200" dirty="0">
              <a:solidFill>
                <a:schemeClr val="tx1"/>
              </a:solidFill>
            </a:endParaRPr>
          </a:p>
          <a:p>
            <a:pPr lvl="1" eaLnBrk="1" hangingPunct="1"/>
            <a:r>
              <a:rPr lang="en-US" altLang="en-US" sz="2200" dirty="0">
                <a:solidFill>
                  <a:schemeClr val="tx1"/>
                </a:solidFill>
              </a:rPr>
              <a:t>Book selections for those who attend all sessions and complete all evaluations </a:t>
            </a:r>
          </a:p>
        </p:txBody>
      </p:sp>
      <p:sp>
        <p:nvSpPr>
          <p:cNvPr id="31748" name="Slide Number Placeholder 3">
            <a:extLst>
              <a:ext uri="{FF2B5EF4-FFF2-40B4-BE49-F238E27FC236}">
                <a16:creationId xmlns:a16="http://schemas.microsoft.com/office/drawing/2014/main" id="{EE28C3AA-C7EF-4DF5-A424-CF0D726EC5F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85F44841-AE52-4CBD-92DE-442B94EBC5D2}" type="slidenum">
              <a:rPr lang="en-US" altLang="en-US" smtClean="0">
                <a:solidFill>
                  <a:schemeClr val="accent1"/>
                </a:solidFill>
              </a:rPr>
              <a:pPr fontAlgn="base">
                <a:spcBef>
                  <a:spcPct val="0"/>
                </a:spcBef>
                <a:spcAft>
                  <a:spcPct val="0"/>
                </a:spcAft>
                <a:buClrTx/>
                <a:buSzTx/>
                <a:buFontTx/>
                <a:buNone/>
              </a:pPr>
              <a:t>17</a:t>
            </a:fld>
            <a:endParaRPr lang="en-US" altLang="en-US">
              <a:solidFill>
                <a:schemeClr val="accent1"/>
              </a:solidFill>
            </a:endParaRPr>
          </a:p>
        </p:txBody>
      </p:sp>
      <p:pic>
        <p:nvPicPr>
          <p:cNvPr id="3" name="Picture 2">
            <a:extLst>
              <a:ext uri="{FF2B5EF4-FFF2-40B4-BE49-F238E27FC236}">
                <a16:creationId xmlns:a16="http://schemas.microsoft.com/office/drawing/2014/main" id="{1CAA21A1-64B6-4DE8-A332-3075D77E0A34}"/>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251372" y="2820780"/>
            <a:ext cx="3026926" cy="1687511"/>
          </a:xfrm>
          <a:prstGeom prst="rect">
            <a:avLst/>
          </a:prstGeom>
        </p:spPr>
      </p:pic>
      <p:sp>
        <p:nvSpPr>
          <p:cNvPr id="4" name="TextBox 3">
            <a:extLst>
              <a:ext uri="{FF2B5EF4-FFF2-40B4-BE49-F238E27FC236}">
                <a16:creationId xmlns:a16="http://schemas.microsoft.com/office/drawing/2014/main" id="{AE506CED-FFB1-4576-B075-06DA68AA0227}"/>
              </a:ext>
            </a:extLst>
          </p:cNvPr>
          <p:cNvSpPr txBox="1"/>
          <p:nvPr/>
        </p:nvSpPr>
        <p:spPr>
          <a:xfrm>
            <a:off x="8795904" y="4475515"/>
            <a:ext cx="2659782" cy="369332"/>
          </a:xfrm>
          <a:prstGeom prst="rect">
            <a:avLst/>
          </a:prstGeom>
          <a:noFill/>
        </p:spPr>
        <p:txBody>
          <a:bodyPr wrap="square" rtlCol="0">
            <a:spAutoFit/>
          </a:bodyPr>
          <a:lstStyle/>
          <a:p>
            <a:r>
              <a:rPr lang="en-US" sz="900" dirty="0">
                <a:hlinkClick r:id="rId4" tooltip="https://simple.wiktionary.org/wiki/book"/>
              </a:rPr>
              <a:t>This Photo</a:t>
            </a:r>
            <a:r>
              <a:rPr lang="en-US" sz="900" dirty="0"/>
              <a:t> by Unknown Author is licensed under </a:t>
            </a:r>
            <a:r>
              <a:rPr lang="en-US" sz="900" dirty="0">
                <a:hlinkClick r:id="rId5" tooltip="https://creativecommons.org/licenses/by-sa/3.0/"/>
              </a:rPr>
              <a:t>CC BY-SA</a:t>
            </a:r>
            <a:endParaRPr lang="en-US" sz="9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06EE4522-A057-4BC3-BF07-E365FC93318F}"/>
              </a:ext>
            </a:extLst>
          </p:cNvPr>
          <p:cNvSpPr>
            <a:spLocks noGrp="1" noChangeArrowheads="1"/>
          </p:cNvSpPr>
          <p:nvPr>
            <p:ph type="title"/>
          </p:nvPr>
        </p:nvSpPr>
        <p:spPr>
          <a:xfrm>
            <a:off x="567250" y="167148"/>
            <a:ext cx="8596312" cy="1320800"/>
          </a:xfrm>
        </p:spPr>
        <p:txBody>
          <a:bodyPr/>
          <a:lstStyle/>
          <a:p>
            <a:pPr eaLnBrk="1" hangingPunct="1"/>
            <a:r>
              <a:rPr lang="en-US" altLang="en-US">
                <a:solidFill>
                  <a:schemeClr val="tx1"/>
                </a:solidFill>
              </a:rPr>
              <a:t>Questions?</a:t>
            </a:r>
          </a:p>
        </p:txBody>
      </p:sp>
      <p:sp>
        <p:nvSpPr>
          <p:cNvPr id="3" name="Content Placeholder 2">
            <a:extLst>
              <a:ext uri="{FF2B5EF4-FFF2-40B4-BE49-F238E27FC236}">
                <a16:creationId xmlns:a16="http://schemas.microsoft.com/office/drawing/2014/main" id="{6F2DCC14-C6EB-4720-BA50-A5B33C17EC1D}"/>
              </a:ext>
            </a:extLst>
          </p:cNvPr>
          <p:cNvSpPr>
            <a:spLocks noGrp="1"/>
          </p:cNvSpPr>
          <p:nvPr>
            <p:ph idx="1"/>
          </p:nvPr>
        </p:nvSpPr>
        <p:spPr>
          <a:xfrm>
            <a:off x="283311" y="1382721"/>
            <a:ext cx="10181872" cy="3881438"/>
          </a:xfrm>
        </p:spPr>
        <p:txBody>
          <a:bodyPr rtlCol="0">
            <a:noAutofit/>
          </a:bodyPr>
          <a:lstStyle/>
          <a:p>
            <a:pPr marL="457200" indent="-457200" eaLnBrk="1" fontAlgn="auto" hangingPunct="1">
              <a:spcAft>
                <a:spcPts val="0"/>
              </a:spcAft>
              <a:buFont typeface="Wingdings" charset="2"/>
              <a:buChar char="Ø"/>
              <a:defRPr/>
            </a:pPr>
            <a:r>
              <a:rPr lang="en-US" sz="2400" dirty="0">
                <a:solidFill>
                  <a:schemeClr val="tx1">
                    <a:lumMod val="75000"/>
                    <a:lumOff val="25000"/>
                  </a:schemeClr>
                </a:solidFill>
              </a:rPr>
              <a:t>Project Dire</a:t>
            </a:r>
            <a:r>
              <a:rPr lang="en-US" sz="2400" dirty="0">
                <a:solidFill>
                  <a:schemeClr val="tx1"/>
                </a:solidFill>
              </a:rPr>
              <a:t>ctor:</a:t>
            </a:r>
            <a:r>
              <a:rPr lang="en-US" sz="2400" dirty="0">
                <a:solidFill>
                  <a:schemeClr val="tx1"/>
                </a:solidFill>
                <a:hlinkClick r:id="rId3">
                  <a:extLst>
                    <a:ext uri="{A12FA001-AC4F-418D-AE19-62706E023703}">
                      <ahyp:hlinkClr xmlns:ahyp="http://schemas.microsoft.com/office/drawing/2018/hyperlinkcolor" val="tx"/>
                    </a:ext>
                  </a:extLst>
                </a:hlinkClick>
              </a:rPr>
              <a:t> caroline.gooden@uky.edu</a:t>
            </a:r>
            <a:endParaRPr lang="en-US" sz="2400" dirty="0">
              <a:solidFill>
                <a:schemeClr val="tx1"/>
              </a:solidFill>
            </a:endParaRPr>
          </a:p>
          <a:p>
            <a:pPr marL="457200" indent="-457200">
              <a:spcAft>
                <a:spcPts val="0"/>
              </a:spcAft>
              <a:buFont typeface="Wingdings" panose="05040102010807070707" pitchFamily="18" charset="2"/>
              <a:buChar char="Ø"/>
              <a:defRPr/>
            </a:pPr>
            <a:r>
              <a:rPr lang="en-US" sz="2400" dirty="0">
                <a:solidFill>
                  <a:schemeClr val="tx1"/>
                </a:solidFill>
              </a:rPr>
              <a:t>Lead Facilitator and CEUs: </a:t>
            </a:r>
            <a:r>
              <a:rPr lang="en-US" sz="2400" dirty="0">
                <a:solidFill>
                  <a:schemeClr val="tx1"/>
                </a:solidFill>
                <a:hlinkClick r:id="rId4">
                  <a:extLst>
                    <a:ext uri="{A12FA001-AC4F-418D-AE19-62706E023703}">
                      <ahyp:hlinkClr xmlns:ahyp="http://schemas.microsoft.com/office/drawing/2018/hyperlinkcolor" val="tx"/>
                    </a:ext>
                  </a:extLst>
                </a:hlinkClick>
              </a:rPr>
              <a:t>christine.hausman@uky.edu</a:t>
            </a:r>
            <a:endParaRPr lang="en-US" sz="2400" dirty="0">
              <a:solidFill>
                <a:schemeClr val="tx1"/>
              </a:solidFill>
            </a:endParaRPr>
          </a:p>
          <a:p>
            <a:pPr marL="457200" indent="-457200">
              <a:spcAft>
                <a:spcPts val="0"/>
              </a:spcAft>
              <a:buFont typeface="Wingdings" panose="05040102010807070707" pitchFamily="18" charset="2"/>
              <a:buChar char="Ø"/>
              <a:defRPr/>
            </a:pPr>
            <a:r>
              <a:rPr lang="en-US" sz="2400" dirty="0">
                <a:solidFill>
                  <a:schemeClr val="tx1"/>
                </a:solidFill>
              </a:rPr>
              <a:t>Technology: </a:t>
            </a:r>
            <a:r>
              <a:rPr lang="en-US" sz="2400" dirty="0">
                <a:solidFill>
                  <a:schemeClr val="tx1"/>
                </a:solidFill>
                <a:hlinkClick r:id="rId5">
                  <a:extLst>
                    <a:ext uri="{A12FA001-AC4F-418D-AE19-62706E023703}">
                      <ahyp:hlinkClr xmlns:ahyp="http://schemas.microsoft.com/office/drawing/2018/hyperlinkcolor" val="tx"/>
                    </a:ext>
                  </a:extLst>
                </a:hlinkClick>
              </a:rPr>
              <a:t>brandon.cannada@uky.edu</a:t>
            </a:r>
            <a:endParaRPr lang="en-US" sz="2400" dirty="0">
              <a:solidFill>
                <a:schemeClr val="tx1"/>
              </a:solidFill>
            </a:endParaRPr>
          </a:p>
          <a:p>
            <a:pPr marL="457200" indent="-457200" eaLnBrk="1" fontAlgn="auto" hangingPunct="1">
              <a:spcAft>
                <a:spcPts val="0"/>
              </a:spcAft>
              <a:buFont typeface="Wingdings" charset="2"/>
              <a:buChar char="Ø"/>
              <a:defRPr/>
            </a:pPr>
            <a:r>
              <a:rPr lang="en-US" sz="2400" dirty="0">
                <a:solidFill>
                  <a:schemeClr val="tx1"/>
                </a:solidFill>
              </a:rPr>
              <a:t>Evaluation: </a:t>
            </a:r>
            <a:r>
              <a:rPr lang="en-US" sz="2400" dirty="0">
                <a:solidFill>
                  <a:schemeClr val="tx1"/>
                </a:solidFill>
                <a:hlinkClick r:id="rId6">
                  <a:extLst>
                    <a:ext uri="{A12FA001-AC4F-418D-AE19-62706E023703}">
                      <ahyp:hlinkClr xmlns:ahyp="http://schemas.microsoft.com/office/drawing/2018/hyperlinkcolor" val="tx"/>
                    </a:ext>
                  </a:extLst>
                </a:hlinkClick>
              </a:rPr>
              <a:t>Mikaela.roark@uky.edu</a:t>
            </a:r>
            <a:endParaRPr lang="en-US" sz="2400" dirty="0">
              <a:solidFill>
                <a:schemeClr val="tx1"/>
              </a:solidFill>
            </a:endParaRPr>
          </a:p>
          <a:p>
            <a:pPr marL="457200" indent="-457200" eaLnBrk="1" fontAlgn="auto" hangingPunct="1">
              <a:spcAft>
                <a:spcPts val="0"/>
              </a:spcAft>
              <a:buFont typeface="Wingdings" charset="2"/>
              <a:buChar char="Ø"/>
              <a:defRPr/>
            </a:pPr>
            <a:r>
              <a:rPr lang="en-US" sz="2400" dirty="0">
                <a:solidFill>
                  <a:schemeClr val="tx1"/>
                </a:solidFill>
              </a:rPr>
              <a:t>Research Assistant: </a:t>
            </a:r>
            <a:r>
              <a:rPr lang="en-US" sz="2400" dirty="0">
                <a:solidFill>
                  <a:schemeClr val="tx1"/>
                </a:solidFill>
                <a:hlinkClick r:id="rId7">
                  <a:extLst>
                    <a:ext uri="{A12FA001-AC4F-418D-AE19-62706E023703}">
                      <ahyp:hlinkClr xmlns:ahyp="http://schemas.microsoft.com/office/drawing/2018/hyperlinkcolor" val="tx"/>
                    </a:ext>
                  </a:extLst>
                </a:hlinkClick>
              </a:rPr>
              <a:t>Juliet.souders@uky.edu</a:t>
            </a:r>
            <a:endParaRPr lang="en-US" sz="2400" dirty="0">
              <a:solidFill>
                <a:schemeClr val="tx1"/>
              </a:solidFill>
            </a:endParaRPr>
          </a:p>
          <a:p>
            <a:pPr marL="457200" indent="-457200" eaLnBrk="1" fontAlgn="auto" hangingPunct="1">
              <a:spcAft>
                <a:spcPts val="0"/>
              </a:spcAft>
              <a:buFont typeface="Wingdings" charset="2"/>
              <a:buChar char="Ø"/>
              <a:defRPr/>
            </a:pPr>
            <a:r>
              <a:rPr lang="en-US" sz="2400" dirty="0">
                <a:solidFill>
                  <a:schemeClr val="tx1"/>
                </a:solidFill>
              </a:rPr>
              <a:t>Next session: </a:t>
            </a:r>
            <a:r>
              <a:rPr lang="en-US" sz="2400" b="1" dirty="0">
                <a:solidFill>
                  <a:schemeClr val="tx1"/>
                </a:solidFill>
                <a:latin typeface="Calibri"/>
                <a:cs typeface="Calibri"/>
              </a:rPr>
              <a:t>Tuesday, Nov 16, Dr. Susan Barron, Fetal Alcohol Spectrum Disorder (FASD)</a:t>
            </a:r>
          </a:p>
          <a:p>
            <a:pPr eaLnBrk="1" fontAlgn="auto" hangingPunct="1">
              <a:spcAft>
                <a:spcPts val="0"/>
              </a:spcAft>
              <a:buFont typeface="Wingdings 3" charset="2"/>
              <a:buChar char=""/>
              <a:defRPr/>
            </a:pPr>
            <a:endParaRPr lang="en-US" sz="2400" dirty="0">
              <a:solidFill>
                <a:schemeClr val="tx1">
                  <a:lumMod val="75000"/>
                  <a:lumOff val="25000"/>
                </a:schemeClr>
              </a:solidFill>
            </a:endParaRPr>
          </a:p>
          <a:p>
            <a:pPr marL="0" indent="0" eaLnBrk="1" fontAlgn="auto" hangingPunct="1">
              <a:spcAft>
                <a:spcPts val="0"/>
              </a:spcAft>
              <a:buFont typeface="Wingdings 3" charset="2"/>
              <a:buNone/>
              <a:defRPr/>
            </a:pPr>
            <a:r>
              <a:rPr lang="en-US" sz="2400" b="1" dirty="0">
                <a:solidFill>
                  <a:schemeClr val="tx1">
                    <a:lumMod val="75000"/>
                    <a:lumOff val="25000"/>
                  </a:schemeClr>
                </a:solidFill>
              </a:rPr>
              <a:t>   </a:t>
            </a:r>
            <a:endParaRPr lang="en-US" dirty="0">
              <a:solidFill>
                <a:schemeClr val="tx1">
                  <a:lumMod val="75000"/>
                  <a:lumOff val="25000"/>
                </a:schemeClr>
              </a:solidFill>
            </a:endParaRPr>
          </a:p>
        </p:txBody>
      </p:sp>
      <p:sp>
        <p:nvSpPr>
          <p:cNvPr id="33796" name="Slide Number Placeholder 4">
            <a:extLst>
              <a:ext uri="{FF2B5EF4-FFF2-40B4-BE49-F238E27FC236}">
                <a16:creationId xmlns:a16="http://schemas.microsoft.com/office/drawing/2014/main" id="{11C08112-2889-49F7-9943-6F9C666A43AA}"/>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AACEA5E1-A56C-44BF-A14C-5E8C912E183E}" type="slidenum">
              <a:rPr lang="en-US" altLang="en-US" smtClean="0">
                <a:solidFill>
                  <a:schemeClr val="accent1"/>
                </a:solidFill>
              </a:rPr>
              <a:pPr fontAlgn="base">
                <a:spcBef>
                  <a:spcPct val="0"/>
                </a:spcBef>
                <a:spcAft>
                  <a:spcPct val="0"/>
                </a:spcAft>
                <a:buClrTx/>
                <a:buSzTx/>
                <a:buFontTx/>
                <a:buNone/>
              </a:pPr>
              <a:t>18</a:t>
            </a:fld>
            <a:endParaRPr lang="en-US" altLang="en-US">
              <a:solidFill>
                <a:schemeClr val="accen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FF0E23A-4E56-47CC-941F-C2245CD601FC}"/>
              </a:ext>
            </a:extLst>
          </p:cNvPr>
          <p:cNvSpPr>
            <a:spLocks noGrp="1" noChangeArrowheads="1"/>
          </p:cNvSpPr>
          <p:nvPr>
            <p:ph type="title"/>
          </p:nvPr>
        </p:nvSpPr>
        <p:spPr>
          <a:xfrm>
            <a:off x="593022" y="177411"/>
            <a:ext cx="8596312" cy="1320800"/>
          </a:xfrm>
        </p:spPr>
        <p:txBody>
          <a:bodyPr/>
          <a:lstStyle/>
          <a:p>
            <a:pPr eaLnBrk="1" hangingPunct="1"/>
            <a:r>
              <a:rPr lang="en-US" altLang="en-US" dirty="0">
                <a:solidFill>
                  <a:schemeClr val="tx1"/>
                </a:solidFill>
              </a:rPr>
              <a:t>Thanks to our Speakers!</a:t>
            </a:r>
          </a:p>
        </p:txBody>
      </p:sp>
      <p:sp>
        <p:nvSpPr>
          <p:cNvPr id="9219" name="Content Placeholder 2">
            <a:extLst>
              <a:ext uri="{FF2B5EF4-FFF2-40B4-BE49-F238E27FC236}">
                <a16:creationId xmlns:a16="http://schemas.microsoft.com/office/drawing/2014/main" id="{CD33190D-CB9D-4759-B458-06DB07A52A9C}"/>
              </a:ext>
            </a:extLst>
          </p:cNvPr>
          <p:cNvSpPr>
            <a:spLocks noGrp="1" noChangeArrowheads="1"/>
          </p:cNvSpPr>
          <p:nvPr>
            <p:ph idx="1"/>
          </p:nvPr>
        </p:nvSpPr>
        <p:spPr>
          <a:xfrm>
            <a:off x="375469" y="940210"/>
            <a:ext cx="9756775" cy="4191000"/>
          </a:xfrm>
        </p:spPr>
        <p:txBody>
          <a:bodyPr/>
          <a:lstStyle/>
          <a:p>
            <a:pPr eaLnBrk="1" hangingPunct="1"/>
            <a:endParaRPr lang="en-US" altLang="en-US" sz="1600">
              <a:latin typeface="Arial" panose="020B0604020202020204" pitchFamily="34" charset="0"/>
              <a:cs typeface="Arial" panose="020B0604020202020204" pitchFamily="34" charset="0"/>
            </a:endParaRPr>
          </a:p>
          <a:p>
            <a:pPr lvl="1" eaLnBrk="1" hangingPunct="1"/>
            <a:endParaRPr lang="en-US" altLang="en-US"/>
          </a:p>
        </p:txBody>
      </p:sp>
      <p:sp>
        <p:nvSpPr>
          <p:cNvPr id="9220" name="Slide Number Placeholder 4">
            <a:extLst>
              <a:ext uri="{FF2B5EF4-FFF2-40B4-BE49-F238E27FC236}">
                <a16:creationId xmlns:a16="http://schemas.microsoft.com/office/drawing/2014/main" id="{B9FC9801-22A2-4539-BEA5-FB2C1688266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B5D9F99B-AB02-4D77-88DC-3F783FBA4678}" type="slidenum">
              <a:rPr lang="en-US" altLang="en-US" smtClean="0">
                <a:solidFill>
                  <a:schemeClr val="accent1"/>
                </a:solidFill>
              </a:rPr>
              <a:pPr fontAlgn="base">
                <a:spcBef>
                  <a:spcPct val="0"/>
                </a:spcBef>
                <a:spcAft>
                  <a:spcPct val="0"/>
                </a:spcAft>
                <a:buClrTx/>
                <a:buSzTx/>
                <a:buFontTx/>
                <a:buNone/>
              </a:pPr>
              <a:t>2</a:t>
            </a:fld>
            <a:endParaRPr lang="en-US" altLang="en-US">
              <a:solidFill>
                <a:schemeClr val="accent1"/>
              </a:solidFill>
            </a:endParaRPr>
          </a:p>
        </p:txBody>
      </p:sp>
      <p:sp>
        <p:nvSpPr>
          <p:cNvPr id="2" name="Rectangle 1">
            <a:extLst>
              <a:ext uri="{FF2B5EF4-FFF2-40B4-BE49-F238E27FC236}">
                <a16:creationId xmlns:a16="http://schemas.microsoft.com/office/drawing/2014/main" id="{6E08D7C4-2980-4D13-A037-A46E9A1E4C6E}"/>
              </a:ext>
            </a:extLst>
          </p:cNvPr>
          <p:cNvSpPr/>
          <p:nvPr/>
        </p:nvSpPr>
        <p:spPr>
          <a:xfrm>
            <a:off x="-11823" y="1498211"/>
            <a:ext cx="9756775" cy="2412968"/>
          </a:xfrm>
          <a:prstGeom prst="rect">
            <a:avLst/>
          </a:prstGeom>
        </p:spPr>
        <p:txBody>
          <a:bodyPr wrap="square" lIns="91440" tIns="45720" rIns="91440" bIns="45720" anchor="t">
            <a:spAutoFit/>
          </a:bodyPr>
          <a:lstStyle/>
          <a:p>
            <a:pPr marL="742950" marR="0" lvl="1" indent="-285750">
              <a:lnSpc>
                <a:spcPct val="107000"/>
              </a:lnSpc>
              <a:spcBef>
                <a:spcPts val="0"/>
              </a:spcBef>
              <a:spcAft>
                <a:spcPts val="0"/>
              </a:spcAft>
              <a:buFont typeface="Courier New" panose="02070309020205020404" pitchFamily="49" charset="0"/>
              <a:buChar char="o"/>
            </a:pPr>
            <a:endParaRPr lang="en-US" sz="2200" dirty="0">
              <a:latin typeface="Calibri"/>
              <a:ea typeface="Calibri" panose="020F0502020204030204" pitchFamily="34" charset="0"/>
              <a:cs typeface="Times New Roman"/>
            </a:endParaRPr>
          </a:p>
          <a:p>
            <a:pPr marL="914400" marR="0" lvl="1" indent="-457200">
              <a:lnSpc>
                <a:spcPct val="107000"/>
              </a:lnSpc>
              <a:spcBef>
                <a:spcPts val="0"/>
              </a:spcBef>
              <a:spcAft>
                <a:spcPts val="0"/>
              </a:spcAft>
              <a:buFont typeface="Wingdings" panose="02070309020205020404" pitchFamily="49" charset="0"/>
              <a:buChar char="Ø"/>
            </a:pPr>
            <a:r>
              <a:rPr lang="en-US" sz="2400" b="1" dirty="0">
                <a:latin typeface="Calibri"/>
                <a:ea typeface="Calibri" panose="020F0502020204030204" pitchFamily="34" charset="0"/>
                <a:cs typeface="Times New Roman"/>
              </a:rPr>
              <a:t>November 2: </a:t>
            </a:r>
            <a:r>
              <a:rPr lang="en-US" sz="2400" dirty="0">
                <a:latin typeface="Calibri"/>
                <a:ea typeface="Calibri" panose="020F0502020204030204" pitchFamily="34" charset="0"/>
                <a:cs typeface="Calibri"/>
              </a:rPr>
              <a:t>Visual Development for Children with NAS, Elsie Bush</a:t>
            </a:r>
            <a:endParaRPr lang="en-US" sz="2400" dirty="0">
              <a:latin typeface="Calibri"/>
              <a:ea typeface="Calibri" panose="020F0502020204030204" pitchFamily="34" charset="0"/>
              <a:cs typeface="Times New Roman"/>
            </a:endParaRPr>
          </a:p>
          <a:p>
            <a:pPr marL="914400" marR="0" lvl="1" indent="-457200">
              <a:lnSpc>
                <a:spcPct val="107000"/>
              </a:lnSpc>
              <a:spcBef>
                <a:spcPts val="0"/>
              </a:spcBef>
              <a:spcAft>
                <a:spcPts val="0"/>
              </a:spcAft>
              <a:buFont typeface="Wingdings" panose="02070309020205020404" pitchFamily="49" charset="0"/>
              <a:buChar char="Ø"/>
            </a:pPr>
            <a:r>
              <a:rPr lang="en-US" sz="2400" b="1" dirty="0">
                <a:latin typeface="Calibri"/>
                <a:ea typeface="Calibri" panose="020F0502020204030204" pitchFamily="34" charset="0"/>
                <a:cs typeface="Calibri"/>
              </a:rPr>
              <a:t>November 16: </a:t>
            </a:r>
            <a:r>
              <a:rPr lang="en-US" sz="2400" dirty="0">
                <a:latin typeface="Calibri"/>
                <a:ea typeface="Calibri" panose="020F0502020204030204" pitchFamily="34" charset="0"/>
                <a:cs typeface="Calibri"/>
              </a:rPr>
              <a:t>Development of Children with Fetal Alcohol Spectrum Disorder (</a:t>
            </a:r>
            <a:r>
              <a:rPr lang="en-US" sz="2400" b="1" dirty="0">
                <a:latin typeface="Calibri"/>
                <a:ea typeface="Calibri" panose="020F0502020204030204" pitchFamily="34" charset="0"/>
                <a:cs typeface="Calibri"/>
              </a:rPr>
              <a:t>FASD</a:t>
            </a:r>
            <a:r>
              <a:rPr lang="en-US" sz="2400" dirty="0">
                <a:latin typeface="Calibri"/>
                <a:ea typeface="Calibri" panose="020F0502020204030204" pitchFamily="34" charset="0"/>
                <a:cs typeface="Calibri"/>
              </a:rPr>
              <a:t>), Dr. Susan Barron</a:t>
            </a:r>
            <a:endParaRPr lang="en-US" sz="2400" dirty="0">
              <a:latin typeface="Calibri"/>
              <a:ea typeface="Calibri" panose="020F0502020204030204" pitchFamily="34" charset="0"/>
              <a:cs typeface="Times New Roman"/>
            </a:endParaRPr>
          </a:p>
          <a:p>
            <a:pPr marL="914400" marR="0" lvl="1" indent="-457200">
              <a:lnSpc>
                <a:spcPct val="107000"/>
              </a:lnSpc>
              <a:spcBef>
                <a:spcPts val="0"/>
              </a:spcBef>
              <a:spcAft>
                <a:spcPts val="0"/>
              </a:spcAft>
              <a:buFont typeface="Wingdings" panose="02070309020205020404" pitchFamily="49" charset="0"/>
              <a:buChar char="Ø"/>
            </a:pPr>
            <a:r>
              <a:rPr lang="en-US" sz="2400" b="1" dirty="0">
                <a:latin typeface="Calibri"/>
                <a:ea typeface="Calibri" panose="020F0502020204030204" pitchFamily="34" charset="0"/>
                <a:cs typeface="Calibri"/>
              </a:rPr>
              <a:t>November 30: </a:t>
            </a:r>
            <a:r>
              <a:rPr lang="en-US" sz="2400" dirty="0">
                <a:latin typeface="Calibri"/>
                <a:ea typeface="Calibri" panose="020F0502020204030204" pitchFamily="34" charset="0"/>
                <a:cs typeface="Calibri"/>
              </a:rPr>
              <a:t>Next Steps for Supporting Children with NAS and FASD, Caroline Gooden and Christine Hausman</a:t>
            </a:r>
            <a:endParaRPr lang="en-US" sz="2400" dirty="0">
              <a:effectLst/>
              <a:latin typeface="Calibri"/>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4356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B5166E59-EBE7-4B19-A9D7-FF5272FCB157}"/>
              </a:ext>
            </a:extLst>
          </p:cNvPr>
          <p:cNvSpPr>
            <a:spLocks noGrp="1" noChangeArrowheads="1"/>
          </p:cNvSpPr>
          <p:nvPr>
            <p:ph type="title"/>
          </p:nvPr>
        </p:nvSpPr>
        <p:spPr>
          <a:xfrm>
            <a:off x="244475" y="531813"/>
            <a:ext cx="10718800" cy="906462"/>
          </a:xfrm>
        </p:spPr>
        <p:txBody>
          <a:bodyPr/>
          <a:lstStyle/>
          <a:p>
            <a:pPr eaLnBrk="1" hangingPunct="1"/>
            <a:r>
              <a:rPr lang="en-US" altLang="en-US" dirty="0">
                <a:solidFill>
                  <a:schemeClr val="tx1"/>
                </a:solidFill>
              </a:rPr>
              <a:t>Thanks to our Experienced Facilitators! </a:t>
            </a:r>
          </a:p>
        </p:txBody>
      </p:sp>
      <p:sp>
        <p:nvSpPr>
          <p:cNvPr id="3" name="Content Placeholder 2">
            <a:extLst>
              <a:ext uri="{FF2B5EF4-FFF2-40B4-BE49-F238E27FC236}">
                <a16:creationId xmlns:a16="http://schemas.microsoft.com/office/drawing/2014/main" id="{4E60622D-45D9-47BE-BA89-AF3EB8D3FC53}"/>
              </a:ext>
            </a:extLst>
          </p:cNvPr>
          <p:cNvSpPr>
            <a:spLocks noGrp="1"/>
          </p:cNvSpPr>
          <p:nvPr>
            <p:ph idx="1"/>
          </p:nvPr>
        </p:nvSpPr>
        <p:spPr>
          <a:xfrm>
            <a:off x="184317" y="909290"/>
            <a:ext cx="10718800" cy="4021137"/>
          </a:xfrm>
        </p:spPr>
        <p:txBody>
          <a:bodyPr rtlCol="0">
            <a:noAutofit/>
          </a:bodyPr>
          <a:lstStyle/>
          <a:p>
            <a:pPr marL="0" indent="0" eaLnBrk="1" fontAlgn="auto" hangingPunct="1">
              <a:spcAft>
                <a:spcPts val="0"/>
              </a:spcAft>
              <a:buFont typeface="Wingdings 3" charset="2"/>
              <a:buNone/>
              <a:defRPr/>
            </a:pPr>
            <a:endParaRPr lang="en-US" sz="2800" dirty="0">
              <a:solidFill>
                <a:schemeClr val="tx1">
                  <a:lumMod val="75000"/>
                  <a:lumOff val="25000"/>
                </a:schemeClr>
              </a:solidFill>
              <a:latin typeface="Arial"/>
              <a:cs typeface="Arial"/>
            </a:endParaRPr>
          </a:p>
          <a:p>
            <a:pPr eaLnBrk="1" fontAlgn="auto" hangingPunct="1">
              <a:buFont typeface="Wingdings 3" charset="2"/>
              <a:buChar char=""/>
              <a:defRPr/>
            </a:pPr>
            <a:r>
              <a:rPr lang="en-US" sz="2400" dirty="0">
                <a:ea typeface="+mn-lt"/>
                <a:cs typeface="+mn-lt"/>
              </a:rPr>
              <a:t>SOUTHERN BLUEGRASS: Sincere Holmes, Tammy Riley </a:t>
            </a:r>
          </a:p>
          <a:p>
            <a:pPr>
              <a:buFont typeface="Wingdings 3" charset="2"/>
              <a:buChar char=""/>
              <a:defRPr/>
            </a:pPr>
            <a:r>
              <a:rPr lang="en-US" sz="2400" dirty="0">
                <a:ea typeface="+mn-lt"/>
                <a:cs typeface="+mn-lt"/>
              </a:rPr>
              <a:t>TWO RIVERS: Taylor Tucker, Sharon Norris</a:t>
            </a:r>
            <a:endParaRPr lang="en-US" sz="2400" dirty="0"/>
          </a:p>
          <a:p>
            <a:pPr>
              <a:buFont typeface="Wingdings 3" charset="2"/>
              <a:buChar char=""/>
              <a:defRPr/>
            </a:pPr>
            <a:r>
              <a:rPr lang="en-US" sz="2400" dirty="0">
                <a:ea typeface="+mn-lt"/>
                <a:cs typeface="+mn-lt"/>
              </a:rPr>
              <a:t>NORTHERN BLUEGRASS: Karen Cottengim, Lynn Ray </a:t>
            </a:r>
            <a:endParaRPr lang="en-US" sz="2400" dirty="0"/>
          </a:p>
          <a:p>
            <a:pPr>
              <a:buFont typeface="Wingdings 3" charset="2"/>
              <a:buChar char=""/>
              <a:defRPr/>
            </a:pPr>
            <a:r>
              <a:rPr lang="en-US" sz="2400" dirty="0">
                <a:ea typeface="+mn-lt"/>
                <a:cs typeface="+mn-lt"/>
              </a:rPr>
              <a:t>EASTERN: Lloyd Bonse, Tonya Jernigan</a:t>
            </a:r>
            <a:endParaRPr lang="en-US" sz="2400" dirty="0"/>
          </a:p>
          <a:p>
            <a:pPr>
              <a:buFont typeface="Wingdings 3" charset="2"/>
              <a:buChar char=""/>
              <a:defRPr/>
            </a:pPr>
            <a:r>
              <a:rPr lang="en-US" sz="2400" dirty="0">
                <a:ea typeface="+mn-lt"/>
                <a:cs typeface="+mn-lt"/>
              </a:rPr>
              <a:t>JEFFERSON AND SALT RIVER:  Melissa Hampton, Hans Petersen</a:t>
            </a:r>
            <a:endParaRPr lang="en-US" sz="2400" dirty="0"/>
          </a:p>
          <a:p>
            <a:pPr>
              <a:buFont typeface="Wingdings 3" charset="2"/>
              <a:buChar char=""/>
              <a:defRPr/>
            </a:pPr>
            <a:r>
              <a:rPr lang="en-US" sz="2400" dirty="0">
                <a:ea typeface="+mn-lt"/>
                <a:cs typeface="+mn-lt"/>
              </a:rPr>
              <a:t>THE LAKES and CUMBERLAND: Glenna Gamble, Morgan Eversole, Tanya Torp, April Brown</a:t>
            </a:r>
            <a:endParaRPr lang="en-US" sz="2400" dirty="0"/>
          </a:p>
          <a:p>
            <a:pPr marL="0" indent="0">
              <a:spcAft>
                <a:spcPts val="0"/>
              </a:spcAft>
              <a:buNone/>
              <a:defRPr/>
            </a:pPr>
            <a:r>
              <a:rPr lang="en-US" sz="2600" dirty="0">
                <a:solidFill>
                  <a:schemeClr val="tx1">
                    <a:lumMod val="75000"/>
                    <a:lumOff val="25000"/>
                  </a:schemeClr>
                </a:solidFill>
              </a:rPr>
              <a:t>  </a:t>
            </a:r>
            <a:endParaRPr lang="en-US" dirty="0">
              <a:solidFill>
                <a:schemeClr val="tx1">
                  <a:lumMod val="75000"/>
                  <a:lumOff val="25000"/>
                </a:schemeClr>
              </a:solidFill>
            </a:endParaRPr>
          </a:p>
          <a:p>
            <a:pPr>
              <a:spcAft>
                <a:spcPts val="0"/>
              </a:spcAft>
              <a:buFont typeface="Wingdings 3" charset="2"/>
              <a:buChar char=""/>
              <a:defRPr/>
            </a:pPr>
            <a:endParaRPr lang="en-US" sz="2600" dirty="0">
              <a:solidFill>
                <a:schemeClr val="tx1">
                  <a:lumMod val="75000"/>
                  <a:lumOff val="25000"/>
                </a:schemeClr>
              </a:solidFill>
            </a:endParaRPr>
          </a:p>
          <a:p>
            <a:pPr>
              <a:spcAft>
                <a:spcPts val="0"/>
              </a:spcAft>
              <a:buFont typeface="Wingdings 3" charset="2"/>
              <a:buChar char=""/>
              <a:defRPr/>
            </a:pPr>
            <a:endParaRPr lang="en-US" sz="2000" dirty="0">
              <a:solidFill>
                <a:schemeClr val="tx1">
                  <a:lumMod val="75000"/>
                  <a:lumOff val="25000"/>
                </a:schemeClr>
              </a:solidFill>
            </a:endParaRPr>
          </a:p>
        </p:txBody>
      </p:sp>
      <p:sp>
        <p:nvSpPr>
          <p:cNvPr id="13316" name="Slide Number Placeholder 4">
            <a:extLst>
              <a:ext uri="{FF2B5EF4-FFF2-40B4-BE49-F238E27FC236}">
                <a16:creationId xmlns:a16="http://schemas.microsoft.com/office/drawing/2014/main" id="{9E53DDA0-311A-44E0-9A8F-D8F253F8017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B464C0F9-0200-4A83-941F-F7DC58613ED6}" type="slidenum">
              <a:rPr lang="en-US" altLang="en-US" smtClean="0">
                <a:solidFill>
                  <a:schemeClr val="accent1"/>
                </a:solidFill>
              </a:rPr>
              <a:pPr fontAlgn="base">
                <a:spcBef>
                  <a:spcPct val="0"/>
                </a:spcBef>
                <a:spcAft>
                  <a:spcPct val="0"/>
                </a:spcAft>
                <a:buClrTx/>
                <a:buSzTx/>
                <a:buFontTx/>
                <a:buNone/>
              </a:pPr>
              <a:t>3</a:t>
            </a:fld>
            <a:endParaRPr lang="en-US" altLang="en-US">
              <a:solidFill>
                <a:schemeClr val="accen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C6F75-E445-4349-9996-2E69CB702BAE}"/>
              </a:ext>
            </a:extLst>
          </p:cNvPr>
          <p:cNvSpPr>
            <a:spLocks noGrp="1"/>
          </p:cNvSpPr>
          <p:nvPr>
            <p:ph type="title"/>
          </p:nvPr>
        </p:nvSpPr>
        <p:spPr>
          <a:xfrm>
            <a:off x="447258" y="218574"/>
            <a:ext cx="8956675" cy="1320800"/>
          </a:xfrm>
        </p:spPr>
        <p:txBody>
          <a:bodyPr rtlCol="0">
            <a:normAutofit fontScale="90000"/>
          </a:bodyPr>
          <a:lstStyle/>
          <a:p>
            <a:pPr eaLnBrk="1" fontAlgn="auto" hangingPunct="1">
              <a:spcAft>
                <a:spcPts val="0"/>
              </a:spcAft>
              <a:defRPr/>
            </a:pPr>
            <a:r>
              <a:rPr lang="en-US"/>
              <a:t> </a:t>
            </a:r>
            <a:r>
              <a:rPr lang="en-US">
                <a:solidFill>
                  <a:schemeClr val="tx1"/>
                </a:solidFill>
              </a:rPr>
              <a:t>Today’s Schedule</a:t>
            </a:r>
            <a:br>
              <a:rPr lang="en-US"/>
            </a:br>
            <a:br>
              <a:rPr lang="en-US"/>
            </a:br>
            <a:endParaRPr lang="en-US"/>
          </a:p>
        </p:txBody>
      </p:sp>
      <p:sp>
        <p:nvSpPr>
          <p:cNvPr id="11267" name="Content Placeholder 2">
            <a:extLst>
              <a:ext uri="{FF2B5EF4-FFF2-40B4-BE49-F238E27FC236}">
                <a16:creationId xmlns:a16="http://schemas.microsoft.com/office/drawing/2014/main" id="{9E8F2F29-E026-49FE-8EA7-10FAE2929CAF}"/>
              </a:ext>
            </a:extLst>
          </p:cNvPr>
          <p:cNvSpPr>
            <a:spLocks noGrp="1" noChangeArrowheads="1"/>
          </p:cNvSpPr>
          <p:nvPr>
            <p:ph idx="1"/>
          </p:nvPr>
        </p:nvSpPr>
        <p:spPr>
          <a:xfrm>
            <a:off x="284731" y="1539374"/>
            <a:ext cx="10285412" cy="4764087"/>
          </a:xfrm>
        </p:spPr>
        <p:txBody>
          <a:bodyPr/>
          <a:lstStyle/>
          <a:p>
            <a:pPr eaLnBrk="1" hangingPunct="1"/>
            <a:r>
              <a:rPr lang="en-US" altLang="en-US" sz="2400" dirty="0">
                <a:solidFill>
                  <a:schemeClr val="tx1"/>
                </a:solidFill>
              </a:rPr>
              <a:t>3:30-3:40 pm Eastern time; procedures for call; child challenge summary</a:t>
            </a:r>
          </a:p>
          <a:p>
            <a:r>
              <a:rPr lang="en-US" altLang="en-US" sz="2400" dirty="0">
                <a:solidFill>
                  <a:schemeClr val="tx1"/>
                </a:solidFill>
              </a:rPr>
              <a:t>3:40-4:15 Elsie introduces vision development for children with NAS</a:t>
            </a:r>
          </a:p>
          <a:p>
            <a:r>
              <a:rPr lang="en-US" altLang="en-US" sz="2400" dirty="0">
                <a:solidFill>
                  <a:schemeClr val="tx1"/>
                </a:solidFill>
              </a:rPr>
              <a:t>4:15-4:25 Elsie introduces child challenge and answer clarifying questions</a:t>
            </a:r>
          </a:p>
          <a:p>
            <a:r>
              <a:rPr lang="en-US" altLang="en-US" sz="2400" dirty="0">
                <a:solidFill>
                  <a:schemeClr val="tx1"/>
                </a:solidFill>
              </a:rPr>
              <a:t>4:25-4:45 Small group discussion of child and family challenge</a:t>
            </a:r>
          </a:p>
          <a:p>
            <a:r>
              <a:rPr lang="en-US" altLang="en-US" sz="2400" dirty="0">
                <a:solidFill>
                  <a:schemeClr val="tx1"/>
                </a:solidFill>
              </a:rPr>
              <a:t>4:45-5pm Large group discussion, wrap up</a:t>
            </a:r>
          </a:p>
          <a:p>
            <a:endParaRPr lang="en-US" altLang="en-US" sz="2400" dirty="0"/>
          </a:p>
          <a:p>
            <a:endParaRPr lang="en-US" altLang="en-US" sz="2400" dirty="0"/>
          </a:p>
        </p:txBody>
      </p:sp>
      <p:sp>
        <p:nvSpPr>
          <p:cNvPr id="11268" name="Slide Number Placeholder 4">
            <a:extLst>
              <a:ext uri="{FF2B5EF4-FFF2-40B4-BE49-F238E27FC236}">
                <a16:creationId xmlns:a16="http://schemas.microsoft.com/office/drawing/2014/main" id="{425EBCCB-6964-4BB7-AB76-04B28CD275D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6663A6F6-A507-411C-94D8-695D7E1AAB53}" type="slidenum">
              <a:rPr lang="en-US" altLang="en-US" smtClean="0">
                <a:solidFill>
                  <a:schemeClr val="accent1"/>
                </a:solidFill>
              </a:rPr>
              <a:pPr fontAlgn="base">
                <a:spcBef>
                  <a:spcPct val="0"/>
                </a:spcBef>
                <a:spcAft>
                  <a:spcPct val="0"/>
                </a:spcAft>
                <a:buClrTx/>
                <a:buSzTx/>
                <a:buFontTx/>
                <a:buNone/>
              </a:pPr>
              <a:t>4</a:t>
            </a:fld>
            <a:endParaRPr lang="en-US" altLang="en-US">
              <a:solidFill>
                <a:schemeClr val="accen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506D5528-BAEB-4C06-9D99-4D07AEFF95EE}"/>
              </a:ext>
            </a:extLst>
          </p:cNvPr>
          <p:cNvSpPr>
            <a:spLocks noGrp="1" noChangeArrowheads="1"/>
          </p:cNvSpPr>
          <p:nvPr>
            <p:ph type="title"/>
          </p:nvPr>
        </p:nvSpPr>
        <p:spPr/>
        <p:txBody>
          <a:bodyPr/>
          <a:lstStyle/>
          <a:p>
            <a:pPr eaLnBrk="1" hangingPunct="1"/>
            <a:r>
              <a:rPr lang="en-US" altLang="en-US">
                <a:solidFill>
                  <a:schemeClr val="tx1"/>
                </a:solidFill>
              </a:rPr>
              <a:t>Session Procedural Reminders 1</a:t>
            </a:r>
          </a:p>
        </p:txBody>
      </p:sp>
      <p:sp>
        <p:nvSpPr>
          <p:cNvPr id="15363" name="Content Placeholder 2">
            <a:extLst>
              <a:ext uri="{FF2B5EF4-FFF2-40B4-BE49-F238E27FC236}">
                <a16:creationId xmlns:a16="http://schemas.microsoft.com/office/drawing/2014/main" id="{C4FB8F0A-3C89-4EE2-A6D9-1B0BA4E4E8B9}"/>
              </a:ext>
            </a:extLst>
          </p:cNvPr>
          <p:cNvSpPr>
            <a:spLocks noGrp="1" noChangeArrowheads="1"/>
          </p:cNvSpPr>
          <p:nvPr>
            <p:ph idx="1"/>
          </p:nvPr>
        </p:nvSpPr>
        <p:spPr>
          <a:xfrm>
            <a:off x="429155" y="1272822"/>
            <a:ext cx="9442978" cy="3881438"/>
          </a:xfrm>
        </p:spPr>
        <p:txBody>
          <a:bodyPr/>
          <a:lstStyle/>
          <a:p>
            <a:pPr eaLnBrk="1" hangingPunct="1"/>
            <a:r>
              <a:rPr lang="en-US" altLang="en-US" sz="2400" dirty="0">
                <a:latin typeface="Arial"/>
                <a:cs typeface="Arial"/>
              </a:rPr>
              <a:t>First and last name, agency in zoom profile; cameras on</a:t>
            </a:r>
          </a:p>
          <a:p>
            <a:r>
              <a:rPr lang="en-US" altLang="en-US" sz="2400" dirty="0">
                <a:latin typeface="Arial"/>
                <a:cs typeface="Arial"/>
              </a:rPr>
              <a:t>Enter name, email in chat each time for attendance</a:t>
            </a:r>
          </a:p>
          <a:p>
            <a:pPr eaLnBrk="1" hangingPunct="1"/>
            <a:r>
              <a:rPr lang="en-US" altLang="en-US" sz="2400" dirty="0">
                <a:latin typeface="Arial"/>
                <a:cs typeface="Arial"/>
              </a:rPr>
              <a:t>Take care of needs during session; topics are sensitive</a:t>
            </a:r>
          </a:p>
          <a:p>
            <a:pPr eaLnBrk="1" hangingPunct="1"/>
            <a:r>
              <a:rPr lang="en-US" altLang="en-US" sz="2400" dirty="0">
                <a:latin typeface="Arial"/>
                <a:cs typeface="Arial"/>
              </a:rPr>
              <a:t>Protect confidentiality of all persons discussed</a:t>
            </a:r>
          </a:p>
          <a:p>
            <a:r>
              <a:rPr lang="en-US" sz="2400" dirty="0">
                <a:latin typeface="Arial"/>
                <a:cs typeface="Arial"/>
              </a:rPr>
              <a:t>Engage actively for most learning</a:t>
            </a:r>
            <a:endParaRPr lang="en-US" altLang="en-US" sz="2400" dirty="0">
              <a:latin typeface="Arial"/>
              <a:cs typeface="Arial"/>
            </a:endParaRPr>
          </a:p>
          <a:p>
            <a:r>
              <a:rPr lang="en-US" sz="2400" b="1" dirty="0">
                <a:latin typeface="Trebuchet MS"/>
                <a:cs typeface="Arial"/>
              </a:rPr>
              <a:t>Enter</a:t>
            </a:r>
            <a:r>
              <a:rPr lang="en-US" sz="2400" b="1" dirty="0">
                <a:ea typeface="+mn-lt"/>
                <a:cs typeface="+mn-lt"/>
              </a:rPr>
              <a:t> in chat: name, email, areas of expertise if willing to be part of group resource list </a:t>
            </a:r>
            <a:endParaRPr lang="en-US" sz="2800" b="1" dirty="0">
              <a:latin typeface="Trebuchet MS"/>
              <a:cs typeface="Arial" panose="020B0604020202020204" pitchFamily="34" charset="0"/>
            </a:endParaRPr>
          </a:p>
          <a:p>
            <a:endParaRPr lang="en-US" altLang="en-US" sz="2800">
              <a:latin typeface="Arial" panose="020B0604020202020204" pitchFamily="34" charset="0"/>
              <a:cs typeface="Arial" panose="020B0604020202020204" pitchFamily="34" charset="0"/>
            </a:endParaRPr>
          </a:p>
          <a:p>
            <a:endParaRPr lang="en-US" altLang="en-US" sz="2800">
              <a:latin typeface="Arial" panose="020B0604020202020204" pitchFamily="34" charset="0"/>
              <a:cs typeface="Arial" panose="020B0604020202020204" pitchFamily="34" charset="0"/>
            </a:endParaRPr>
          </a:p>
          <a:p>
            <a:endParaRPr lang="en-US" altLang="en-US" sz="2800">
              <a:latin typeface="Arial" panose="020B0604020202020204" pitchFamily="34" charset="0"/>
              <a:cs typeface="Arial" panose="020B0604020202020204" pitchFamily="34" charset="0"/>
            </a:endParaRPr>
          </a:p>
          <a:p>
            <a:pPr eaLnBrk="1" hangingPunct="1"/>
            <a:endParaRPr lang="en-US" altLang="en-US" sz="2800">
              <a:latin typeface="Arial" panose="020B0604020202020204" pitchFamily="34" charset="0"/>
              <a:cs typeface="Arial" panose="020B0604020202020204" pitchFamily="34" charset="0"/>
            </a:endParaRPr>
          </a:p>
          <a:p>
            <a:pPr eaLnBrk="1" hangingPunct="1"/>
            <a:endParaRPr lang="en-US" altLang="en-US" sz="2400">
              <a:latin typeface="Arial" panose="020B0604020202020204" pitchFamily="34" charset="0"/>
              <a:cs typeface="Arial" panose="020B0604020202020204" pitchFamily="34" charset="0"/>
            </a:endParaRPr>
          </a:p>
          <a:p>
            <a:pPr eaLnBrk="1" hangingPunct="1"/>
            <a:endParaRPr lang="en-US" altLang="en-US" sz="2400">
              <a:latin typeface="Arial" panose="020B0604020202020204" pitchFamily="34" charset="0"/>
              <a:cs typeface="Arial" panose="020B0604020202020204" pitchFamily="34" charset="0"/>
            </a:endParaRPr>
          </a:p>
        </p:txBody>
      </p:sp>
      <p:sp>
        <p:nvSpPr>
          <p:cNvPr id="15364" name="Slide Number Placeholder 3">
            <a:extLst>
              <a:ext uri="{FF2B5EF4-FFF2-40B4-BE49-F238E27FC236}">
                <a16:creationId xmlns:a16="http://schemas.microsoft.com/office/drawing/2014/main" id="{B3F4298B-B84B-4A88-A64C-9491C6E88B6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F1E2B95B-1EB7-4994-A2B3-AFFD88A4B616}" type="slidenum">
              <a:rPr lang="en-US" altLang="en-US" smtClean="0">
                <a:solidFill>
                  <a:schemeClr val="accent1"/>
                </a:solidFill>
              </a:rPr>
              <a:pPr fontAlgn="base">
                <a:spcBef>
                  <a:spcPct val="0"/>
                </a:spcBef>
                <a:spcAft>
                  <a:spcPct val="0"/>
                </a:spcAft>
                <a:buClrTx/>
                <a:buSzTx/>
                <a:buFontTx/>
                <a:buNone/>
              </a:pPr>
              <a:t>5</a:t>
            </a:fld>
            <a:endParaRPr lang="en-US" altLang="en-US">
              <a:solidFill>
                <a:schemeClr val="accen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506D5528-BAEB-4C06-9D99-4D07AEFF95EE}"/>
              </a:ext>
            </a:extLst>
          </p:cNvPr>
          <p:cNvSpPr>
            <a:spLocks noGrp="1" noChangeArrowheads="1"/>
          </p:cNvSpPr>
          <p:nvPr>
            <p:ph type="title"/>
          </p:nvPr>
        </p:nvSpPr>
        <p:spPr/>
        <p:txBody>
          <a:bodyPr/>
          <a:lstStyle/>
          <a:p>
            <a:pPr eaLnBrk="1" hangingPunct="1"/>
            <a:r>
              <a:rPr lang="en-US" altLang="en-US">
                <a:solidFill>
                  <a:schemeClr val="tx1"/>
                </a:solidFill>
              </a:rPr>
              <a:t>Session Procedural Reminders 2</a:t>
            </a:r>
          </a:p>
        </p:txBody>
      </p:sp>
      <p:sp>
        <p:nvSpPr>
          <p:cNvPr id="15363" name="Content Placeholder 2">
            <a:extLst>
              <a:ext uri="{FF2B5EF4-FFF2-40B4-BE49-F238E27FC236}">
                <a16:creationId xmlns:a16="http://schemas.microsoft.com/office/drawing/2014/main" id="{C4FB8F0A-3C89-4EE2-A6D9-1B0BA4E4E8B9}"/>
              </a:ext>
            </a:extLst>
          </p:cNvPr>
          <p:cNvSpPr>
            <a:spLocks noGrp="1" noChangeArrowheads="1"/>
          </p:cNvSpPr>
          <p:nvPr>
            <p:ph idx="1"/>
          </p:nvPr>
        </p:nvSpPr>
        <p:spPr>
          <a:xfrm>
            <a:off x="730687" y="1013994"/>
            <a:ext cx="9711089" cy="3528661"/>
          </a:xfrm>
        </p:spPr>
        <p:txBody>
          <a:bodyPr/>
          <a:lstStyle/>
          <a:p>
            <a:pPr marL="0" indent="0" eaLnBrk="1" hangingPunct="1">
              <a:buNone/>
            </a:pPr>
            <a:endParaRPr lang="en-US" altLang="en-US" sz="2800" dirty="0">
              <a:solidFill>
                <a:schemeClr val="tx1"/>
              </a:solidFill>
              <a:latin typeface="Arial"/>
              <a:cs typeface="Arial"/>
            </a:endParaRPr>
          </a:p>
          <a:p>
            <a:r>
              <a:rPr lang="en-US" sz="2400" dirty="0">
                <a:solidFill>
                  <a:schemeClr val="tx1"/>
                </a:solidFill>
                <a:latin typeface="Arial"/>
                <a:cs typeface="Arial"/>
              </a:rPr>
              <a:t>Use person-first language (child born substance exposed; family with child with neonatal abstinence syndrome)</a:t>
            </a:r>
            <a:endParaRPr lang="en-US" sz="2400">
              <a:solidFill>
                <a:schemeClr val="tx1"/>
              </a:solidFill>
            </a:endParaRPr>
          </a:p>
          <a:p>
            <a:r>
              <a:rPr lang="en-US" altLang="en-US" sz="2400" dirty="0">
                <a:solidFill>
                  <a:schemeClr val="tx1"/>
                </a:solidFill>
                <a:latin typeface="Arial"/>
                <a:cs typeface="Arial"/>
              </a:rPr>
              <a:t>Session recorded and close captioned (turn on in zoom)</a:t>
            </a:r>
            <a:endParaRPr lang="en-US" sz="2400">
              <a:solidFill>
                <a:schemeClr val="tx1"/>
              </a:solidFill>
            </a:endParaRPr>
          </a:p>
          <a:p>
            <a:r>
              <a:rPr lang="en-US" altLang="en-US" sz="2400" dirty="0">
                <a:solidFill>
                  <a:schemeClr val="tx1"/>
                </a:solidFill>
                <a:latin typeface="Arial"/>
                <a:cs typeface="Arial"/>
              </a:rPr>
              <a:t>Ask questions anytime in chat</a:t>
            </a:r>
          </a:p>
          <a:p>
            <a:r>
              <a:rPr lang="en-US" altLang="en-US" sz="2400" dirty="0">
                <a:solidFill>
                  <a:schemeClr val="tx1"/>
                </a:solidFill>
                <a:latin typeface="Arial"/>
                <a:cs typeface="Arial"/>
              </a:rPr>
              <a:t>Judgment free zone;</a:t>
            </a:r>
            <a:r>
              <a:rPr lang="en-US" altLang="en-US" sz="2400" b="1" dirty="0">
                <a:solidFill>
                  <a:schemeClr val="tx1"/>
                </a:solidFill>
                <a:latin typeface="Arial"/>
                <a:cs typeface="Arial"/>
              </a:rPr>
              <a:t> </a:t>
            </a:r>
            <a:r>
              <a:rPr lang="en-US" altLang="en-US" sz="2400" dirty="0">
                <a:solidFill>
                  <a:schemeClr val="tx1"/>
                </a:solidFill>
                <a:latin typeface="Arial"/>
                <a:cs typeface="Arial"/>
              </a:rPr>
              <a:t>respect all viewpoints</a:t>
            </a:r>
          </a:p>
          <a:p>
            <a:endParaRPr lang="en-US" sz="2400" dirty="0">
              <a:latin typeface="Trebuchet MS"/>
              <a:cs typeface="Arial"/>
            </a:endParaRPr>
          </a:p>
          <a:p>
            <a:endParaRPr lang="en-US" altLang="en-US" sz="2800" dirty="0">
              <a:latin typeface="Arial" panose="020B0604020202020204" pitchFamily="34" charset="0"/>
              <a:cs typeface="Arial" panose="020B0604020202020204" pitchFamily="34" charset="0"/>
            </a:endParaRPr>
          </a:p>
          <a:p>
            <a:pPr eaLnBrk="1" hangingPunct="1"/>
            <a:endParaRPr lang="en-US" altLang="en-US" sz="2400" dirty="0">
              <a:latin typeface="Arial" panose="020B0604020202020204" pitchFamily="34" charset="0"/>
              <a:cs typeface="Arial" panose="020B0604020202020204" pitchFamily="34" charset="0"/>
            </a:endParaRPr>
          </a:p>
          <a:p>
            <a:pPr eaLnBrk="1" hangingPunct="1"/>
            <a:endParaRPr lang="en-US" altLang="en-US" sz="2400" dirty="0">
              <a:latin typeface="Arial" panose="020B0604020202020204" pitchFamily="34" charset="0"/>
              <a:cs typeface="Arial" panose="020B0604020202020204" pitchFamily="34" charset="0"/>
            </a:endParaRPr>
          </a:p>
        </p:txBody>
      </p:sp>
      <p:sp>
        <p:nvSpPr>
          <p:cNvPr id="15364" name="Slide Number Placeholder 3">
            <a:extLst>
              <a:ext uri="{FF2B5EF4-FFF2-40B4-BE49-F238E27FC236}">
                <a16:creationId xmlns:a16="http://schemas.microsoft.com/office/drawing/2014/main" id="{B3F4298B-B84B-4A88-A64C-9491C6E88B6C}"/>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fontAlgn="base">
              <a:spcBef>
                <a:spcPct val="0"/>
              </a:spcBef>
              <a:spcAft>
                <a:spcPct val="0"/>
              </a:spcAft>
              <a:buClrTx/>
              <a:buSzTx/>
              <a:buFontTx/>
              <a:buNone/>
            </a:pPr>
            <a:fld id="{F1E2B95B-1EB7-4994-A2B3-AFFD88A4B616}" type="slidenum">
              <a:rPr lang="en-US" altLang="en-US" smtClean="0">
                <a:solidFill>
                  <a:schemeClr val="accent1"/>
                </a:solidFill>
              </a:rPr>
              <a:pPr fontAlgn="base">
                <a:spcBef>
                  <a:spcPct val="0"/>
                </a:spcBef>
                <a:spcAft>
                  <a:spcPct val="0"/>
                </a:spcAft>
                <a:buClrTx/>
                <a:buSzTx/>
                <a:buFontTx/>
                <a:buNone/>
              </a:pPr>
              <a:t>6</a:t>
            </a:fld>
            <a:endParaRPr lang="en-US" altLang="en-US">
              <a:solidFill>
                <a:schemeClr val="accent1"/>
              </a:solidFill>
            </a:endParaRPr>
          </a:p>
        </p:txBody>
      </p:sp>
    </p:spTree>
    <p:extLst>
      <p:ext uri="{BB962C8B-B14F-4D97-AF65-F5344CB8AC3E}">
        <p14:creationId xmlns:p14="http://schemas.microsoft.com/office/powerpoint/2010/main" val="1769457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3A07-C71C-4A26-A812-C010B82E64B4}"/>
              </a:ext>
            </a:extLst>
          </p:cNvPr>
          <p:cNvSpPr>
            <a:spLocks noGrp="1"/>
          </p:cNvSpPr>
          <p:nvPr>
            <p:ph type="title"/>
          </p:nvPr>
        </p:nvSpPr>
        <p:spPr/>
        <p:txBody>
          <a:bodyPr/>
          <a:lstStyle/>
          <a:p>
            <a:r>
              <a:rPr lang="en-US" dirty="0">
                <a:solidFill>
                  <a:schemeClr val="tx1"/>
                </a:solidFill>
              </a:rPr>
              <a:t>Child and Family Strengths from Oct 26</a:t>
            </a:r>
          </a:p>
        </p:txBody>
      </p:sp>
      <p:sp>
        <p:nvSpPr>
          <p:cNvPr id="3" name="Content Placeholder 2">
            <a:extLst>
              <a:ext uri="{FF2B5EF4-FFF2-40B4-BE49-F238E27FC236}">
                <a16:creationId xmlns:a16="http://schemas.microsoft.com/office/drawing/2014/main" id="{1BB83359-4EFD-4E39-BA07-53A33F0F1982}"/>
              </a:ext>
            </a:extLst>
          </p:cNvPr>
          <p:cNvSpPr>
            <a:spLocks noGrp="1"/>
          </p:cNvSpPr>
          <p:nvPr>
            <p:ph idx="1"/>
          </p:nvPr>
        </p:nvSpPr>
        <p:spPr>
          <a:xfrm>
            <a:off x="346319" y="1389181"/>
            <a:ext cx="9869134" cy="3881437"/>
          </a:xfrm>
        </p:spPr>
        <p:txBody>
          <a:bodyPr/>
          <a:lstStyle/>
          <a:p>
            <a:pPr marL="285750" indent="-285750">
              <a:buFont typeface="Wingdings" panose="05040102010807070707" pitchFamily="18" charset="2"/>
              <a:buChar char="Ø"/>
            </a:pPr>
            <a:endParaRPr lang="en-US" sz="2400" dirty="0">
              <a:ea typeface="+mn-lt"/>
              <a:cs typeface="+mn-lt"/>
            </a:endParaRPr>
          </a:p>
          <a:p>
            <a:r>
              <a:rPr lang="en-US" sz="2400" dirty="0">
                <a:solidFill>
                  <a:schemeClr val="tx1"/>
                </a:solidFill>
                <a:ea typeface="+mn-lt"/>
                <a:cs typeface="+mn-lt"/>
              </a:rPr>
              <a:t>Supportive family</a:t>
            </a:r>
          </a:p>
          <a:p>
            <a:r>
              <a:rPr lang="en-US" sz="2400" dirty="0">
                <a:solidFill>
                  <a:schemeClr val="tx1"/>
                </a:solidFill>
                <a:ea typeface="+mn-lt"/>
                <a:cs typeface="+mn-lt"/>
              </a:rPr>
              <a:t>Mom is OT (may be using some skills at home already with child)</a:t>
            </a:r>
          </a:p>
          <a:p>
            <a:r>
              <a:rPr lang="en-US" sz="2400" dirty="0">
                <a:solidFill>
                  <a:schemeClr val="tx1"/>
                </a:solidFill>
                <a:ea typeface="+mn-lt"/>
                <a:cs typeface="+mn-lt"/>
              </a:rPr>
              <a:t>Family provided stable home since foster placement </a:t>
            </a:r>
          </a:p>
          <a:p>
            <a:r>
              <a:rPr lang="en-US" sz="2400" dirty="0">
                <a:solidFill>
                  <a:schemeClr val="tx1"/>
                </a:solidFill>
                <a:ea typeface="+mn-lt"/>
                <a:cs typeface="+mn-lt"/>
              </a:rPr>
              <a:t>Adam born at term</a:t>
            </a:r>
          </a:p>
          <a:p>
            <a:r>
              <a:rPr lang="en-US" sz="2400" dirty="0">
                <a:solidFill>
                  <a:schemeClr val="tx1"/>
                </a:solidFill>
                <a:ea typeface="+mn-lt"/>
                <a:cs typeface="+mn-lt"/>
              </a:rPr>
              <a:t>Adam met all developmental milestones for motor skills</a:t>
            </a:r>
          </a:p>
          <a:p>
            <a:pPr marL="285750" indent="-285750">
              <a:buFont typeface="Wingdings" panose="05040102010807070707" pitchFamily="18" charset="2"/>
              <a:buChar char="Ø"/>
            </a:pPr>
            <a:endParaRPr lang="en-US" sz="2400" dirty="0">
              <a:ea typeface="+mn-lt"/>
              <a:cs typeface="+mn-lt"/>
            </a:endParaRPr>
          </a:p>
          <a:p>
            <a:pPr marL="285750" indent="-285750">
              <a:buFont typeface="Wingdings" panose="05040102010807070707" pitchFamily="18" charset="2"/>
              <a:buChar char="Ø"/>
            </a:pPr>
            <a:endParaRPr lang="en-US" sz="2400" dirty="0"/>
          </a:p>
          <a:p>
            <a:pPr>
              <a:buFont typeface="Wingdings 3"/>
              <a:buChar char=""/>
            </a:pPr>
            <a:endParaRPr lang="en-US" dirty="0">
              <a:ea typeface="+mn-lt"/>
              <a:cs typeface="+mn-lt"/>
            </a:endParaRPr>
          </a:p>
          <a:p>
            <a:pPr>
              <a:buFont typeface="Wingdings 3"/>
              <a:buChar char=""/>
            </a:pPr>
            <a:endParaRPr lang="en-US" dirty="0">
              <a:ea typeface="+mn-lt"/>
              <a:cs typeface="+mn-lt"/>
            </a:endParaRPr>
          </a:p>
          <a:p>
            <a:pPr marL="0" indent="0">
              <a:buNone/>
            </a:pPr>
            <a:endParaRPr lang="en-US" dirty="0">
              <a:ea typeface="+mn-lt"/>
              <a:cs typeface="+mn-lt"/>
            </a:endParaRPr>
          </a:p>
          <a:p>
            <a:pPr>
              <a:buNone/>
            </a:pPr>
            <a:endParaRPr lang="en-US" dirty="0">
              <a:ea typeface="+mn-lt"/>
              <a:cs typeface="+mn-lt"/>
            </a:endParaRPr>
          </a:p>
          <a:p>
            <a:pPr>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98E445FB-784D-490E-A48B-EBC2EB6DA5F4}"/>
              </a:ext>
            </a:extLst>
          </p:cNvPr>
          <p:cNvSpPr>
            <a:spLocks noGrp="1"/>
          </p:cNvSpPr>
          <p:nvPr>
            <p:ph type="sldNum" sz="quarter" idx="12"/>
          </p:nvPr>
        </p:nvSpPr>
        <p:spPr/>
        <p:txBody>
          <a:bodyPr/>
          <a:lstStyle/>
          <a:p>
            <a:pPr>
              <a:defRPr/>
            </a:pPr>
            <a:fld id="{3DEA26C2-DCF6-476F-8A0A-772084355778}" type="slidenum">
              <a:rPr lang="en-US"/>
              <a:pPr>
                <a:defRPr/>
              </a:pPr>
              <a:t>7</a:t>
            </a:fld>
            <a:endParaRPr lang="en-US"/>
          </a:p>
        </p:txBody>
      </p:sp>
    </p:spTree>
    <p:extLst>
      <p:ext uri="{BB962C8B-B14F-4D97-AF65-F5344CB8AC3E}">
        <p14:creationId xmlns:p14="http://schemas.microsoft.com/office/powerpoint/2010/main" val="2048682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3A07-C71C-4A26-A812-C010B82E64B4}"/>
              </a:ext>
            </a:extLst>
          </p:cNvPr>
          <p:cNvSpPr>
            <a:spLocks noGrp="1"/>
          </p:cNvSpPr>
          <p:nvPr>
            <p:ph type="title"/>
          </p:nvPr>
        </p:nvSpPr>
        <p:spPr/>
        <p:txBody>
          <a:bodyPr/>
          <a:lstStyle/>
          <a:p>
            <a:r>
              <a:rPr lang="en-US" dirty="0">
                <a:solidFill>
                  <a:schemeClr val="tx1"/>
                </a:solidFill>
              </a:rPr>
              <a:t>Child and Family Needs</a:t>
            </a:r>
          </a:p>
        </p:txBody>
      </p:sp>
      <p:sp>
        <p:nvSpPr>
          <p:cNvPr id="3" name="Content Placeholder 2">
            <a:extLst>
              <a:ext uri="{FF2B5EF4-FFF2-40B4-BE49-F238E27FC236}">
                <a16:creationId xmlns:a16="http://schemas.microsoft.com/office/drawing/2014/main" id="{1BB83359-4EFD-4E39-BA07-53A33F0F1982}"/>
              </a:ext>
            </a:extLst>
          </p:cNvPr>
          <p:cNvSpPr>
            <a:spLocks noGrp="1"/>
          </p:cNvSpPr>
          <p:nvPr>
            <p:ph idx="1"/>
          </p:nvPr>
        </p:nvSpPr>
        <p:spPr>
          <a:xfrm>
            <a:off x="413554" y="1097828"/>
            <a:ext cx="9869134" cy="3881437"/>
          </a:xfrm>
        </p:spPr>
        <p:txBody>
          <a:bodyPr/>
          <a:lstStyle/>
          <a:p>
            <a:pPr marL="285750" indent="-285750">
              <a:buFont typeface="Wingdings" panose="05040102010807070707" pitchFamily="18" charset="2"/>
              <a:buChar char="Ø"/>
            </a:pPr>
            <a:endParaRPr lang="en-US" sz="2400" dirty="0">
              <a:ea typeface="+mn-lt"/>
              <a:cs typeface="+mn-lt"/>
            </a:endParaRPr>
          </a:p>
          <a:p>
            <a:r>
              <a:rPr lang="en-US" sz="2400" dirty="0">
                <a:solidFill>
                  <a:schemeClr val="tx1"/>
                </a:solidFill>
                <a:ea typeface="+mn-lt"/>
                <a:cs typeface="+mn-lt"/>
              </a:rPr>
              <a:t>Referral to local school system, including hearing evaluation</a:t>
            </a:r>
          </a:p>
          <a:p>
            <a:r>
              <a:rPr lang="en-US" sz="2400" dirty="0">
                <a:solidFill>
                  <a:schemeClr val="tx1"/>
                </a:solidFill>
                <a:ea typeface="+mn-lt"/>
                <a:cs typeface="+mn-lt"/>
              </a:rPr>
              <a:t>Continue communication between mom and childcare setting </a:t>
            </a:r>
          </a:p>
          <a:p>
            <a:r>
              <a:rPr lang="en-US" sz="2400" dirty="0">
                <a:solidFill>
                  <a:schemeClr val="tx1"/>
                </a:solidFill>
                <a:ea typeface="+mn-lt"/>
                <a:cs typeface="+mn-lt"/>
              </a:rPr>
              <a:t>Complete evaluation (feeding, sensory, speech, hearing, emotional/mental health) to assess for needs at current time</a:t>
            </a:r>
            <a:endParaRPr lang="en-US">
              <a:solidFill>
                <a:schemeClr val="tx1"/>
              </a:solidFill>
            </a:endParaRPr>
          </a:p>
          <a:p>
            <a:r>
              <a:rPr lang="en-US" sz="2400" dirty="0">
                <a:solidFill>
                  <a:schemeClr val="tx1"/>
                </a:solidFill>
                <a:ea typeface="+mn-lt"/>
                <a:cs typeface="+mn-lt"/>
              </a:rPr>
              <a:t>Referral for PCIT to help with emotion regulation</a:t>
            </a:r>
          </a:p>
          <a:p>
            <a:r>
              <a:rPr lang="en-US" sz="2400" dirty="0">
                <a:solidFill>
                  <a:schemeClr val="tx1"/>
                </a:solidFill>
                <a:ea typeface="+mn-lt"/>
                <a:cs typeface="+mn-lt"/>
              </a:rPr>
              <a:t>Assessment of childcare situation (may need smaller classroom, more one-on-one attention from teachers)</a:t>
            </a:r>
          </a:p>
          <a:p>
            <a:r>
              <a:rPr lang="en-US" sz="2400" dirty="0">
                <a:solidFill>
                  <a:schemeClr val="tx1"/>
                </a:solidFill>
                <a:ea typeface="+mn-lt"/>
                <a:cs typeface="+mn-lt"/>
              </a:rPr>
              <a:t>Picture calendar, tasks to assist with transitions</a:t>
            </a:r>
          </a:p>
          <a:p>
            <a:endParaRPr lang="en-US" sz="2400" dirty="0">
              <a:ea typeface="+mn-lt"/>
              <a:cs typeface="+mn-lt"/>
            </a:endParaRPr>
          </a:p>
          <a:p>
            <a:pPr marL="285750" indent="-285750">
              <a:buFont typeface="Wingdings" panose="05040102010807070707" pitchFamily="18" charset="2"/>
              <a:buChar char="Ø"/>
            </a:pPr>
            <a:endParaRPr lang="en-US" sz="2400" dirty="0">
              <a:ea typeface="+mn-lt"/>
              <a:cs typeface="+mn-lt"/>
            </a:endParaRPr>
          </a:p>
          <a:p>
            <a:pPr marL="285750" indent="-285750">
              <a:buFont typeface="Wingdings" panose="05040102010807070707" pitchFamily="18" charset="2"/>
              <a:buChar char="Ø"/>
            </a:pPr>
            <a:endParaRPr lang="en-US" sz="2400" dirty="0"/>
          </a:p>
          <a:p>
            <a:pPr>
              <a:buFont typeface="Wingdings 3"/>
              <a:buChar char=""/>
            </a:pPr>
            <a:endParaRPr lang="en-US" dirty="0">
              <a:ea typeface="+mn-lt"/>
              <a:cs typeface="+mn-lt"/>
            </a:endParaRPr>
          </a:p>
          <a:p>
            <a:pPr>
              <a:buFont typeface="Wingdings 3"/>
              <a:buChar char=""/>
            </a:pPr>
            <a:endParaRPr lang="en-US" dirty="0">
              <a:ea typeface="+mn-lt"/>
              <a:cs typeface="+mn-lt"/>
            </a:endParaRPr>
          </a:p>
          <a:p>
            <a:pPr marL="0" indent="0">
              <a:buNone/>
            </a:pPr>
            <a:endParaRPr lang="en-US" dirty="0">
              <a:ea typeface="+mn-lt"/>
              <a:cs typeface="+mn-lt"/>
            </a:endParaRPr>
          </a:p>
          <a:p>
            <a:pPr>
              <a:buNone/>
            </a:pPr>
            <a:endParaRPr lang="en-US" dirty="0">
              <a:ea typeface="+mn-lt"/>
              <a:cs typeface="+mn-lt"/>
            </a:endParaRPr>
          </a:p>
          <a:p>
            <a:pPr>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98E445FB-784D-490E-A48B-EBC2EB6DA5F4}"/>
              </a:ext>
            </a:extLst>
          </p:cNvPr>
          <p:cNvSpPr>
            <a:spLocks noGrp="1"/>
          </p:cNvSpPr>
          <p:nvPr>
            <p:ph type="sldNum" sz="quarter" idx="12"/>
          </p:nvPr>
        </p:nvSpPr>
        <p:spPr/>
        <p:txBody>
          <a:bodyPr/>
          <a:lstStyle/>
          <a:p>
            <a:pPr>
              <a:defRPr/>
            </a:pPr>
            <a:fld id="{3DEA26C2-DCF6-476F-8A0A-772084355778}" type="slidenum">
              <a:rPr lang="en-US"/>
              <a:pPr>
                <a:defRPr/>
              </a:pPr>
              <a:t>8</a:t>
            </a:fld>
            <a:endParaRPr lang="en-US"/>
          </a:p>
        </p:txBody>
      </p:sp>
    </p:spTree>
    <p:extLst>
      <p:ext uri="{BB962C8B-B14F-4D97-AF65-F5344CB8AC3E}">
        <p14:creationId xmlns:p14="http://schemas.microsoft.com/office/powerpoint/2010/main" val="2788999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3A07-C71C-4A26-A812-C010B82E64B4}"/>
              </a:ext>
            </a:extLst>
          </p:cNvPr>
          <p:cNvSpPr>
            <a:spLocks noGrp="1"/>
          </p:cNvSpPr>
          <p:nvPr>
            <p:ph type="title"/>
          </p:nvPr>
        </p:nvSpPr>
        <p:spPr>
          <a:xfrm>
            <a:off x="710520" y="272143"/>
            <a:ext cx="8596312" cy="1320800"/>
          </a:xfrm>
        </p:spPr>
        <p:txBody>
          <a:bodyPr/>
          <a:lstStyle/>
          <a:p>
            <a:r>
              <a:rPr lang="en-US" dirty="0">
                <a:solidFill>
                  <a:schemeClr val="tx1"/>
                </a:solidFill>
              </a:rPr>
              <a:t>Strategies for Adam and Family</a:t>
            </a:r>
          </a:p>
        </p:txBody>
      </p:sp>
      <p:sp>
        <p:nvSpPr>
          <p:cNvPr id="3" name="Content Placeholder 2">
            <a:extLst>
              <a:ext uri="{FF2B5EF4-FFF2-40B4-BE49-F238E27FC236}">
                <a16:creationId xmlns:a16="http://schemas.microsoft.com/office/drawing/2014/main" id="{1BB83359-4EFD-4E39-BA07-53A33F0F1982}"/>
              </a:ext>
            </a:extLst>
          </p:cNvPr>
          <p:cNvSpPr>
            <a:spLocks noGrp="1"/>
          </p:cNvSpPr>
          <p:nvPr>
            <p:ph idx="1"/>
          </p:nvPr>
        </p:nvSpPr>
        <p:spPr>
          <a:xfrm>
            <a:off x="399269" y="992188"/>
            <a:ext cx="9712030" cy="3881437"/>
          </a:xfrm>
        </p:spPr>
        <p:txBody>
          <a:bodyPr/>
          <a:lstStyle/>
          <a:p>
            <a:pPr>
              <a:buFont typeface="Wingdings 3"/>
              <a:buChar char=""/>
            </a:pPr>
            <a:endParaRPr lang="en-US" sz="2000" dirty="0">
              <a:solidFill>
                <a:schemeClr val="tx1"/>
              </a:solidFill>
              <a:ea typeface="+mn-lt"/>
              <a:cs typeface="+mn-lt"/>
            </a:endParaRPr>
          </a:p>
          <a:p>
            <a:pPr>
              <a:buFont typeface="Wingdings 3"/>
              <a:buChar char=""/>
            </a:pPr>
            <a:r>
              <a:rPr lang="en-US" sz="2000" dirty="0">
                <a:solidFill>
                  <a:schemeClr val="tx1"/>
                </a:solidFill>
              </a:rPr>
              <a:t>Follow recommendations from speech and language therapist</a:t>
            </a:r>
          </a:p>
          <a:p>
            <a:pPr>
              <a:buFont typeface="Wingdings 3"/>
              <a:buChar char=""/>
            </a:pPr>
            <a:r>
              <a:rPr lang="en-US" sz="2000" dirty="0">
                <a:solidFill>
                  <a:schemeClr val="tx1"/>
                </a:solidFill>
                <a:ea typeface="+mn-lt"/>
                <a:cs typeface="+mn-lt"/>
              </a:rPr>
              <a:t>Seek and obtain services for behavioral regulation</a:t>
            </a:r>
            <a:endParaRPr lang="en-US" sz="2000" dirty="0">
              <a:solidFill>
                <a:schemeClr val="tx1"/>
              </a:solidFill>
            </a:endParaRPr>
          </a:p>
          <a:p>
            <a:pPr>
              <a:buFont typeface="Wingdings 3"/>
              <a:buChar char=""/>
            </a:pPr>
            <a:r>
              <a:rPr lang="en-US" sz="2000" dirty="0">
                <a:solidFill>
                  <a:schemeClr val="tx1"/>
                </a:solidFill>
              </a:rPr>
              <a:t>Seek and </a:t>
            </a:r>
            <a:r>
              <a:rPr lang="en-US" sz="2000" dirty="0">
                <a:solidFill>
                  <a:schemeClr val="tx1"/>
                </a:solidFill>
                <a:ea typeface="+mn-lt"/>
                <a:cs typeface="+mn-lt"/>
              </a:rPr>
              <a:t>implement sensory plan from occupational therapist</a:t>
            </a:r>
            <a:endParaRPr lang="en-US" sz="2000" dirty="0">
              <a:solidFill>
                <a:schemeClr val="tx1"/>
              </a:solidFill>
            </a:endParaRPr>
          </a:p>
          <a:p>
            <a:pPr>
              <a:buFont typeface="Wingdings 3"/>
              <a:buChar char=""/>
            </a:pPr>
            <a:r>
              <a:rPr lang="en-US" sz="2000" dirty="0">
                <a:solidFill>
                  <a:schemeClr val="tx1"/>
                </a:solidFill>
              </a:rPr>
              <a:t>Record behaviors to determine what precedes tantrums</a:t>
            </a:r>
          </a:p>
          <a:p>
            <a:pPr>
              <a:buFont typeface="Wingdings 3"/>
              <a:buChar char=""/>
            </a:pPr>
            <a:r>
              <a:rPr lang="en-US" sz="2000" dirty="0">
                <a:solidFill>
                  <a:schemeClr val="tx1"/>
                </a:solidFill>
              </a:rPr>
              <a:t>Establish clear routines for transitions</a:t>
            </a:r>
          </a:p>
          <a:p>
            <a:pPr>
              <a:buFont typeface="Wingdings 3"/>
              <a:buChar char=""/>
            </a:pPr>
            <a:r>
              <a:rPr lang="en-US" sz="2000" dirty="0">
                <a:solidFill>
                  <a:schemeClr val="tx1"/>
                </a:solidFill>
              </a:rPr>
              <a:t>Try </a:t>
            </a:r>
            <a:r>
              <a:rPr lang="en-US" sz="2000" dirty="0" err="1">
                <a:solidFill>
                  <a:schemeClr val="tx1"/>
                </a:solidFill>
              </a:rPr>
              <a:t>chewies</a:t>
            </a:r>
            <a:r>
              <a:rPr lang="en-US" sz="2000" dirty="0">
                <a:solidFill>
                  <a:schemeClr val="tx1"/>
                </a:solidFill>
              </a:rPr>
              <a:t> at circle time to extend attending</a:t>
            </a:r>
          </a:p>
          <a:p>
            <a:pPr>
              <a:buFont typeface="Wingdings 3"/>
              <a:buChar char=""/>
            </a:pPr>
            <a:r>
              <a:rPr lang="en-US" sz="2000" dirty="0">
                <a:solidFill>
                  <a:schemeClr val="tx1"/>
                </a:solidFill>
              </a:rPr>
              <a:t>Implement strategies for sensory under- or over-responsiveness (see Felicia's presentation)</a:t>
            </a:r>
          </a:p>
          <a:p>
            <a:pPr>
              <a:buFont typeface="Wingdings 3"/>
              <a:buChar char=""/>
            </a:pPr>
            <a:r>
              <a:rPr lang="en-US" sz="2000" dirty="0">
                <a:solidFill>
                  <a:schemeClr val="tx1"/>
                </a:solidFill>
              </a:rPr>
              <a:t>Add varied foods one at a time as pizza toppings</a:t>
            </a:r>
          </a:p>
          <a:p>
            <a:pPr>
              <a:buNone/>
            </a:pPr>
            <a:endParaRPr lang="en-US" dirty="0"/>
          </a:p>
          <a:p>
            <a:pPr marL="0" indent="0">
              <a:buNone/>
            </a:pPr>
            <a:endParaRPr lang="en-US"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98E445FB-784D-490E-A48B-EBC2EB6DA5F4}"/>
              </a:ext>
            </a:extLst>
          </p:cNvPr>
          <p:cNvSpPr>
            <a:spLocks noGrp="1"/>
          </p:cNvSpPr>
          <p:nvPr>
            <p:ph type="sldNum" sz="quarter" idx="12"/>
          </p:nvPr>
        </p:nvSpPr>
        <p:spPr>
          <a:xfrm>
            <a:off x="8731074" y="6013803"/>
            <a:ext cx="684212" cy="365125"/>
          </a:xfrm>
        </p:spPr>
        <p:txBody>
          <a:bodyPr/>
          <a:lstStyle/>
          <a:p>
            <a:pPr>
              <a:defRPr/>
            </a:pPr>
            <a:fld id="{3DEA26C2-DCF6-476F-8A0A-772084355778}" type="slidenum">
              <a:rPr lang="en-US"/>
              <a:pPr>
                <a:defRPr/>
              </a:pPr>
              <a:t>9</a:t>
            </a:fld>
            <a:endParaRPr lang="en-US"/>
          </a:p>
        </p:txBody>
      </p:sp>
      <p:sp>
        <p:nvSpPr>
          <p:cNvPr id="5" name="Rectangle 4">
            <a:extLst>
              <a:ext uri="{FF2B5EF4-FFF2-40B4-BE49-F238E27FC236}">
                <a16:creationId xmlns:a16="http://schemas.microsoft.com/office/drawing/2014/main" id="{89D9E150-A582-4FDA-9EEA-6A0690294FA1}"/>
              </a:ext>
            </a:extLst>
          </p:cNvPr>
          <p:cNvSpPr/>
          <p:nvPr/>
        </p:nvSpPr>
        <p:spPr>
          <a:xfrm>
            <a:off x="5011408" y="3244334"/>
            <a:ext cx="184731" cy="369332"/>
          </a:xfrm>
          <a:prstGeom prst="rect">
            <a:avLst/>
          </a:prstGeom>
        </p:spPr>
        <p:txBody>
          <a:bodyPr wrap="none" lIns="91440" tIns="45720" rIns="91440" bIns="45720" anchor="t">
            <a:spAutoFit/>
          </a:bodyPr>
          <a:lstStyle/>
          <a:p>
            <a:endParaRPr lang="en-US" dirty="0"/>
          </a:p>
        </p:txBody>
      </p:sp>
    </p:spTree>
    <p:extLst>
      <p:ext uri="{BB962C8B-B14F-4D97-AF65-F5344CB8AC3E}">
        <p14:creationId xmlns:p14="http://schemas.microsoft.com/office/powerpoint/2010/main" val="353329881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67A8616F49C214EBF48B3B3A5040748" ma:contentTypeVersion="11" ma:contentTypeDescription="Create a new document." ma:contentTypeScope="" ma:versionID="0b5519dc046ef5e7239a4748543891fb">
  <xsd:schema xmlns:xsd="http://www.w3.org/2001/XMLSchema" xmlns:xs="http://www.w3.org/2001/XMLSchema" xmlns:p="http://schemas.microsoft.com/office/2006/metadata/properties" xmlns:ns2="bac928cc-b4c5-4aa0-91c6-070a9d3f3412" xmlns:ns3="c1f88acd-0c25-41d2-ae93-87255261f4ff" targetNamespace="http://schemas.microsoft.com/office/2006/metadata/properties" ma:root="true" ma:fieldsID="f000f0f01c8e33d57f91919a679c9ba0" ns2:_="" ns3:_="">
    <xsd:import namespace="bac928cc-b4c5-4aa0-91c6-070a9d3f3412"/>
    <xsd:import namespace="c1f88acd-0c25-41d2-ae93-87255261f4f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c928cc-b4c5-4aa0-91c6-070a9d3f34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f88acd-0c25-41d2-ae93-87255261f4f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FE907FA-66B0-4587-A50D-AB89688F3AF9}">
  <ds:schemaRefs>
    <ds:schemaRef ds:uri="http://schemas.microsoft.com/sharepoint/v3/contenttype/forms"/>
  </ds:schemaRefs>
</ds:datastoreItem>
</file>

<file path=customXml/itemProps2.xml><?xml version="1.0" encoding="utf-8"?>
<ds:datastoreItem xmlns:ds="http://schemas.openxmlformats.org/officeDocument/2006/customXml" ds:itemID="{DDE9B7A2-75B2-4BA9-8EFE-D0A4A620A0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c928cc-b4c5-4aa0-91c6-070a9d3f3412"/>
    <ds:schemaRef ds:uri="c1f88acd-0c25-41d2-ae93-87255261f4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04CFF00-3BCF-4C89-A705-722961B3E090}">
  <ds:schemaRefs>
    <ds:schemaRef ds:uri="http://www.w3.org/XML/1998/namespace"/>
    <ds:schemaRef ds:uri="http://purl.org/dc/dcmitype/"/>
    <ds:schemaRef ds:uri="http://purl.org/dc/elements/1.1/"/>
    <ds:schemaRef ds:uri="http://purl.org/dc/terms/"/>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887d7ccb-fdfb-4585-aeb1-e000dbea8520"/>
    <ds:schemaRef ds:uri="c999920d-d9b2-4ca2-9d03-9b7a74afb6cb"/>
  </ds:schemaRefs>
</ds:datastoreItem>
</file>

<file path=docProps/app.xml><?xml version="1.0" encoding="utf-8"?>
<Properties xmlns="http://schemas.openxmlformats.org/officeDocument/2006/extended-properties" xmlns:vt="http://schemas.openxmlformats.org/officeDocument/2006/docPropsVTypes">
  <Template>Facet</Template>
  <TotalTime>390</TotalTime>
  <Words>454</Words>
  <Application>Microsoft Office PowerPoint</Application>
  <PresentationFormat>Widescreen</PresentationFormat>
  <Paragraphs>147</Paragraphs>
  <Slides>18</Slides>
  <Notes>13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Facet</vt:lpstr>
      <vt:lpstr>WELCOME</vt:lpstr>
      <vt:lpstr>Thanks to our Speakers!</vt:lpstr>
      <vt:lpstr>Thanks to our Experienced Facilitators! </vt:lpstr>
      <vt:lpstr> Today’s Schedule  </vt:lpstr>
      <vt:lpstr>Session Procedural Reminders 1</vt:lpstr>
      <vt:lpstr>Session Procedural Reminders 2</vt:lpstr>
      <vt:lpstr>Child and Family Strengths from Oct 26</vt:lpstr>
      <vt:lpstr>Child and Family Needs</vt:lpstr>
      <vt:lpstr>Strategies for Adam and Family</vt:lpstr>
      <vt:lpstr>Resources for Child and Family</vt:lpstr>
      <vt:lpstr>More Great Resources </vt:lpstr>
      <vt:lpstr>Key Terms for Today</vt:lpstr>
      <vt:lpstr>Resource Materials and Zoom (Brandon) </vt:lpstr>
      <vt:lpstr>Today’s Session:</vt:lpstr>
      <vt:lpstr>Small Group Discussion Questions</vt:lpstr>
      <vt:lpstr>Large Group Discussion</vt:lpstr>
      <vt:lpstr>Evaluation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Gooden, Caroline J.</dc:creator>
  <cp:lastModifiedBy>Gooden, Caroline J.</cp:lastModifiedBy>
  <cp:revision>385</cp:revision>
  <dcterms:created xsi:type="dcterms:W3CDTF">2020-09-10T18:38:51Z</dcterms:created>
  <dcterms:modified xsi:type="dcterms:W3CDTF">2021-11-01T15:09:01Z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0x010100067A8616F49C214EBF48B3B3A5040748</vt:lpwstr>
  </property>
</Properties>
</file>