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21"/>
  </p:notesMasterIdLst>
  <p:sldIdLst>
    <p:sldId id="257" r:id="rId5"/>
    <p:sldId id="335" r:id="rId6"/>
    <p:sldId id="336" r:id="rId7"/>
    <p:sldId id="333" r:id="rId8"/>
    <p:sldId id="362" r:id="rId9"/>
    <p:sldId id="367" r:id="rId10"/>
    <p:sldId id="370" r:id="rId11"/>
    <p:sldId id="376" r:id="rId12"/>
    <p:sldId id="375" r:id="rId13"/>
    <p:sldId id="379" r:id="rId14"/>
    <p:sldId id="268" r:id="rId15"/>
    <p:sldId id="357" r:id="rId16"/>
    <p:sldId id="283" r:id="rId17"/>
    <p:sldId id="380" r:id="rId18"/>
    <p:sldId id="346" r:id="rId19"/>
    <p:sldId id="334" r:id="rId20"/>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oden, Caroline J." initials="GCJ" lastIdx="2" clrIdx="0">
    <p:extLst>
      <p:ext uri="{19B8F6BF-5375-455C-9EA6-DF929625EA0E}">
        <p15:presenceInfo xmlns:p15="http://schemas.microsoft.com/office/powerpoint/2012/main" userId="S::cjgood2@uky.edu::c8447a8f-bb57-4b94-b973-2a32a1aae4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C5413D-9892-4859-9F72-3304DD1786D1}" v="15" dt="2021-10-01T21:37:13.276"/>
    <p1510:client id="{19A430F9-A4DC-4C16-8998-EC724A66F9EA}" v="27" dt="2021-09-29T17:17:11.742"/>
    <p1510:client id="{1EC64BDD-88A1-4B8F-AECA-32823AD72D4C}" v="132" dt="2021-09-29T18:26:24.365"/>
    <p1510:client id="{7EB51B00-8DAA-4A4F-8708-1D0758A78794}" v="12" dt="2021-09-28T13:55:35.606"/>
    <p1510:client id="{CD311DA2-850A-4586-95AD-15CD277D2D66}" v="473" dt="2021-09-28T18:04:15.781"/>
    <p1510:client id="{E01EA347-4C5B-41A7-A6C2-998644EBA860}" v="65" dt="2021-10-01T22:20:31.106"/>
    <p1510:client id="{ED9CF221-0B08-45B1-938E-71C458A2607D}" v="64" dt="2021-10-01T21:57:58.113"/>
    <p1510:client id="{F7BA36C9-549D-48E5-890A-9F43E622BF84}" v="144" dt="2021-09-28T17:05:28.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7EB51B00-8DAA-4A4F-8708-1D0758A78794}"/>
    <pc:docChg chg="custSel delSld modSld">
      <pc:chgData name="Gooden, Caroline J." userId="c8447a8f-bb57-4b94-b973-2a32a1aae41a" providerId="ADAL" clId="{7EB51B00-8DAA-4A4F-8708-1D0758A78794}" dt="2021-09-28T13:56:10.862" v="42" actId="2696"/>
      <pc:docMkLst>
        <pc:docMk/>
      </pc:docMkLst>
      <pc:sldChg chg="modSp">
        <pc:chgData name="Gooden, Caroline J." userId="c8447a8f-bb57-4b94-b973-2a32a1aae41a" providerId="ADAL" clId="{7EB51B00-8DAA-4A4F-8708-1D0758A78794}" dt="2021-09-28T13:54:21.721" v="20" actId="20577"/>
        <pc:sldMkLst>
          <pc:docMk/>
          <pc:sldMk cId="0" sldId="257"/>
        </pc:sldMkLst>
        <pc:spChg chg="mod">
          <ac:chgData name="Gooden, Caroline J." userId="c8447a8f-bb57-4b94-b973-2a32a1aae41a" providerId="ADAL" clId="{7EB51B00-8DAA-4A4F-8708-1D0758A78794}" dt="2021-09-28T13:54:21.721" v="20" actId="20577"/>
          <ac:spMkLst>
            <pc:docMk/>
            <pc:sldMk cId="0" sldId="257"/>
            <ac:spMk id="7171" creationId="{18252144-C1CD-408B-AE2A-A2E671C8EB51}"/>
          </ac:spMkLst>
        </pc:spChg>
      </pc:sldChg>
      <pc:sldChg chg="modSp">
        <pc:chgData name="Gooden, Caroline J." userId="c8447a8f-bb57-4b94-b973-2a32a1aae41a" providerId="ADAL" clId="{7EB51B00-8DAA-4A4F-8708-1D0758A78794}" dt="2021-09-28T13:56:07.785" v="41" actId="1076"/>
        <pc:sldMkLst>
          <pc:docMk/>
          <pc:sldMk cId="0" sldId="335"/>
        </pc:sldMkLst>
        <pc:spChg chg="mod">
          <ac:chgData name="Gooden, Caroline J." userId="c8447a8f-bb57-4b94-b973-2a32a1aae41a" providerId="ADAL" clId="{7EB51B00-8DAA-4A4F-8708-1D0758A78794}" dt="2021-09-28T13:56:07.785" v="41" actId="1076"/>
          <ac:spMkLst>
            <pc:docMk/>
            <pc:sldMk cId="0" sldId="335"/>
            <ac:spMk id="2" creationId="{6E08D7C4-2980-4D13-A037-A46E9A1E4C6E}"/>
          </ac:spMkLst>
        </pc:spChg>
      </pc:sldChg>
      <pc:sldChg chg="modSp">
        <pc:chgData name="Gooden, Caroline J." userId="c8447a8f-bb57-4b94-b973-2a32a1aae41a" providerId="ADAL" clId="{7EB51B00-8DAA-4A4F-8708-1D0758A78794}" dt="2021-09-28T13:55:17.040" v="30" actId="255"/>
        <pc:sldMkLst>
          <pc:docMk/>
          <pc:sldMk cId="0" sldId="336"/>
        </pc:sldMkLst>
        <pc:spChg chg="mod">
          <ac:chgData name="Gooden, Caroline J." userId="c8447a8f-bb57-4b94-b973-2a32a1aae41a" providerId="ADAL" clId="{7EB51B00-8DAA-4A4F-8708-1D0758A78794}" dt="2021-09-28T13:55:17.040" v="30" actId="255"/>
          <ac:spMkLst>
            <pc:docMk/>
            <pc:sldMk cId="0" sldId="336"/>
            <ac:spMk id="3" creationId="{4E60622D-45D9-47BE-BA89-AF3EB8D3FC53}"/>
          </ac:spMkLst>
        </pc:spChg>
      </pc:sldChg>
      <pc:sldChg chg="delSp modSp del">
        <pc:chgData name="Gooden, Caroline J." userId="c8447a8f-bb57-4b94-b973-2a32a1aae41a" providerId="ADAL" clId="{7EB51B00-8DAA-4A4F-8708-1D0758A78794}" dt="2021-09-28T13:56:10.862" v="42" actId="2696"/>
        <pc:sldMkLst>
          <pc:docMk/>
          <pc:sldMk cId="2934356417" sldId="365"/>
        </pc:sldMkLst>
        <pc:spChg chg="del mod">
          <ac:chgData name="Gooden, Caroline J." userId="c8447a8f-bb57-4b94-b973-2a32a1aae41a" providerId="ADAL" clId="{7EB51B00-8DAA-4A4F-8708-1D0758A78794}" dt="2021-09-28T13:55:31.920" v="34"/>
          <ac:spMkLst>
            <pc:docMk/>
            <pc:sldMk cId="2934356417" sldId="365"/>
            <ac:spMk id="2" creationId="{6E08D7C4-2980-4D13-A037-A46E9A1E4C6E}"/>
          </ac:spMkLst>
        </pc:spChg>
      </pc:sldChg>
      <pc:sldChg chg="modSp del">
        <pc:chgData name="Gooden, Caroline J." userId="c8447a8f-bb57-4b94-b973-2a32a1aae41a" providerId="ADAL" clId="{7EB51B00-8DAA-4A4F-8708-1D0758A78794}" dt="2021-09-28T13:55:24.992" v="31" actId="2696"/>
        <pc:sldMkLst>
          <pc:docMk/>
          <pc:sldMk cId="1034511714" sldId="366"/>
        </pc:sldMkLst>
        <pc:spChg chg="mod">
          <ac:chgData name="Gooden, Caroline J." userId="c8447a8f-bb57-4b94-b973-2a32a1aae41a" providerId="ADAL" clId="{7EB51B00-8DAA-4A4F-8708-1D0758A78794}" dt="2021-09-28T13:54:54.859" v="21"/>
          <ac:spMkLst>
            <pc:docMk/>
            <pc:sldMk cId="1034511714" sldId="366"/>
            <ac:spMk id="3" creationId="{4E60622D-45D9-47BE-BA89-AF3EB8D3FC53}"/>
          </ac:spMkLst>
        </pc:spChg>
      </pc:sldChg>
    </pc:docChg>
  </pc:docChgLst>
  <pc:docChgLst>
    <pc:chgData name="Gooden, Caroline J." userId="S::cjgood2@uky.edu::c8447a8f-bb57-4b94-b973-2a32a1aae41a" providerId="AD" clId="Web-{E01EA347-4C5B-41A7-A6C2-998644EBA860}"/>
    <pc:docChg chg="modSld">
      <pc:chgData name="Gooden, Caroline J." userId="S::cjgood2@uky.edu::c8447a8f-bb57-4b94-b973-2a32a1aae41a" providerId="AD" clId="Web-{E01EA347-4C5B-41A7-A6C2-998644EBA860}" dt="2021-10-01T22:20:31.106" v="59" actId="1076"/>
      <pc:docMkLst>
        <pc:docMk/>
      </pc:docMkLst>
      <pc:sldChg chg="modSp">
        <pc:chgData name="Gooden, Caroline J." userId="S::cjgood2@uky.edu::c8447a8f-bb57-4b94-b973-2a32a1aae41a" providerId="AD" clId="Web-{E01EA347-4C5B-41A7-A6C2-998644EBA860}" dt="2021-10-01T22:16:51.357" v="25" actId="20577"/>
        <pc:sldMkLst>
          <pc:docMk/>
          <pc:sldMk cId="787565611" sldId="283"/>
        </pc:sldMkLst>
        <pc:spChg chg="mod">
          <ac:chgData name="Gooden, Caroline J." userId="S::cjgood2@uky.edu::c8447a8f-bb57-4b94-b973-2a32a1aae41a" providerId="AD" clId="Web-{E01EA347-4C5B-41A7-A6C2-998644EBA860}" dt="2021-10-01T22:16:51.357" v="25" actId="20577"/>
          <ac:spMkLst>
            <pc:docMk/>
            <pc:sldMk cId="787565611" sldId="283"/>
            <ac:spMk id="3" creationId="{DE5F864E-5869-42D5-8AED-65B716AA25A9}"/>
          </ac:spMkLst>
        </pc:spChg>
      </pc:sldChg>
      <pc:sldChg chg="modSp">
        <pc:chgData name="Gooden, Caroline J." userId="S::cjgood2@uky.edu::c8447a8f-bb57-4b94-b973-2a32a1aae41a" providerId="AD" clId="Web-{E01EA347-4C5B-41A7-A6C2-998644EBA860}" dt="2021-10-01T22:19:13.903" v="53" actId="20577"/>
        <pc:sldMkLst>
          <pc:docMk/>
          <pc:sldMk cId="0" sldId="334"/>
        </pc:sldMkLst>
        <pc:spChg chg="mod">
          <ac:chgData name="Gooden, Caroline J." userId="S::cjgood2@uky.edu::c8447a8f-bb57-4b94-b973-2a32a1aae41a" providerId="AD" clId="Web-{E01EA347-4C5B-41A7-A6C2-998644EBA860}" dt="2021-10-01T22:19:13.903" v="53" actId="20577"/>
          <ac:spMkLst>
            <pc:docMk/>
            <pc:sldMk cId="0" sldId="334"/>
            <ac:spMk id="3" creationId="{6F2DCC14-C6EB-4720-BA50-A5B33C17EC1D}"/>
          </ac:spMkLst>
        </pc:spChg>
      </pc:sldChg>
      <pc:sldChg chg="modSp">
        <pc:chgData name="Gooden, Caroline J." userId="S::cjgood2@uky.edu::c8447a8f-bb57-4b94-b973-2a32a1aae41a" providerId="AD" clId="Web-{E01EA347-4C5B-41A7-A6C2-998644EBA860}" dt="2021-10-01T22:19:38.481" v="55" actId="20577"/>
        <pc:sldMkLst>
          <pc:docMk/>
          <pc:sldMk cId="1769457500" sldId="367"/>
        </pc:sldMkLst>
        <pc:spChg chg="mod">
          <ac:chgData name="Gooden, Caroline J." userId="S::cjgood2@uky.edu::c8447a8f-bb57-4b94-b973-2a32a1aae41a" providerId="AD" clId="Web-{E01EA347-4C5B-41A7-A6C2-998644EBA860}" dt="2021-10-01T22:19:38.481" v="55" actId="20577"/>
          <ac:spMkLst>
            <pc:docMk/>
            <pc:sldMk cId="1769457500" sldId="367"/>
            <ac:spMk id="15363" creationId="{C4FB8F0A-3C89-4EE2-A6D9-1B0BA4E4E8B9}"/>
          </ac:spMkLst>
        </pc:spChg>
      </pc:sldChg>
      <pc:sldChg chg="modSp">
        <pc:chgData name="Gooden, Caroline J." userId="S::cjgood2@uky.edu::c8447a8f-bb57-4b94-b973-2a32a1aae41a" providerId="AD" clId="Web-{E01EA347-4C5B-41A7-A6C2-998644EBA860}" dt="2021-10-01T22:20:31.106" v="59" actId="1076"/>
        <pc:sldMkLst>
          <pc:docMk/>
          <pc:sldMk cId="2056926994" sldId="376"/>
        </pc:sldMkLst>
        <pc:spChg chg="mod">
          <ac:chgData name="Gooden, Caroline J." userId="S::cjgood2@uky.edu::c8447a8f-bb57-4b94-b973-2a32a1aae41a" providerId="AD" clId="Web-{E01EA347-4C5B-41A7-A6C2-998644EBA860}" dt="2021-10-01T22:20:26.184" v="58" actId="1076"/>
          <ac:spMkLst>
            <pc:docMk/>
            <pc:sldMk cId="2056926994" sldId="376"/>
            <ac:spMk id="2" creationId="{7AE13A07-C71C-4A26-A812-C010B82E64B4}"/>
          </ac:spMkLst>
        </pc:spChg>
        <pc:spChg chg="mod">
          <ac:chgData name="Gooden, Caroline J." userId="S::cjgood2@uky.edu::c8447a8f-bb57-4b94-b973-2a32a1aae41a" providerId="AD" clId="Web-{E01EA347-4C5B-41A7-A6C2-998644EBA860}" dt="2021-10-01T22:20:31.106" v="59" actId="1076"/>
          <ac:spMkLst>
            <pc:docMk/>
            <pc:sldMk cId="2056926994" sldId="376"/>
            <ac:spMk id="3" creationId="{1BB83359-4EFD-4E39-BA07-53A33F0F1982}"/>
          </ac:spMkLst>
        </pc:spChg>
      </pc:sldChg>
    </pc:docChg>
  </pc:docChgLst>
  <pc:docChgLst>
    <pc:chgData name="Gooden, Caroline J." userId="S::cjgood2@uky.edu::c8447a8f-bb57-4b94-b973-2a32a1aae41a" providerId="AD" clId="Web-{0FC5413D-9892-4859-9F72-3304DD1786D1}"/>
    <pc:docChg chg="modSld">
      <pc:chgData name="Gooden, Caroline J." userId="S::cjgood2@uky.edu::c8447a8f-bb57-4b94-b973-2a32a1aae41a" providerId="AD" clId="Web-{0FC5413D-9892-4859-9F72-3304DD1786D1}" dt="2021-10-01T21:37:13.276" v="14" actId="20577"/>
      <pc:docMkLst>
        <pc:docMk/>
      </pc:docMkLst>
      <pc:sldChg chg="modSp">
        <pc:chgData name="Gooden, Caroline J." userId="S::cjgood2@uky.edu::c8447a8f-bb57-4b94-b973-2a32a1aae41a" providerId="AD" clId="Web-{0FC5413D-9892-4859-9F72-3304DD1786D1}" dt="2021-10-01T21:37:13.276" v="14" actId="20577"/>
        <pc:sldMkLst>
          <pc:docMk/>
          <pc:sldMk cId="787565611" sldId="283"/>
        </pc:sldMkLst>
        <pc:spChg chg="mod">
          <ac:chgData name="Gooden, Caroline J." userId="S::cjgood2@uky.edu::c8447a8f-bb57-4b94-b973-2a32a1aae41a" providerId="AD" clId="Web-{0FC5413D-9892-4859-9F72-3304DD1786D1}" dt="2021-10-01T21:37:13.276" v="14" actId="20577"/>
          <ac:spMkLst>
            <pc:docMk/>
            <pc:sldMk cId="787565611" sldId="283"/>
            <ac:spMk id="3" creationId="{DE5F864E-5869-42D5-8AED-65B716AA25A9}"/>
          </ac:spMkLst>
        </pc:spChg>
      </pc:sldChg>
    </pc:docChg>
  </pc:docChgLst>
  <pc:docChgLst>
    <pc:chgData name="Gooden, Caroline J." userId="S::cjgood2@uky.edu::c8447a8f-bb57-4b94-b973-2a32a1aae41a" providerId="AD" clId="Web-{ED9CF221-0B08-45B1-938E-71C458A2607D}"/>
    <pc:docChg chg="addSld delSld modSld">
      <pc:chgData name="Gooden, Caroline J." userId="S::cjgood2@uky.edu::c8447a8f-bb57-4b94-b973-2a32a1aae41a" providerId="AD" clId="Web-{ED9CF221-0B08-45B1-938E-71C458A2607D}" dt="2021-10-01T21:57:58.113" v="60"/>
      <pc:docMkLst>
        <pc:docMk/>
      </pc:docMkLst>
      <pc:sldChg chg="modSp">
        <pc:chgData name="Gooden, Caroline J." userId="S::cjgood2@uky.edu::c8447a8f-bb57-4b94-b973-2a32a1aae41a" providerId="AD" clId="Web-{ED9CF221-0B08-45B1-938E-71C458A2607D}" dt="2021-10-01T21:56:03.692" v="4" actId="20577"/>
        <pc:sldMkLst>
          <pc:docMk/>
          <pc:sldMk cId="0" sldId="362"/>
        </pc:sldMkLst>
        <pc:spChg chg="mod">
          <ac:chgData name="Gooden, Caroline J." userId="S::cjgood2@uky.edu::c8447a8f-bb57-4b94-b973-2a32a1aae41a" providerId="AD" clId="Web-{ED9CF221-0B08-45B1-938E-71C458A2607D}" dt="2021-10-01T21:56:03.692" v="4" actId="20577"/>
          <ac:spMkLst>
            <pc:docMk/>
            <pc:sldMk cId="0" sldId="362"/>
            <ac:spMk id="15363" creationId="{C4FB8F0A-3C89-4EE2-A6D9-1B0BA4E4E8B9}"/>
          </ac:spMkLst>
        </pc:spChg>
      </pc:sldChg>
      <pc:sldChg chg="del">
        <pc:chgData name="Gooden, Caroline J." userId="S::cjgood2@uky.edu::c8447a8f-bb57-4b94-b973-2a32a1aae41a" providerId="AD" clId="Web-{ED9CF221-0B08-45B1-938E-71C458A2607D}" dt="2021-10-01T21:57:58.113" v="60"/>
        <pc:sldMkLst>
          <pc:docMk/>
          <pc:sldMk cId="605515728" sldId="378"/>
        </pc:sldMkLst>
      </pc:sldChg>
      <pc:sldChg chg="modSp add replId">
        <pc:chgData name="Gooden, Caroline J." userId="S::cjgood2@uky.edu::c8447a8f-bb57-4b94-b973-2a32a1aae41a" providerId="AD" clId="Web-{ED9CF221-0B08-45B1-938E-71C458A2607D}" dt="2021-10-01T21:57:54.066" v="59" actId="20577"/>
        <pc:sldMkLst>
          <pc:docMk/>
          <pc:sldMk cId="115552973" sldId="380"/>
        </pc:sldMkLst>
        <pc:spChg chg="mod">
          <ac:chgData name="Gooden, Caroline J." userId="S::cjgood2@uky.edu::c8447a8f-bb57-4b94-b973-2a32a1aae41a" providerId="AD" clId="Web-{ED9CF221-0B08-45B1-938E-71C458A2607D}" dt="2021-10-01T21:56:46.785" v="14" actId="20577"/>
          <ac:spMkLst>
            <pc:docMk/>
            <pc:sldMk cId="115552973" sldId="380"/>
            <ac:spMk id="2" creationId="{45D1E18C-0EEE-4CB6-ABE9-D12497F93E4D}"/>
          </ac:spMkLst>
        </pc:spChg>
        <pc:spChg chg="mod">
          <ac:chgData name="Gooden, Caroline J." userId="S::cjgood2@uky.edu::c8447a8f-bb57-4b94-b973-2a32a1aae41a" providerId="AD" clId="Web-{ED9CF221-0B08-45B1-938E-71C458A2607D}" dt="2021-10-01T21:57:54.066" v="59" actId="20577"/>
          <ac:spMkLst>
            <pc:docMk/>
            <pc:sldMk cId="115552973" sldId="380"/>
            <ac:spMk id="3" creationId="{DE5F864E-5869-42D5-8AED-65B716AA25A9}"/>
          </ac:spMkLst>
        </pc:spChg>
      </pc:sldChg>
    </pc:docChg>
  </pc:docChgLst>
  <pc:docChgLst>
    <pc:chgData name="Gooden, Caroline J." userId="c8447a8f-bb57-4b94-b973-2a32a1aae41a" providerId="ADAL" clId="{6AAB732D-5636-4EC6-82A6-98F6AA69C52C}"/>
    <pc:docChg chg="custSel modSld">
      <pc:chgData name="Gooden, Caroline J." userId="c8447a8f-bb57-4b94-b973-2a32a1aae41a" providerId="ADAL" clId="{6AAB732D-5636-4EC6-82A6-98F6AA69C52C}" dt="2021-09-21T17:59:49.083" v="286" actId="255"/>
      <pc:docMkLst>
        <pc:docMk/>
      </pc:docMkLst>
      <pc:sldChg chg="modSp">
        <pc:chgData name="Gooden, Caroline J." userId="c8447a8f-bb57-4b94-b973-2a32a1aae41a" providerId="ADAL" clId="{6AAB732D-5636-4EC6-82A6-98F6AA69C52C}" dt="2021-09-21T17:58:22.414" v="268" actId="20577"/>
        <pc:sldMkLst>
          <pc:docMk/>
          <pc:sldMk cId="787565611" sldId="283"/>
        </pc:sldMkLst>
        <pc:spChg chg="mod">
          <ac:chgData name="Gooden, Caroline J." userId="c8447a8f-bb57-4b94-b973-2a32a1aae41a" providerId="ADAL" clId="{6AAB732D-5636-4EC6-82A6-98F6AA69C52C}" dt="2021-09-21T17:58:22.414" v="268" actId="20577"/>
          <ac:spMkLst>
            <pc:docMk/>
            <pc:sldMk cId="787565611" sldId="283"/>
            <ac:spMk id="3" creationId="{DE5F864E-5869-42D5-8AED-65B716AA25A9}"/>
          </ac:spMkLst>
        </pc:spChg>
      </pc:sldChg>
      <pc:sldChg chg="modSp">
        <pc:chgData name="Gooden, Caroline J." userId="c8447a8f-bb57-4b94-b973-2a32a1aae41a" providerId="ADAL" clId="{6AAB732D-5636-4EC6-82A6-98F6AA69C52C}" dt="2021-09-21T17:54:44.633" v="118" actId="20577"/>
        <pc:sldMkLst>
          <pc:docMk/>
          <pc:sldMk cId="0" sldId="333"/>
        </pc:sldMkLst>
        <pc:spChg chg="mod">
          <ac:chgData name="Gooden, Caroline J." userId="c8447a8f-bb57-4b94-b973-2a32a1aae41a" providerId="ADAL" clId="{6AAB732D-5636-4EC6-82A6-98F6AA69C52C}" dt="2021-09-21T17:54:44.633" v="118" actId="20577"/>
          <ac:spMkLst>
            <pc:docMk/>
            <pc:sldMk cId="0" sldId="333"/>
            <ac:spMk id="11267" creationId="{9E8F2F29-E026-49FE-8EA7-10FAE2929CAF}"/>
          </ac:spMkLst>
        </pc:spChg>
      </pc:sldChg>
      <pc:sldChg chg="modSp">
        <pc:chgData name="Gooden, Caroline J." userId="c8447a8f-bb57-4b94-b973-2a32a1aae41a" providerId="ADAL" clId="{6AAB732D-5636-4EC6-82A6-98F6AA69C52C}" dt="2021-09-21T17:59:49.083" v="286" actId="255"/>
        <pc:sldMkLst>
          <pc:docMk/>
          <pc:sldMk cId="0" sldId="334"/>
        </pc:sldMkLst>
        <pc:spChg chg="mod">
          <ac:chgData name="Gooden, Caroline J." userId="c8447a8f-bb57-4b94-b973-2a32a1aae41a" providerId="ADAL" clId="{6AAB732D-5636-4EC6-82A6-98F6AA69C52C}" dt="2021-09-21T17:59:49.083" v="286" actId="255"/>
          <ac:spMkLst>
            <pc:docMk/>
            <pc:sldMk cId="0" sldId="334"/>
            <ac:spMk id="3" creationId="{6F2DCC14-C6EB-4720-BA50-A5B33C17EC1D}"/>
          </ac:spMkLst>
        </pc:spChg>
      </pc:sldChg>
      <pc:sldChg chg="modSp">
        <pc:chgData name="Gooden, Caroline J." userId="c8447a8f-bb57-4b94-b973-2a32a1aae41a" providerId="ADAL" clId="{6AAB732D-5636-4EC6-82A6-98F6AA69C52C}" dt="2021-09-21T17:53:53.116" v="19" actId="20577"/>
        <pc:sldMkLst>
          <pc:docMk/>
          <pc:sldMk cId="0" sldId="335"/>
        </pc:sldMkLst>
        <pc:spChg chg="mod">
          <ac:chgData name="Gooden, Caroline J." userId="c8447a8f-bb57-4b94-b973-2a32a1aae41a" providerId="ADAL" clId="{6AAB732D-5636-4EC6-82A6-98F6AA69C52C}" dt="2021-09-21T17:53:53.116" v="19" actId="20577"/>
          <ac:spMkLst>
            <pc:docMk/>
            <pc:sldMk cId="0" sldId="335"/>
            <ac:spMk id="2" creationId="{6E08D7C4-2980-4D13-A037-A46E9A1E4C6E}"/>
          </ac:spMkLst>
        </pc:spChg>
      </pc:sldChg>
      <pc:sldChg chg="modSp">
        <pc:chgData name="Gooden, Caroline J." userId="c8447a8f-bb57-4b94-b973-2a32a1aae41a" providerId="ADAL" clId="{6AAB732D-5636-4EC6-82A6-98F6AA69C52C}" dt="2021-09-21T17:54:03.536" v="20" actId="20577"/>
        <pc:sldMkLst>
          <pc:docMk/>
          <pc:sldMk cId="0" sldId="336"/>
        </pc:sldMkLst>
        <pc:spChg chg="mod">
          <ac:chgData name="Gooden, Caroline J." userId="c8447a8f-bb57-4b94-b973-2a32a1aae41a" providerId="ADAL" clId="{6AAB732D-5636-4EC6-82A6-98F6AA69C52C}" dt="2021-09-21T17:54:03.536" v="20" actId="20577"/>
          <ac:spMkLst>
            <pc:docMk/>
            <pc:sldMk cId="0" sldId="336"/>
            <ac:spMk id="3" creationId="{4E60622D-45D9-47BE-BA89-AF3EB8D3FC53}"/>
          </ac:spMkLst>
        </pc:spChg>
      </pc:sldChg>
      <pc:sldChg chg="modSp">
        <pc:chgData name="Gooden, Caroline J." userId="c8447a8f-bb57-4b94-b973-2a32a1aae41a" providerId="ADAL" clId="{6AAB732D-5636-4EC6-82A6-98F6AA69C52C}" dt="2021-09-21T17:58:49.752" v="276" actId="20577"/>
        <pc:sldMkLst>
          <pc:docMk/>
          <pc:sldMk cId="0" sldId="346"/>
        </pc:sldMkLst>
        <pc:spChg chg="mod">
          <ac:chgData name="Gooden, Caroline J." userId="c8447a8f-bb57-4b94-b973-2a32a1aae41a" providerId="ADAL" clId="{6AAB732D-5636-4EC6-82A6-98F6AA69C52C}" dt="2021-09-21T17:58:49.752" v="276" actId="20577"/>
          <ac:spMkLst>
            <pc:docMk/>
            <pc:sldMk cId="0" sldId="346"/>
            <ac:spMk id="31747" creationId="{949CE3FE-4E3F-4E4B-BFE5-FDBDC2349730}"/>
          </ac:spMkLst>
        </pc:spChg>
      </pc:sldChg>
      <pc:sldChg chg="modSp">
        <pc:chgData name="Gooden, Caroline J." userId="c8447a8f-bb57-4b94-b973-2a32a1aae41a" providerId="ADAL" clId="{6AAB732D-5636-4EC6-82A6-98F6AA69C52C}" dt="2021-09-21T17:57:56.410" v="262" actId="20577"/>
        <pc:sldMkLst>
          <pc:docMk/>
          <pc:sldMk cId="0" sldId="357"/>
        </pc:sldMkLst>
        <pc:spChg chg="mod">
          <ac:chgData name="Gooden, Caroline J." userId="c8447a8f-bb57-4b94-b973-2a32a1aae41a" providerId="ADAL" clId="{6AAB732D-5636-4EC6-82A6-98F6AA69C52C}" dt="2021-09-21T17:57:56.410" v="262" actId="20577"/>
          <ac:spMkLst>
            <pc:docMk/>
            <pc:sldMk cId="0" sldId="357"/>
            <ac:spMk id="19459" creationId="{8C103CBD-7CF5-457A-85B4-D094D5CC688E}"/>
          </ac:spMkLst>
        </pc:spChg>
      </pc:sldChg>
      <pc:sldChg chg="modSp">
        <pc:chgData name="Gooden, Caroline J." userId="c8447a8f-bb57-4b94-b973-2a32a1aae41a" providerId="ADAL" clId="{6AAB732D-5636-4EC6-82A6-98F6AA69C52C}" dt="2021-09-21T17:53:42.005" v="1"/>
        <pc:sldMkLst>
          <pc:docMk/>
          <pc:sldMk cId="2934356417" sldId="365"/>
        </pc:sldMkLst>
        <pc:spChg chg="mod">
          <ac:chgData name="Gooden, Caroline J." userId="c8447a8f-bb57-4b94-b973-2a32a1aae41a" providerId="ADAL" clId="{6AAB732D-5636-4EC6-82A6-98F6AA69C52C}" dt="2021-09-21T17:53:42.005" v="1"/>
          <ac:spMkLst>
            <pc:docMk/>
            <pc:sldMk cId="2934356417" sldId="365"/>
            <ac:spMk id="2" creationId="{6E08D7C4-2980-4D13-A037-A46E9A1E4C6E}"/>
          </ac:spMkLst>
        </pc:spChg>
      </pc:sldChg>
      <pc:sldChg chg="modSp">
        <pc:chgData name="Gooden, Caroline J." userId="c8447a8f-bb57-4b94-b973-2a32a1aae41a" providerId="ADAL" clId="{6AAB732D-5636-4EC6-82A6-98F6AA69C52C}" dt="2021-09-21T17:55:47.126" v="201" actId="20577"/>
        <pc:sldMkLst>
          <pc:docMk/>
          <pc:sldMk cId="1610611756" sldId="369"/>
        </pc:sldMkLst>
        <pc:spChg chg="mod">
          <ac:chgData name="Gooden, Caroline J." userId="c8447a8f-bb57-4b94-b973-2a32a1aae41a" providerId="ADAL" clId="{6AAB732D-5636-4EC6-82A6-98F6AA69C52C}" dt="2021-09-21T17:55:47.126" v="201" actId="20577"/>
          <ac:spMkLst>
            <pc:docMk/>
            <pc:sldMk cId="1610611756" sldId="369"/>
            <ac:spMk id="15363" creationId="{C4FB8F0A-3C89-4EE2-A6D9-1B0BA4E4E8B9}"/>
          </ac:spMkLst>
        </pc:spChg>
      </pc:sldChg>
      <pc:sldChg chg="modSp">
        <pc:chgData name="Gooden, Caroline J." userId="c8447a8f-bb57-4b94-b973-2a32a1aae41a" providerId="ADAL" clId="{6AAB732D-5636-4EC6-82A6-98F6AA69C52C}" dt="2021-09-21T17:56:02.656" v="215" actId="20577"/>
        <pc:sldMkLst>
          <pc:docMk/>
          <pc:sldMk cId="2048682478" sldId="370"/>
        </pc:sldMkLst>
        <pc:spChg chg="mod">
          <ac:chgData name="Gooden, Caroline J." userId="c8447a8f-bb57-4b94-b973-2a32a1aae41a" providerId="ADAL" clId="{6AAB732D-5636-4EC6-82A6-98F6AA69C52C}" dt="2021-09-21T17:56:02.656" v="215" actId="20577"/>
          <ac:spMkLst>
            <pc:docMk/>
            <pc:sldMk cId="2048682478" sldId="370"/>
            <ac:spMk id="2" creationId="{7AE13A07-C71C-4A26-A812-C010B82E64B4}"/>
          </ac:spMkLst>
        </pc:spChg>
        <pc:spChg chg="mod">
          <ac:chgData name="Gooden, Caroline J." userId="c8447a8f-bb57-4b94-b973-2a32a1aae41a" providerId="ADAL" clId="{6AAB732D-5636-4EC6-82A6-98F6AA69C52C}" dt="2021-09-21T17:55:54.940" v="203" actId="20577"/>
          <ac:spMkLst>
            <pc:docMk/>
            <pc:sldMk cId="2048682478" sldId="370"/>
            <ac:spMk id="3" creationId="{1BB83359-4EFD-4E39-BA07-53A33F0F1982}"/>
          </ac:spMkLst>
        </pc:spChg>
      </pc:sldChg>
      <pc:sldChg chg="modSp">
        <pc:chgData name="Gooden, Caroline J." userId="c8447a8f-bb57-4b94-b973-2a32a1aae41a" providerId="ADAL" clId="{6AAB732D-5636-4EC6-82A6-98F6AA69C52C}" dt="2021-09-21T17:56:17.846" v="226" actId="20577"/>
        <pc:sldMkLst>
          <pc:docMk/>
          <pc:sldMk cId="2113342544" sldId="374"/>
        </pc:sldMkLst>
        <pc:spChg chg="mod">
          <ac:chgData name="Gooden, Caroline J." userId="c8447a8f-bb57-4b94-b973-2a32a1aae41a" providerId="ADAL" clId="{6AAB732D-5636-4EC6-82A6-98F6AA69C52C}" dt="2021-09-21T17:56:10.234" v="224" actId="20577"/>
          <ac:spMkLst>
            <pc:docMk/>
            <pc:sldMk cId="2113342544" sldId="374"/>
            <ac:spMk id="2" creationId="{7AE13A07-C71C-4A26-A812-C010B82E64B4}"/>
          </ac:spMkLst>
        </pc:spChg>
        <pc:spChg chg="mod">
          <ac:chgData name="Gooden, Caroline J." userId="c8447a8f-bb57-4b94-b973-2a32a1aae41a" providerId="ADAL" clId="{6AAB732D-5636-4EC6-82A6-98F6AA69C52C}" dt="2021-09-21T17:56:17.846" v="226" actId="20577"/>
          <ac:spMkLst>
            <pc:docMk/>
            <pc:sldMk cId="2113342544" sldId="374"/>
            <ac:spMk id="3" creationId="{1BB83359-4EFD-4E39-BA07-53A33F0F1982}"/>
          </ac:spMkLst>
        </pc:spChg>
      </pc:sldChg>
      <pc:sldChg chg="modSp">
        <pc:chgData name="Gooden, Caroline J." userId="c8447a8f-bb57-4b94-b973-2a32a1aae41a" providerId="ADAL" clId="{6AAB732D-5636-4EC6-82A6-98F6AA69C52C}" dt="2021-09-21T17:56:37.218" v="247"/>
        <pc:sldMkLst>
          <pc:docMk/>
          <pc:sldMk cId="1476628412" sldId="375"/>
        </pc:sldMkLst>
        <pc:spChg chg="mod">
          <ac:chgData name="Gooden, Caroline J." userId="c8447a8f-bb57-4b94-b973-2a32a1aae41a" providerId="ADAL" clId="{6AAB732D-5636-4EC6-82A6-98F6AA69C52C}" dt="2021-09-21T17:56:37.218" v="247"/>
          <ac:spMkLst>
            <pc:docMk/>
            <pc:sldMk cId="1476628412" sldId="375"/>
            <ac:spMk id="3" creationId="{1BB83359-4EFD-4E39-BA07-53A33F0F1982}"/>
          </ac:spMkLst>
        </pc:spChg>
      </pc:sldChg>
      <pc:sldChg chg="modSp">
        <pc:chgData name="Gooden, Caroline J." userId="c8447a8f-bb57-4b94-b973-2a32a1aae41a" providerId="ADAL" clId="{6AAB732D-5636-4EC6-82A6-98F6AA69C52C}" dt="2021-09-21T17:56:31.579" v="245" actId="20577"/>
        <pc:sldMkLst>
          <pc:docMk/>
          <pc:sldMk cId="2056926994" sldId="376"/>
        </pc:sldMkLst>
        <pc:spChg chg="mod">
          <ac:chgData name="Gooden, Caroline J." userId="c8447a8f-bb57-4b94-b973-2a32a1aae41a" providerId="ADAL" clId="{6AAB732D-5636-4EC6-82A6-98F6AA69C52C}" dt="2021-09-21T17:56:25.275" v="240" actId="20577"/>
          <ac:spMkLst>
            <pc:docMk/>
            <pc:sldMk cId="2056926994" sldId="376"/>
            <ac:spMk id="2" creationId="{7AE13A07-C71C-4A26-A812-C010B82E64B4}"/>
          </ac:spMkLst>
        </pc:spChg>
        <pc:spChg chg="mod">
          <ac:chgData name="Gooden, Caroline J." userId="c8447a8f-bb57-4b94-b973-2a32a1aae41a" providerId="ADAL" clId="{6AAB732D-5636-4EC6-82A6-98F6AA69C52C}" dt="2021-09-21T17:56:31.579" v="245" actId="20577"/>
          <ac:spMkLst>
            <pc:docMk/>
            <pc:sldMk cId="2056926994" sldId="376"/>
            <ac:spMk id="3" creationId="{1BB83359-4EFD-4E39-BA07-53A33F0F1982}"/>
          </ac:spMkLst>
        </pc:spChg>
      </pc:sldChg>
      <pc:sldChg chg="modSp">
        <pc:chgData name="Gooden, Caroline J." userId="c8447a8f-bb57-4b94-b973-2a32a1aae41a" providerId="ADAL" clId="{6AAB732D-5636-4EC6-82A6-98F6AA69C52C}" dt="2021-09-21T17:56:42.168" v="248" actId="20577"/>
        <pc:sldMkLst>
          <pc:docMk/>
          <pc:sldMk cId="2885152661" sldId="377"/>
        </pc:sldMkLst>
        <pc:spChg chg="mod">
          <ac:chgData name="Gooden, Caroline J." userId="c8447a8f-bb57-4b94-b973-2a32a1aae41a" providerId="ADAL" clId="{6AAB732D-5636-4EC6-82A6-98F6AA69C52C}" dt="2021-09-21T17:56:42.168" v="248" actId="20577"/>
          <ac:spMkLst>
            <pc:docMk/>
            <pc:sldMk cId="2885152661" sldId="377"/>
            <ac:spMk id="3" creationId="{1BB83359-4EFD-4E39-BA07-53A33F0F1982}"/>
          </ac:spMkLst>
        </pc:spChg>
      </pc:sldChg>
      <pc:sldChg chg="modSp">
        <pc:chgData name="Gooden, Caroline J." userId="c8447a8f-bb57-4b94-b973-2a32a1aae41a" providerId="ADAL" clId="{6AAB732D-5636-4EC6-82A6-98F6AA69C52C}" dt="2021-09-21T17:58:39.938" v="272" actId="20577"/>
        <pc:sldMkLst>
          <pc:docMk/>
          <pc:sldMk cId="605515728" sldId="378"/>
        </pc:sldMkLst>
        <pc:spChg chg="mod">
          <ac:chgData name="Gooden, Caroline J." userId="c8447a8f-bb57-4b94-b973-2a32a1aae41a" providerId="ADAL" clId="{6AAB732D-5636-4EC6-82A6-98F6AA69C52C}" dt="2021-09-21T17:58:39.938" v="272" actId="20577"/>
          <ac:spMkLst>
            <pc:docMk/>
            <pc:sldMk cId="605515728" sldId="378"/>
            <ac:spMk id="3" creationId="{DE5F864E-5869-42D5-8AED-65B716AA25A9}"/>
          </ac:spMkLst>
        </pc:spChg>
      </pc:sldChg>
    </pc:docChg>
  </pc:docChgLst>
  <pc:docChgLst>
    <pc:chgData name="Gooden, Caroline J." userId="S::cjgood2@uky.edu::c8447a8f-bb57-4b94-b973-2a32a1aae41a" providerId="AD" clId="Web-{F7BA36C9-549D-48E5-890A-9F43E622BF84}"/>
    <pc:docChg chg="addSld delSld modSld">
      <pc:chgData name="Gooden, Caroline J." userId="S::cjgood2@uky.edu::c8447a8f-bb57-4b94-b973-2a32a1aae41a" providerId="AD" clId="Web-{F7BA36C9-549D-48E5-890A-9F43E622BF84}" dt="2021-09-28T17:05:28.151" v="146" actId="20577"/>
      <pc:docMkLst>
        <pc:docMk/>
      </pc:docMkLst>
      <pc:sldChg chg="modNotes">
        <pc:chgData name="Gooden, Caroline J." userId="S::cjgood2@uky.edu::c8447a8f-bb57-4b94-b973-2a32a1aae41a" providerId="AD" clId="Web-{F7BA36C9-549D-48E5-890A-9F43E622BF84}" dt="2021-09-28T17:00:47.402" v="134"/>
        <pc:sldMkLst>
          <pc:docMk/>
          <pc:sldMk cId="0" sldId="257"/>
        </pc:sldMkLst>
      </pc:sldChg>
      <pc:sldChg chg="modSp">
        <pc:chgData name="Gooden, Caroline J." userId="S::cjgood2@uky.edu::c8447a8f-bb57-4b94-b973-2a32a1aae41a" providerId="AD" clId="Web-{F7BA36C9-549D-48E5-890A-9F43E622BF84}" dt="2021-09-28T16:59:02.809" v="96" actId="20577"/>
        <pc:sldMkLst>
          <pc:docMk/>
          <pc:sldMk cId="787565611" sldId="283"/>
        </pc:sldMkLst>
        <pc:spChg chg="mod">
          <ac:chgData name="Gooden, Caroline J." userId="S::cjgood2@uky.edu::c8447a8f-bb57-4b94-b973-2a32a1aae41a" providerId="AD" clId="Web-{F7BA36C9-549D-48E5-890A-9F43E622BF84}" dt="2021-09-28T16:59:02.809" v="96" actId="20577"/>
          <ac:spMkLst>
            <pc:docMk/>
            <pc:sldMk cId="787565611" sldId="283"/>
            <ac:spMk id="3" creationId="{DE5F864E-5869-42D5-8AED-65B716AA25A9}"/>
          </ac:spMkLst>
        </pc:spChg>
      </pc:sldChg>
      <pc:sldChg chg="modSp">
        <pc:chgData name="Gooden, Caroline J." userId="S::cjgood2@uky.edu::c8447a8f-bb57-4b94-b973-2a32a1aae41a" providerId="AD" clId="Web-{F7BA36C9-549D-48E5-890A-9F43E622BF84}" dt="2021-09-28T16:59:51.872" v="106" actId="20577"/>
        <pc:sldMkLst>
          <pc:docMk/>
          <pc:sldMk cId="0" sldId="334"/>
        </pc:sldMkLst>
        <pc:spChg chg="mod">
          <ac:chgData name="Gooden, Caroline J." userId="S::cjgood2@uky.edu::c8447a8f-bb57-4b94-b973-2a32a1aae41a" providerId="AD" clId="Web-{F7BA36C9-549D-48E5-890A-9F43E622BF84}" dt="2021-09-28T16:59:51.872" v="106" actId="20577"/>
          <ac:spMkLst>
            <pc:docMk/>
            <pc:sldMk cId="0" sldId="334"/>
            <ac:spMk id="3" creationId="{6F2DCC14-C6EB-4720-BA50-A5B33C17EC1D}"/>
          </ac:spMkLst>
        </pc:spChg>
      </pc:sldChg>
      <pc:sldChg chg="modSp modNotes">
        <pc:chgData name="Gooden, Caroline J." userId="S::cjgood2@uky.edu::c8447a8f-bb57-4b94-b973-2a32a1aae41a" providerId="AD" clId="Web-{F7BA36C9-549D-48E5-890A-9F43E622BF84}" dt="2021-09-28T17:00:53.059" v="135"/>
        <pc:sldMkLst>
          <pc:docMk/>
          <pc:sldMk cId="0" sldId="335"/>
        </pc:sldMkLst>
        <pc:spChg chg="mod">
          <ac:chgData name="Gooden, Caroline J." userId="S::cjgood2@uky.edu::c8447a8f-bb57-4b94-b973-2a32a1aae41a" providerId="AD" clId="Web-{F7BA36C9-549D-48E5-890A-9F43E622BF84}" dt="2021-09-28T16:55:28.045" v="68" actId="20577"/>
          <ac:spMkLst>
            <pc:docMk/>
            <pc:sldMk cId="0" sldId="335"/>
            <ac:spMk id="2" creationId="{6E08D7C4-2980-4D13-A037-A46E9A1E4C6E}"/>
          </ac:spMkLst>
        </pc:spChg>
        <pc:spChg chg="mod">
          <ac:chgData name="Gooden, Caroline J." userId="S::cjgood2@uky.edu::c8447a8f-bb57-4b94-b973-2a32a1aae41a" providerId="AD" clId="Web-{F7BA36C9-549D-48E5-890A-9F43E622BF84}" dt="2021-09-28T17:00:16.137" v="122" actId="20577"/>
          <ac:spMkLst>
            <pc:docMk/>
            <pc:sldMk cId="0" sldId="335"/>
            <ac:spMk id="9218" creationId="{AFF0E23A-4E56-47CC-941F-C2245CD601FC}"/>
          </ac:spMkLst>
        </pc:spChg>
      </pc:sldChg>
      <pc:sldChg chg="modSp">
        <pc:chgData name="Gooden, Caroline J." userId="S::cjgood2@uky.edu::c8447a8f-bb57-4b94-b973-2a32a1aae41a" providerId="AD" clId="Web-{F7BA36C9-549D-48E5-890A-9F43E622BF84}" dt="2021-09-28T16:55:33.889" v="69" actId="20577"/>
        <pc:sldMkLst>
          <pc:docMk/>
          <pc:sldMk cId="0" sldId="336"/>
        </pc:sldMkLst>
        <pc:spChg chg="mod">
          <ac:chgData name="Gooden, Caroline J." userId="S::cjgood2@uky.edu::c8447a8f-bb57-4b94-b973-2a32a1aae41a" providerId="AD" clId="Web-{F7BA36C9-549D-48E5-890A-9F43E622BF84}" dt="2021-09-28T16:55:33.889" v="69" actId="20577"/>
          <ac:spMkLst>
            <pc:docMk/>
            <pc:sldMk cId="0" sldId="336"/>
            <ac:spMk id="3" creationId="{4E60622D-45D9-47BE-BA89-AF3EB8D3FC53}"/>
          </ac:spMkLst>
        </pc:spChg>
      </pc:sldChg>
      <pc:sldChg chg="modSp modNotes">
        <pc:chgData name="Gooden, Caroline J." userId="S::cjgood2@uky.edu::c8447a8f-bb57-4b94-b973-2a32a1aae41a" providerId="AD" clId="Web-{F7BA36C9-549D-48E5-890A-9F43E622BF84}" dt="2021-09-28T17:03:17.667" v="141"/>
        <pc:sldMkLst>
          <pc:docMk/>
          <pc:sldMk cId="0" sldId="357"/>
        </pc:sldMkLst>
        <pc:spChg chg="mod">
          <ac:chgData name="Gooden, Caroline J." userId="S::cjgood2@uky.edu::c8447a8f-bb57-4b94-b973-2a32a1aae41a" providerId="AD" clId="Web-{F7BA36C9-549D-48E5-890A-9F43E622BF84}" dt="2021-09-28T16:54:59.608" v="65" actId="20577"/>
          <ac:spMkLst>
            <pc:docMk/>
            <pc:sldMk cId="0" sldId="357"/>
            <ac:spMk id="19459" creationId="{8C103CBD-7CF5-457A-85B4-D094D5CC688E}"/>
          </ac:spMkLst>
        </pc:spChg>
      </pc:sldChg>
      <pc:sldChg chg="modSp">
        <pc:chgData name="Gooden, Caroline J." userId="S::cjgood2@uky.edu::c8447a8f-bb57-4b94-b973-2a32a1aae41a" providerId="AD" clId="Web-{F7BA36C9-549D-48E5-890A-9F43E622BF84}" dt="2021-09-28T16:55:46.514" v="71" actId="20577"/>
        <pc:sldMkLst>
          <pc:docMk/>
          <pc:sldMk cId="0" sldId="362"/>
        </pc:sldMkLst>
        <pc:spChg chg="mod">
          <ac:chgData name="Gooden, Caroline J." userId="S::cjgood2@uky.edu::c8447a8f-bb57-4b94-b973-2a32a1aae41a" providerId="AD" clId="Web-{F7BA36C9-549D-48E5-890A-9F43E622BF84}" dt="2021-09-28T16:55:46.514" v="71" actId="20577"/>
          <ac:spMkLst>
            <pc:docMk/>
            <pc:sldMk cId="0" sldId="362"/>
            <ac:spMk id="15363" creationId="{C4FB8F0A-3C89-4EE2-A6D9-1B0BA4E4E8B9}"/>
          </ac:spMkLst>
        </pc:spChg>
      </pc:sldChg>
      <pc:sldChg chg="del">
        <pc:chgData name="Gooden, Caroline J." userId="S::cjgood2@uky.edu::c8447a8f-bb57-4b94-b973-2a32a1aae41a" providerId="AD" clId="Web-{F7BA36C9-549D-48E5-890A-9F43E622BF84}" dt="2021-09-28T16:50:15" v="0"/>
        <pc:sldMkLst>
          <pc:docMk/>
          <pc:sldMk cId="894055806" sldId="364"/>
        </pc:sldMkLst>
      </pc:sldChg>
      <pc:sldChg chg="modSp">
        <pc:chgData name="Gooden, Caroline J." userId="S::cjgood2@uky.edu::c8447a8f-bb57-4b94-b973-2a32a1aae41a" providerId="AD" clId="Web-{F7BA36C9-549D-48E5-890A-9F43E622BF84}" dt="2021-09-28T16:52:54.655" v="45" actId="20577"/>
        <pc:sldMkLst>
          <pc:docMk/>
          <pc:sldMk cId="1769457500" sldId="367"/>
        </pc:sldMkLst>
        <pc:spChg chg="mod">
          <ac:chgData name="Gooden, Caroline J." userId="S::cjgood2@uky.edu::c8447a8f-bb57-4b94-b973-2a32a1aae41a" providerId="AD" clId="Web-{F7BA36C9-549D-48E5-890A-9F43E622BF84}" dt="2021-09-28T16:52:54.655" v="45" actId="20577"/>
          <ac:spMkLst>
            <pc:docMk/>
            <pc:sldMk cId="1769457500" sldId="367"/>
            <ac:spMk id="15363" creationId="{C4FB8F0A-3C89-4EE2-A6D9-1B0BA4E4E8B9}"/>
          </ac:spMkLst>
        </pc:spChg>
      </pc:sldChg>
      <pc:sldChg chg="modSp del">
        <pc:chgData name="Gooden, Caroline J." userId="S::cjgood2@uky.edu::c8447a8f-bb57-4b94-b973-2a32a1aae41a" providerId="AD" clId="Web-{F7BA36C9-549D-48E5-890A-9F43E622BF84}" dt="2021-09-28T16:52:42.827" v="44"/>
        <pc:sldMkLst>
          <pc:docMk/>
          <pc:sldMk cId="1610611756" sldId="369"/>
        </pc:sldMkLst>
        <pc:spChg chg="mod">
          <ac:chgData name="Gooden, Caroline J." userId="S::cjgood2@uky.edu::c8447a8f-bb57-4b94-b973-2a32a1aae41a" providerId="AD" clId="Web-{F7BA36C9-549D-48E5-890A-9F43E622BF84}" dt="2021-09-28T16:52:11.187" v="34" actId="20577"/>
          <ac:spMkLst>
            <pc:docMk/>
            <pc:sldMk cId="1610611756" sldId="369"/>
            <ac:spMk id="15363" creationId="{C4FB8F0A-3C89-4EE2-A6D9-1B0BA4E4E8B9}"/>
          </ac:spMkLst>
        </pc:spChg>
      </pc:sldChg>
      <pc:sldChg chg="modSp">
        <pc:chgData name="Gooden, Caroline J." userId="S::cjgood2@uky.edu::c8447a8f-bb57-4b94-b973-2a32a1aae41a" providerId="AD" clId="Web-{F7BA36C9-549D-48E5-890A-9F43E622BF84}" dt="2021-09-28T16:53:14.562" v="51" actId="20577"/>
        <pc:sldMkLst>
          <pc:docMk/>
          <pc:sldMk cId="2048682478" sldId="370"/>
        </pc:sldMkLst>
        <pc:spChg chg="mod">
          <ac:chgData name="Gooden, Caroline J." userId="S::cjgood2@uky.edu::c8447a8f-bb57-4b94-b973-2a32a1aae41a" providerId="AD" clId="Web-{F7BA36C9-549D-48E5-890A-9F43E622BF84}" dt="2021-09-28T16:53:14.562" v="51" actId="20577"/>
          <ac:spMkLst>
            <pc:docMk/>
            <pc:sldMk cId="2048682478" sldId="370"/>
            <ac:spMk id="3" creationId="{1BB83359-4EFD-4E39-BA07-53A33F0F1982}"/>
          </ac:spMkLst>
        </pc:spChg>
      </pc:sldChg>
      <pc:sldChg chg="del">
        <pc:chgData name="Gooden, Caroline J." userId="S::cjgood2@uky.edu::c8447a8f-bb57-4b94-b973-2a32a1aae41a" providerId="AD" clId="Web-{F7BA36C9-549D-48E5-890A-9F43E622BF84}" dt="2021-09-28T16:53:18.577" v="52"/>
        <pc:sldMkLst>
          <pc:docMk/>
          <pc:sldMk cId="2113342544" sldId="374"/>
        </pc:sldMkLst>
      </pc:sldChg>
      <pc:sldChg chg="modSp">
        <pc:chgData name="Gooden, Caroline J." userId="S::cjgood2@uky.edu::c8447a8f-bb57-4b94-b973-2a32a1aae41a" providerId="AD" clId="Web-{F7BA36C9-549D-48E5-890A-9F43E622BF84}" dt="2021-09-28T17:05:28.151" v="146" actId="20577"/>
        <pc:sldMkLst>
          <pc:docMk/>
          <pc:sldMk cId="1476628412" sldId="375"/>
        </pc:sldMkLst>
        <pc:spChg chg="mod">
          <ac:chgData name="Gooden, Caroline J." userId="S::cjgood2@uky.edu::c8447a8f-bb57-4b94-b973-2a32a1aae41a" providerId="AD" clId="Web-{F7BA36C9-549D-48E5-890A-9F43E622BF84}" dt="2021-09-28T16:56:18.123" v="74" actId="20577"/>
          <ac:spMkLst>
            <pc:docMk/>
            <pc:sldMk cId="1476628412" sldId="375"/>
            <ac:spMk id="2" creationId="{7AE13A07-C71C-4A26-A812-C010B82E64B4}"/>
          </ac:spMkLst>
        </pc:spChg>
        <pc:spChg chg="mod">
          <ac:chgData name="Gooden, Caroline J." userId="S::cjgood2@uky.edu::c8447a8f-bb57-4b94-b973-2a32a1aae41a" providerId="AD" clId="Web-{F7BA36C9-549D-48E5-890A-9F43E622BF84}" dt="2021-09-28T17:05:28.151" v="146" actId="20577"/>
          <ac:spMkLst>
            <pc:docMk/>
            <pc:sldMk cId="1476628412" sldId="375"/>
            <ac:spMk id="3" creationId="{1BB83359-4EFD-4E39-BA07-53A33F0F1982}"/>
          </ac:spMkLst>
        </pc:spChg>
      </pc:sldChg>
      <pc:sldChg chg="del">
        <pc:chgData name="Gooden, Caroline J." userId="S::cjgood2@uky.edu::c8447a8f-bb57-4b94-b973-2a32a1aae41a" providerId="AD" clId="Web-{F7BA36C9-549D-48E5-890A-9F43E622BF84}" dt="2021-09-28T16:54:40.595" v="63"/>
        <pc:sldMkLst>
          <pc:docMk/>
          <pc:sldMk cId="2885152661" sldId="377"/>
        </pc:sldMkLst>
      </pc:sldChg>
      <pc:sldChg chg="modSp">
        <pc:chgData name="Gooden, Caroline J." userId="S::cjgood2@uky.edu::c8447a8f-bb57-4b94-b973-2a32a1aae41a" providerId="AD" clId="Web-{F7BA36C9-549D-48E5-890A-9F43E622BF84}" dt="2021-09-28T16:59:30.794" v="105" actId="20577"/>
        <pc:sldMkLst>
          <pc:docMk/>
          <pc:sldMk cId="605515728" sldId="378"/>
        </pc:sldMkLst>
        <pc:spChg chg="mod">
          <ac:chgData name="Gooden, Caroline J." userId="S::cjgood2@uky.edu::c8447a8f-bb57-4b94-b973-2a32a1aae41a" providerId="AD" clId="Web-{F7BA36C9-549D-48E5-890A-9F43E622BF84}" dt="2021-09-28T16:59:30.794" v="105" actId="20577"/>
          <ac:spMkLst>
            <pc:docMk/>
            <pc:sldMk cId="605515728" sldId="378"/>
            <ac:spMk id="3" creationId="{DE5F864E-5869-42D5-8AED-65B716AA25A9}"/>
          </ac:spMkLst>
        </pc:spChg>
      </pc:sldChg>
      <pc:sldChg chg="modSp new">
        <pc:chgData name="Gooden, Caroline J." userId="S::cjgood2@uky.edu::c8447a8f-bb57-4b94-b973-2a32a1aae41a" providerId="AD" clId="Web-{F7BA36C9-549D-48E5-890A-9F43E622BF84}" dt="2021-09-28T16:56:28.795" v="75" actId="20577"/>
        <pc:sldMkLst>
          <pc:docMk/>
          <pc:sldMk cId="903342357" sldId="379"/>
        </pc:sldMkLst>
        <pc:spChg chg="mod">
          <ac:chgData name="Gooden, Caroline J." userId="S::cjgood2@uky.edu::c8447a8f-bb57-4b94-b973-2a32a1aae41a" providerId="AD" clId="Web-{F7BA36C9-549D-48E5-890A-9F43E622BF84}" dt="2021-09-28T16:54:33.999" v="59" actId="20577"/>
          <ac:spMkLst>
            <pc:docMk/>
            <pc:sldMk cId="903342357" sldId="379"/>
            <ac:spMk id="2" creationId="{1100D01F-1419-4A93-8B75-9AC29BBB36C0}"/>
          </ac:spMkLst>
        </pc:spChg>
        <pc:spChg chg="mod">
          <ac:chgData name="Gooden, Caroline J." userId="S::cjgood2@uky.edu::c8447a8f-bb57-4b94-b973-2a32a1aae41a" providerId="AD" clId="Web-{F7BA36C9-549D-48E5-890A-9F43E622BF84}" dt="2021-09-28T16:56:28.795" v="75" actId="20577"/>
          <ac:spMkLst>
            <pc:docMk/>
            <pc:sldMk cId="903342357" sldId="379"/>
            <ac:spMk id="3" creationId="{AA0AB577-1452-4BB0-9E8E-502B2DC781BB}"/>
          </ac:spMkLst>
        </pc:spChg>
      </pc:sldChg>
    </pc:docChg>
  </pc:docChgLst>
  <pc:docChgLst>
    <pc:chgData name="Gooden, Caroline J." userId="S::cjgood2@uky.edu::c8447a8f-bb57-4b94-b973-2a32a1aae41a" providerId="AD" clId="Web-{19A430F9-A4DC-4C16-8998-EC724A66F9EA}"/>
    <pc:docChg chg="modSld">
      <pc:chgData name="Gooden, Caroline J." userId="S::cjgood2@uky.edu::c8447a8f-bb57-4b94-b973-2a32a1aae41a" providerId="AD" clId="Web-{19A430F9-A4DC-4C16-8998-EC724A66F9EA}" dt="2021-09-29T17:28:55.451" v="50"/>
      <pc:docMkLst>
        <pc:docMk/>
      </pc:docMkLst>
      <pc:sldChg chg="modNotes">
        <pc:chgData name="Gooden, Caroline J." userId="S::cjgood2@uky.edu::c8447a8f-bb57-4b94-b973-2a32a1aae41a" providerId="AD" clId="Web-{19A430F9-A4DC-4C16-8998-EC724A66F9EA}" dt="2021-09-29T17:28:55.451" v="50"/>
        <pc:sldMkLst>
          <pc:docMk/>
          <pc:sldMk cId="0" sldId="357"/>
        </pc:sldMkLst>
      </pc:sldChg>
      <pc:sldChg chg="modSp">
        <pc:chgData name="Gooden, Caroline J." userId="S::cjgood2@uky.edu::c8447a8f-bb57-4b94-b973-2a32a1aae41a" providerId="AD" clId="Web-{19A430F9-A4DC-4C16-8998-EC724A66F9EA}" dt="2021-09-29T17:16:09.193" v="8" actId="20577"/>
        <pc:sldMkLst>
          <pc:docMk/>
          <pc:sldMk cId="2048682478" sldId="370"/>
        </pc:sldMkLst>
        <pc:spChg chg="mod">
          <ac:chgData name="Gooden, Caroline J." userId="S::cjgood2@uky.edu::c8447a8f-bb57-4b94-b973-2a32a1aae41a" providerId="AD" clId="Web-{19A430F9-A4DC-4C16-8998-EC724A66F9EA}" dt="2021-09-29T17:16:09.193" v="8" actId="20577"/>
          <ac:spMkLst>
            <pc:docMk/>
            <pc:sldMk cId="2048682478" sldId="370"/>
            <ac:spMk id="3" creationId="{1BB83359-4EFD-4E39-BA07-53A33F0F1982}"/>
          </ac:spMkLst>
        </pc:spChg>
      </pc:sldChg>
      <pc:sldChg chg="modSp">
        <pc:chgData name="Gooden, Caroline J." userId="S::cjgood2@uky.edu::c8447a8f-bb57-4b94-b973-2a32a1aae41a" providerId="AD" clId="Web-{19A430F9-A4DC-4C16-8998-EC724A66F9EA}" dt="2021-09-29T17:17:10.492" v="30" actId="20577"/>
        <pc:sldMkLst>
          <pc:docMk/>
          <pc:sldMk cId="2056926994" sldId="376"/>
        </pc:sldMkLst>
        <pc:spChg chg="mod">
          <ac:chgData name="Gooden, Caroline J." userId="S::cjgood2@uky.edu::c8447a8f-bb57-4b94-b973-2a32a1aae41a" providerId="AD" clId="Web-{19A430F9-A4DC-4C16-8998-EC724A66F9EA}" dt="2021-09-29T17:17:10.492" v="30" actId="20577"/>
          <ac:spMkLst>
            <pc:docMk/>
            <pc:sldMk cId="2056926994" sldId="376"/>
            <ac:spMk id="3" creationId="{1BB83359-4EFD-4E39-BA07-53A33F0F1982}"/>
          </ac:spMkLst>
        </pc:spChg>
      </pc:sldChg>
    </pc:docChg>
  </pc:docChgLst>
  <pc:docChgLst>
    <pc:chgData name="Gooden, Caroline J." userId="S::cjgood2@uky.edu::c8447a8f-bb57-4b94-b973-2a32a1aae41a" providerId="AD" clId="Web-{1EC64BDD-88A1-4B8F-AECA-32823AD72D4C}"/>
    <pc:docChg chg="modSld">
      <pc:chgData name="Gooden, Caroline J." userId="S::cjgood2@uky.edu::c8447a8f-bb57-4b94-b973-2a32a1aae41a" providerId="AD" clId="Web-{1EC64BDD-88A1-4B8F-AECA-32823AD72D4C}" dt="2021-09-29T18:26:24.365" v="129" actId="20577"/>
      <pc:docMkLst>
        <pc:docMk/>
      </pc:docMkLst>
      <pc:sldChg chg="modSp">
        <pc:chgData name="Gooden, Caroline J." userId="S::cjgood2@uky.edu::c8447a8f-bb57-4b94-b973-2a32a1aae41a" providerId="AD" clId="Web-{1EC64BDD-88A1-4B8F-AECA-32823AD72D4C}" dt="2021-09-29T18:26:24.365" v="129" actId="20577"/>
        <pc:sldMkLst>
          <pc:docMk/>
          <pc:sldMk cId="0" sldId="362"/>
        </pc:sldMkLst>
        <pc:spChg chg="mod">
          <ac:chgData name="Gooden, Caroline J." userId="S::cjgood2@uky.edu::c8447a8f-bb57-4b94-b973-2a32a1aae41a" providerId="AD" clId="Web-{1EC64BDD-88A1-4B8F-AECA-32823AD72D4C}" dt="2021-09-29T18:26:24.365" v="129" actId="20577"/>
          <ac:spMkLst>
            <pc:docMk/>
            <pc:sldMk cId="0" sldId="362"/>
            <ac:spMk id="15363" creationId="{C4FB8F0A-3C89-4EE2-A6D9-1B0BA4E4E8B9}"/>
          </ac:spMkLst>
        </pc:spChg>
      </pc:sldChg>
    </pc:docChg>
  </pc:docChgLst>
  <pc:docChgLst>
    <pc:chgData name="Souders, Juliet T." userId="S::jtso227@uky.edu::257871a8-2af2-4b46-a97d-4e515e127c7f" providerId="AD" clId="Web-{CD311DA2-850A-4586-95AD-15CD277D2D66}"/>
    <pc:docChg chg="modSld">
      <pc:chgData name="Souders, Juliet T." userId="S::jtso227@uky.edu::257871a8-2af2-4b46-a97d-4e515e127c7f" providerId="AD" clId="Web-{CD311DA2-850A-4586-95AD-15CD277D2D66}" dt="2021-09-28T18:04:15.781" v="468" actId="20577"/>
      <pc:docMkLst>
        <pc:docMk/>
      </pc:docMkLst>
      <pc:sldChg chg="modSp">
        <pc:chgData name="Souders, Juliet T." userId="S::jtso227@uky.edu::257871a8-2af2-4b46-a97d-4e515e127c7f" providerId="AD" clId="Web-{CD311DA2-850A-4586-95AD-15CD277D2D66}" dt="2021-09-28T17:58:41.710" v="454" actId="20577"/>
        <pc:sldMkLst>
          <pc:docMk/>
          <pc:sldMk cId="2048682478" sldId="370"/>
        </pc:sldMkLst>
        <pc:spChg chg="mod">
          <ac:chgData name="Souders, Juliet T." userId="S::jtso227@uky.edu::257871a8-2af2-4b46-a97d-4e515e127c7f" providerId="AD" clId="Web-{CD311DA2-850A-4586-95AD-15CD277D2D66}" dt="2021-09-28T17:58:41.710" v="454" actId="20577"/>
          <ac:spMkLst>
            <pc:docMk/>
            <pc:sldMk cId="2048682478" sldId="370"/>
            <ac:spMk id="3" creationId="{1BB83359-4EFD-4E39-BA07-53A33F0F1982}"/>
          </ac:spMkLst>
        </pc:spChg>
      </pc:sldChg>
      <pc:sldChg chg="addSp modSp">
        <pc:chgData name="Souders, Juliet T." userId="S::jtso227@uky.edu::257871a8-2af2-4b46-a97d-4e515e127c7f" providerId="AD" clId="Web-{CD311DA2-850A-4586-95AD-15CD277D2D66}" dt="2021-09-28T17:40:23.289" v="24" actId="1076"/>
        <pc:sldMkLst>
          <pc:docMk/>
          <pc:sldMk cId="1476628412" sldId="375"/>
        </pc:sldMkLst>
        <pc:spChg chg="mod">
          <ac:chgData name="Souders, Juliet T." userId="S::jtso227@uky.edu::257871a8-2af2-4b46-a97d-4e515e127c7f" providerId="AD" clId="Web-{CD311DA2-850A-4586-95AD-15CD277D2D66}" dt="2021-09-28T17:38:43.755" v="14" actId="20577"/>
          <ac:spMkLst>
            <pc:docMk/>
            <pc:sldMk cId="1476628412" sldId="375"/>
            <ac:spMk id="2" creationId="{7AE13A07-C71C-4A26-A812-C010B82E64B4}"/>
          </ac:spMkLst>
        </pc:spChg>
        <pc:spChg chg="add mod">
          <ac:chgData name="Souders, Juliet T." userId="S::jtso227@uky.edu::257871a8-2af2-4b46-a97d-4e515e127c7f" providerId="AD" clId="Web-{CD311DA2-850A-4586-95AD-15CD277D2D66}" dt="2021-09-28T17:40:23.289" v="24" actId="1076"/>
          <ac:spMkLst>
            <pc:docMk/>
            <pc:sldMk cId="1476628412" sldId="375"/>
            <ac:spMk id="5" creationId="{695DDD89-EB69-420B-A731-ECFDEC2383C7}"/>
          </ac:spMkLst>
        </pc:spChg>
      </pc:sldChg>
      <pc:sldChg chg="addSp delSp modSp">
        <pc:chgData name="Souders, Juliet T." userId="S::jtso227@uky.edu::257871a8-2af2-4b46-a97d-4e515e127c7f" providerId="AD" clId="Web-{CD311DA2-850A-4586-95AD-15CD277D2D66}" dt="2021-09-28T18:04:15.781" v="468" actId="20577"/>
        <pc:sldMkLst>
          <pc:docMk/>
          <pc:sldMk cId="2056926994" sldId="376"/>
        </pc:sldMkLst>
        <pc:spChg chg="mod">
          <ac:chgData name="Souders, Juliet T." userId="S::jtso227@uky.edu::257871a8-2af2-4b46-a97d-4e515e127c7f" providerId="AD" clId="Web-{CD311DA2-850A-4586-95AD-15CD277D2D66}" dt="2021-09-28T18:04:15.781" v="468" actId="20577"/>
          <ac:spMkLst>
            <pc:docMk/>
            <pc:sldMk cId="2056926994" sldId="376"/>
            <ac:spMk id="3" creationId="{1BB83359-4EFD-4E39-BA07-53A33F0F1982}"/>
          </ac:spMkLst>
        </pc:spChg>
        <pc:spChg chg="add del">
          <ac:chgData name="Souders, Juliet T." userId="S::jtso227@uky.edu::257871a8-2af2-4b46-a97d-4e515e127c7f" providerId="AD" clId="Web-{CD311DA2-850A-4586-95AD-15CD277D2D66}" dt="2021-09-28T17:51:43.292" v="26"/>
          <ac:spMkLst>
            <pc:docMk/>
            <pc:sldMk cId="2056926994" sldId="376"/>
            <ac:spMk id="5" creationId="{D520890C-CD40-45C5-BE0E-54B52C82622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A5F3C4-45A0-4771-B4AF-16C955CB617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CCD128C-D2C7-4E39-BACB-B22AAE97DA9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1BD45E4-0221-4EAA-93C7-6173B636DDA4}" type="datetimeFigureOut">
              <a:rPr lang="en-US"/>
              <a:pPr>
                <a:defRPr/>
              </a:pPr>
              <a:t>10/1/2021</a:t>
            </a:fld>
            <a:endParaRPr lang="en-US"/>
          </a:p>
        </p:txBody>
      </p:sp>
      <p:sp>
        <p:nvSpPr>
          <p:cNvPr id="4" name="Slide Image Placeholder 3">
            <a:extLst>
              <a:ext uri="{FF2B5EF4-FFF2-40B4-BE49-F238E27FC236}">
                <a16:creationId xmlns:a16="http://schemas.microsoft.com/office/drawing/2014/main" id="{07C7FC53-F6F4-4E96-BA52-28A93C45A709}"/>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840B8B2-511E-480B-B15F-63423CDA3A6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5E73C1D-93E7-4C00-B53B-2A9420C5E39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1768C3F-C573-4427-BCC8-626B7BDEC7FC}"/>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55FB3FA3-A560-4DA4-953C-2231A7ED72A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941B668-0EE3-4B04-A552-CD19E44E07D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6BE7383-3322-4908-8FC5-A5F49E49641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Christine?</a:t>
            </a:r>
            <a:endParaRPr lang="en-US" altLang="en-US">
              <a:cs typeface="Calibri" panose="020F0502020204030204" pitchFamily="34" charset="0"/>
            </a:endParaRPr>
          </a:p>
        </p:txBody>
      </p:sp>
      <p:sp>
        <p:nvSpPr>
          <p:cNvPr id="8196" name="Slide Number Placeholder 3">
            <a:extLst>
              <a:ext uri="{FF2B5EF4-FFF2-40B4-BE49-F238E27FC236}">
                <a16:creationId xmlns:a16="http://schemas.microsoft.com/office/drawing/2014/main" id="{E1ADD190-091F-462A-9EF3-4BBBB57410B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ECCA85E-836F-46DC-92E5-46AB6885831A}"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B37925D-2D2D-4BF6-A25B-1B90405492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00EC2CA8-B6A6-436D-9C5D-C1A226FB16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Brandon</a:t>
            </a:r>
            <a:endParaRPr lang="en-US" altLang="en-US">
              <a:cs typeface="Calibri" panose="020F0502020204030204" pitchFamily="34" charset="0"/>
            </a:endParaRPr>
          </a:p>
        </p:txBody>
      </p:sp>
      <p:sp>
        <p:nvSpPr>
          <p:cNvPr id="18436" name="Slide Number Placeholder 3">
            <a:extLst>
              <a:ext uri="{FF2B5EF4-FFF2-40B4-BE49-F238E27FC236}">
                <a16:creationId xmlns:a16="http://schemas.microsoft.com/office/drawing/2014/main" id="{F6D53251-F742-4501-B57D-48BD0E7409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316AF071-E1C2-4290-AB84-9A9B3DCE0684}" type="slidenum">
              <a:rPr lang="en-US" altLang="en-US" smtClean="0">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84E2BCB-6A59-4110-9F7F-432855960B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889D374-9F46-4607-BCA2-C977112093E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t>Tonya Jernigan: Licensed Clinical Social Worker and is currently SW at UK Healthcare in Pediatrics Forensic Medicine. She holds a Bachelor of Arts from Transylvania and a Master’s in Social Work from UK. She has 16 years experience in the fields of advocacy and social work. She began her career working in the fields of violence against women, first as a Family Advocate in the local domestic violence shelter serving women and children in crisis and then served as a Victim’s Advocate in the Fayette County Attorney’s Office. Ms. Jernigan’s experience as a social worker has been mainly in the field of substance use disorders, serving as a frontline clinician for pregnant and parenting women at one of Kentucky’s oldest and largest licensed treatment facilities, the Chrysalis House. Prior to joining Pediatric Forensic Medicine, she served as the Clinical Director for Chrysalis House overseeing the 62-bed facility and designing programming that served pregnant and parenting women, where the women’s children, 2 years and younger, lived full time. </a:t>
            </a:r>
          </a:p>
        </p:txBody>
      </p:sp>
      <p:sp>
        <p:nvSpPr>
          <p:cNvPr id="20484" name="Slide Number Placeholder 3">
            <a:extLst>
              <a:ext uri="{FF2B5EF4-FFF2-40B4-BE49-F238E27FC236}">
                <a16:creationId xmlns:a16="http://schemas.microsoft.com/office/drawing/2014/main" id="{9E4EE5A9-9C08-4A61-8A53-A79E57EA76E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F182296-B25E-45D1-BFFA-ED2B81BEF33A}"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Christine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13</a:t>
            </a:fld>
            <a:endParaRPr lang="en-US"/>
          </a:p>
        </p:txBody>
      </p:sp>
    </p:spTree>
    <p:extLst>
      <p:ext uri="{BB962C8B-B14F-4D97-AF65-F5344CB8AC3E}">
        <p14:creationId xmlns:p14="http://schemas.microsoft.com/office/powerpoint/2010/main" val="3033875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Christine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14</a:t>
            </a:fld>
            <a:endParaRPr lang="en-US"/>
          </a:p>
        </p:txBody>
      </p:sp>
    </p:spTree>
    <p:extLst>
      <p:ext uri="{BB962C8B-B14F-4D97-AF65-F5344CB8AC3E}">
        <p14:creationId xmlns:p14="http://schemas.microsoft.com/office/powerpoint/2010/main" val="3695898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46D55A6-F130-40A0-9433-5BEEC3A55C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B87A16B-2DB4-41F4-BB57-43EC0D4916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Calibri"/>
            </a:endParaRPr>
          </a:p>
          <a:p>
            <a:pPr eaLnBrk="1" hangingPunct="1">
              <a:spcBef>
                <a:spcPct val="0"/>
              </a:spcBef>
            </a:pPr>
            <a:endParaRPr lang="en-US" altLang="en-US">
              <a:cs typeface="Calibri" panose="020F0502020204030204" pitchFamily="34" charset="0"/>
            </a:endParaRPr>
          </a:p>
          <a:p>
            <a:pPr eaLnBrk="1" hangingPunct="1">
              <a:spcBef>
                <a:spcPct val="0"/>
              </a:spcBef>
            </a:pPr>
            <a:r>
              <a:rPr lang="en-US" altLang="en-US">
                <a:cs typeface="Calibri"/>
              </a:rPr>
              <a:t>Mikaela</a:t>
            </a:r>
          </a:p>
          <a:p>
            <a:pPr eaLnBrk="1" hangingPunct="1">
              <a:spcBef>
                <a:spcPct val="0"/>
              </a:spcBef>
            </a:pPr>
            <a:endParaRPr lang="en-US" altLang="en-US">
              <a:cs typeface="Calibri" panose="020F0502020204030204" pitchFamily="34" charset="0"/>
            </a:endParaRPr>
          </a:p>
          <a:p>
            <a:pPr eaLnBrk="1" hangingPunct="1">
              <a:spcBef>
                <a:spcPct val="0"/>
              </a:spcBef>
            </a:pPr>
            <a:endParaRPr lang="en-US" altLang="en-US">
              <a:cs typeface="Calibri" panose="020F0502020204030204" pitchFamily="34" charset="0"/>
            </a:endParaRPr>
          </a:p>
        </p:txBody>
      </p:sp>
      <p:sp>
        <p:nvSpPr>
          <p:cNvPr id="32772" name="Slide Number Placeholder 3">
            <a:extLst>
              <a:ext uri="{FF2B5EF4-FFF2-40B4-BE49-F238E27FC236}">
                <a16:creationId xmlns:a16="http://schemas.microsoft.com/office/drawing/2014/main" id="{D6B19BE5-BC12-4C1A-9781-207198D8FD7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9A511444-78C7-4123-A5F8-85D4CC863755}"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Christine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16</a:t>
            </a:fld>
            <a:endParaRPr lang="en-US"/>
          </a:p>
        </p:txBody>
      </p:sp>
    </p:spTree>
    <p:extLst>
      <p:ext uri="{BB962C8B-B14F-4D97-AF65-F5344CB8AC3E}">
        <p14:creationId xmlns:p14="http://schemas.microsoft.com/office/powerpoint/2010/main" val="1768800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907D96-7DAA-4FA2-813D-D274290AD42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2E4BA591-3DF5-4A78-9441-7C3F0CC75AC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Calibri" panose="020F0502020204030204" pitchFamily="34" charset="0"/>
            </a:endParaRPr>
          </a:p>
        </p:txBody>
      </p:sp>
      <p:sp>
        <p:nvSpPr>
          <p:cNvPr id="10244" name="Slide Number Placeholder 3">
            <a:extLst>
              <a:ext uri="{FF2B5EF4-FFF2-40B4-BE49-F238E27FC236}">
                <a16:creationId xmlns:a16="http://schemas.microsoft.com/office/drawing/2014/main" id="{6EAF5BC6-8A20-477D-8749-D236578AC8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0460241F-D0F6-484E-A6DF-EBC1F50615F7}"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F33F54D-FCE8-4DD1-8D8D-056303EAB6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86C92B1-19E5-4F36-BC56-A98763AB3F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Christine </a:t>
            </a:r>
          </a:p>
        </p:txBody>
      </p:sp>
      <p:sp>
        <p:nvSpPr>
          <p:cNvPr id="14340" name="Slide Number Placeholder 3">
            <a:extLst>
              <a:ext uri="{FF2B5EF4-FFF2-40B4-BE49-F238E27FC236}">
                <a16:creationId xmlns:a16="http://schemas.microsoft.com/office/drawing/2014/main" id="{0CA9DC01-04DA-4515-8F4F-7B841990CBC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E91857E8-5C22-46B7-A79B-1C3025C90810}"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0C2ABE5-A603-4FD2-83FD-BABBEF645CD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A652DD35-A7F5-4D9C-B28B-AD4B1A63186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Christine</a:t>
            </a:r>
            <a:endParaRPr lang="en-US" altLang="en-US">
              <a:cs typeface="Calibri" panose="020F0502020204030204" pitchFamily="34" charset="0"/>
            </a:endParaRPr>
          </a:p>
        </p:txBody>
      </p:sp>
      <p:sp>
        <p:nvSpPr>
          <p:cNvPr id="12292" name="Slide Number Placeholder 3">
            <a:extLst>
              <a:ext uri="{FF2B5EF4-FFF2-40B4-BE49-F238E27FC236}">
                <a16:creationId xmlns:a16="http://schemas.microsoft.com/office/drawing/2014/main" id="{06FC6AF8-FB03-4A5F-9747-A7B3902DC2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ABC66E95-C400-4848-8313-9A92FACA2EC6}"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BF3D1E2-51F5-48FA-AFC6-D63F57BEB4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FC0A22C-D688-4E19-A13C-396318D53E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cs typeface="Calibri"/>
              </a:rPr>
              <a:t>Caroline</a:t>
            </a:r>
            <a:endParaRPr lang="en-US" altLang="en-US"/>
          </a:p>
        </p:txBody>
      </p:sp>
      <p:sp>
        <p:nvSpPr>
          <p:cNvPr id="4" name="Slide Number Placeholder 3">
            <a:extLst>
              <a:ext uri="{FF2B5EF4-FFF2-40B4-BE49-F238E27FC236}">
                <a16:creationId xmlns:a16="http://schemas.microsoft.com/office/drawing/2014/main" id="{87794406-88BF-4313-A083-49225DB59B2E}"/>
              </a:ext>
            </a:extLst>
          </p:cNvPr>
          <p:cNvSpPr>
            <a:spLocks noGrp="1"/>
          </p:cNvSpPr>
          <p:nvPr>
            <p:ph type="sldNum" sz="quarter" idx="5"/>
          </p:nvPr>
        </p:nvSpPr>
        <p:spPr/>
        <p:txBody>
          <a:bodyPr/>
          <a:lstStyle/>
          <a:p>
            <a:pPr>
              <a:defRPr/>
            </a:pPr>
            <a:fld id="{2B7AF9FD-7899-4300-A09E-A6C1BBEFCBC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BF3D1E2-51F5-48FA-AFC6-D63F57BEB4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FC0A22C-D688-4E19-A13C-396318D53E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cs typeface="Calibri"/>
              </a:rPr>
              <a:t>Caroline</a:t>
            </a:r>
            <a:endParaRPr lang="en-US" altLang="en-US"/>
          </a:p>
        </p:txBody>
      </p:sp>
      <p:sp>
        <p:nvSpPr>
          <p:cNvPr id="4" name="Slide Number Placeholder 3">
            <a:extLst>
              <a:ext uri="{FF2B5EF4-FFF2-40B4-BE49-F238E27FC236}">
                <a16:creationId xmlns:a16="http://schemas.microsoft.com/office/drawing/2014/main" id="{87794406-88BF-4313-A083-49225DB59B2E}"/>
              </a:ext>
            </a:extLst>
          </p:cNvPr>
          <p:cNvSpPr>
            <a:spLocks noGrp="1"/>
          </p:cNvSpPr>
          <p:nvPr>
            <p:ph type="sldNum" sz="quarter" idx="5"/>
          </p:nvPr>
        </p:nvSpPr>
        <p:spPr/>
        <p:txBody>
          <a:bodyPr/>
          <a:lstStyle/>
          <a:p>
            <a:pPr>
              <a:defRPr/>
            </a:pPr>
            <a:fld id="{2B7AF9FD-7899-4300-A09E-A6C1BBEFCBC0}" type="slidenum">
              <a:rPr lang="en-US" smtClean="0"/>
              <a:pPr>
                <a:defRPr/>
              </a:pPr>
              <a:t>6</a:t>
            </a:fld>
            <a:endParaRPr lang="en-US"/>
          </a:p>
        </p:txBody>
      </p:sp>
    </p:spTree>
    <p:extLst>
      <p:ext uri="{BB962C8B-B14F-4D97-AF65-F5344CB8AC3E}">
        <p14:creationId xmlns:p14="http://schemas.microsoft.com/office/powerpoint/2010/main" val="3977754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7</a:t>
            </a:fld>
            <a:endParaRPr lang="en-US"/>
          </a:p>
        </p:txBody>
      </p:sp>
    </p:spTree>
    <p:extLst>
      <p:ext uri="{BB962C8B-B14F-4D97-AF65-F5344CB8AC3E}">
        <p14:creationId xmlns:p14="http://schemas.microsoft.com/office/powerpoint/2010/main" val="2211705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8</a:t>
            </a:fld>
            <a:endParaRPr lang="en-US"/>
          </a:p>
        </p:txBody>
      </p:sp>
    </p:spTree>
    <p:extLst>
      <p:ext uri="{BB962C8B-B14F-4D97-AF65-F5344CB8AC3E}">
        <p14:creationId xmlns:p14="http://schemas.microsoft.com/office/powerpoint/2010/main" val="1048729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9</a:t>
            </a:fld>
            <a:endParaRPr lang="en-US"/>
          </a:p>
        </p:txBody>
      </p:sp>
    </p:spTree>
    <p:extLst>
      <p:ext uri="{BB962C8B-B14F-4D97-AF65-F5344CB8AC3E}">
        <p14:creationId xmlns:p14="http://schemas.microsoft.com/office/powerpoint/2010/main" val="1443725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39510CF5-27EC-4F13-93DC-0ED185A10F4C}"/>
              </a:ext>
            </a:extLst>
          </p:cNvPr>
          <p:cNvGrpSpPr>
            <a:grpSpLocks/>
          </p:cNvGrpSpPr>
          <p:nvPr/>
        </p:nvGrpSpPr>
        <p:grpSpPr bwMode="auto">
          <a:xfrm>
            <a:off x="0" y="-7938"/>
            <a:ext cx="12192000" cy="6865938"/>
            <a:chOff x="0" y="-8467"/>
            <a:chExt cx="12192000" cy="6866467"/>
          </a:xfrm>
        </p:grpSpPr>
        <p:sp>
          <p:nvSpPr>
            <p:cNvPr id="5" name="Freeform 14">
              <a:extLst>
                <a:ext uri="{FF2B5EF4-FFF2-40B4-BE49-F238E27FC236}">
                  <a16:creationId xmlns:a16="http://schemas.microsoft.com/office/drawing/2014/main" id="{6D3F5916-084F-4E74-A7EB-B72B8593EF06}"/>
                </a:ext>
              </a:extLst>
            </p:cNvPr>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a:extLst>
                <a:ext uri="{FF2B5EF4-FFF2-40B4-BE49-F238E27FC236}">
                  <a16:creationId xmlns:a16="http://schemas.microsoft.com/office/drawing/2014/main" id="{E16BEAEE-57E3-4625-A2EE-A63805F29473}"/>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A04FA6BB-7B96-4FAC-8BFC-4409565941DB}"/>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2C2A8306-1523-43B6-B670-824E354B106F}"/>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3F567C2D-1450-4FEC-A81A-22BC047B980C}"/>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a:extLst>
                <a:ext uri="{FF2B5EF4-FFF2-40B4-BE49-F238E27FC236}">
                  <a16:creationId xmlns:a16="http://schemas.microsoft.com/office/drawing/2014/main" id="{9ED072EA-4EA2-4893-93E5-1390C2B76D0E}"/>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FE7B0AA1-6445-4EE0-823D-469E479CA123}"/>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a:extLst>
                <a:ext uri="{FF2B5EF4-FFF2-40B4-BE49-F238E27FC236}">
                  <a16:creationId xmlns:a16="http://schemas.microsoft.com/office/drawing/2014/main" id="{275B7E4B-1099-4AE1-BB48-F5C3CBE0AF18}"/>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9C96C2EF-80C5-4462-A006-744930325E23}"/>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5E5245F2-01BF-4787-8283-DE8811E1AFA9}"/>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5" name="Picture 38">
            <a:extLst>
              <a:ext uri="{FF2B5EF4-FFF2-40B4-BE49-F238E27FC236}">
                <a16:creationId xmlns:a16="http://schemas.microsoft.com/office/drawing/2014/main" id="{47556548-3851-4845-853A-1C0D310FE5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10063" y="5943600"/>
            <a:ext cx="34686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9">
            <a:extLst>
              <a:ext uri="{FF2B5EF4-FFF2-40B4-BE49-F238E27FC236}">
                <a16:creationId xmlns:a16="http://schemas.microsoft.com/office/drawing/2014/main" id="{0C6B3296-79EA-4228-86A5-28E48835C31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16188" y="5611813"/>
            <a:ext cx="1084262" cy="118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0">
            <a:extLst>
              <a:ext uri="{FF2B5EF4-FFF2-40B4-BE49-F238E27FC236}">
                <a16:creationId xmlns:a16="http://schemas.microsoft.com/office/drawing/2014/main" id="{421FB9B7-EB85-4B49-B559-E43FF9FD70C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81963" y="5732463"/>
            <a:ext cx="1854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8" name="Date Placeholder 3">
            <a:extLst>
              <a:ext uri="{FF2B5EF4-FFF2-40B4-BE49-F238E27FC236}">
                <a16:creationId xmlns:a16="http://schemas.microsoft.com/office/drawing/2014/main" id="{0AA6BC49-E890-4ADF-BE25-2D27ECA365FB}"/>
              </a:ext>
            </a:extLst>
          </p:cNvPr>
          <p:cNvSpPr>
            <a:spLocks noGrp="1"/>
          </p:cNvSpPr>
          <p:nvPr>
            <p:ph type="dt" sz="half" idx="10"/>
          </p:nvPr>
        </p:nvSpPr>
        <p:spPr/>
        <p:txBody>
          <a:bodyPr/>
          <a:lstStyle>
            <a:lvl1pPr>
              <a:defRPr/>
            </a:lvl1pPr>
          </a:lstStyle>
          <a:p>
            <a:pPr>
              <a:defRPr/>
            </a:pPr>
            <a:endParaRPr lang="en-US"/>
          </a:p>
        </p:txBody>
      </p:sp>
      <p:sp>
        <p:nvSpPr>
          <p:cNvPr id="19" name="Footer Placeholder 4">
            <a:extLst>
              <a:ext uri="{FF2B5EF4-FFF2-40B4-BE49-F238E27FC236}">
                <a16:creationId xmlns:a16="http://schemas.microsoft.com/office/drawing/2014/main" id="{20A2C49E-846A-4AA4-8529-D8FA0A165DB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20" name="Slide Number Placeholder 5">
            <a:extLst>
              <a:ext uri="{FF2B5EF4-FFF2-40B4-BE49-F238E27FC236}">
                <a16:creationId xmlns:a16="http://schemas.microsoft.com/office/drawing/2014/main" id="{A75661A5-F89F-4F08-B1B0-4AFFFC2060CB}"/>
              </a:ext>
            </a:extLst>
          </p:cNvPr>
          <p:cNvSpPr>
            <a:spLocks noGrp="1"/>
          </p:cNvSpPr>
          <p:nvPr>
            <p:ph type="sldNum" sz="quarter" idx="12"/>
          </p:nvPr>
        </p:nvSpPr>
        <p:spPr/>
        <p:txBody>
          <a:bodyPr/>
          <a:lstStyle>
            <a:lvl1pPr>
              <a:defRPr/>
            </a:lvl1pPr>
          </a:lstStyle>
          <a:p>
            <a:pPr>
              <a:defRPr/>
            </a:pPr>
            <a:fld id="{754208AC-5BE3-47FF-A5F1-A4D5BD701489}" type="slidenum">
              <a:rPr lang="en-US"/>
              <a:pPr>
                <a:defRPr/>
              </a:pPr>
              <a:t>‹#›</a:t>
            </a:fld>
            <a:endParaRPr lang="en-US"/>
          </a:p>
        </p:txBody>
      </p:sp>
    </p:spTree>
    <p:extLst>
      <p:ext uri="{BB962C8B-B14F-4D97-AF65-F5344CB8AC3E}">
        <p14:creationId xmlns:p14="http://schemas.microsoft.com/office/powerpoint/2010/main" val="152729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BAA13D-5CD8-409C-9BE5-16943FF6300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746FEF-0492-45F6-9A32-00A81C8AAA18}"/>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9BDE2A43-BA8D-4A8D-99A2-0DF7EA25B590}"/>
              </a:ext>
            </a:extLst>
          </p:cNvPr>
          <p:cNvSpPr>
            <a:spLocks noGrp="1"/>
          </p:cNvSpPr>
          <p:nvPr>
            <p:ph type="sldNum" sz="quarter" idx="12"/>
          </p:nvPr>
        </p:nvSpPr>
        <p:spPr/>
        <p:txBody>
          <a:bodyPr/>
          <a:lstStyle>
            <a:lvl1pPr>
              <a:defRPr/>
            </a:lvl1pPr>
          </a:lstStyle>
          <a:p>
            <a:pPr>
              <a:defRPr/>
            </a:pPr>
            <a:fld id="{1C703DF1-0C68-4F44-AB39-7198D3055A74}" type="slidenum">
              <a:rPr lang="en-US"/>
              <a:pPr>
                <a:defRPr/>
              </a:pPr>
              <a:t>‹#›</a:t>
            </a:fld>
            <a:endParaRPr lang="en-US"/>
          </a:p>
        </p:txBody>
      </p:sp>
    </p:spTree>
    <p:extLst>
      <p:ext uri="{BB962C8B-B14F-4D97-AF65-F5344CB8AC3E}">
        <p14:creationId xmlns:p14="http://schemas.microsoft.com/office/powerpoint/2010/main" val="252968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5066DC-8129-472B-9D14-5534B66F4B11}"/>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a:extLst>
              <a:ext uri="{FF2B5EF4-FFF2-40B4-BE49-F238E27FC236}">
                <a16:creationId xmlns:a16="http://schemas.microsoft.com/office/drawing/2014/main" id="{16154403-57AC-464E-AE23-F6D8F391BCCB}"/>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27B55E2-1813-46DF-9B5A-63DF04BDDB1B}"/>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7F87CFA-09E6-4101-A911-48142C59FC2E}"/>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2C1F8FB2-6372-4C79-8896-2214863B3F2C}"/>
              </a:ext>
            </a:extLst>
          </p:cNvPr>
          <p:cNvSpPr>
            <a:spLocks noGrp="1"/>
          </p:cNvSpPr>
          <p:nvPr>
            <p:ph type="sldNum" sz="quarter" idx="16"/>
          </p:nvPr>
        </p:nvSpPr>
        <p:spPr/>
        <p:txBody>
          <a:bodyPr/>
          <a:lstStyle>
            <a:lvl1pPr>
              <a:defRPr/>
            </a:lvl1pPr>
          </a:lstStyle>
          <a:p>
            <a:pPr>
              <a:defRPr/>
            </a:pPr>
            <a:fld id="{C937289B-C007-4CF7-B728-AB9AEC8E2C8C}" type="slidenum">
              <a:rPr lang="en-US"/>
              <a:pPr>
                <a:defRPr/>
              </a:pPr>
              <a:t>‹#›</a:t>
            </a:fld>
            <a:endParaRPr lang="en-US"/>
          </a:p>
        </p:txBody>
      </p:sp>
    </p:spTree>
    <p:extLst>
      <p:ext uri="{BB962C8B-B14F-4D97-AF65-F5344CB8AC3E}">
        <p14:creationId xmlns:p14="http://schemas.microsoft.com/office/powerpoint/2010/main" val="987421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E981AA-0D60-4A5A-9BD6-3D09CB819C6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D585A6E-C98E-4024-8017-1C15180D220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29BA0556-F3A4-490B-A2B6-78CDE778223B}"/>
              </a:ext>
            </a:extLst>
          </p:cNvPr>
          <p:cNvSpPr>
            <a:spLocks noGrp="1"/>
          </p:cNvSpPr>
          <p:nvPr>
            <p:ph type="sldNum" sz="quarter" idx="12"/>
          </p:nvPr>
        </p:nvSpPr>
        <p:spPr/>
        <p:txBody>
          <a:bodyPr/>
          <a:lstStyle>
            <a:lvl1pPr>
              <a:defRPr/>
            </a:lvl1pPr>
          </a:lstStyle>
          <a:p>
            <a:pPr>
              <a:defRPr/>
            </a:pPr>
            <a:fld id="{6F2E15A7-20FB-40CE-BCB7-337A3F19546C}" type="slidenum">
              <a:rPr lang="en-US"/>
              <a:pPr>
                <a:defRPr/>
              </a:pPr>
              <a:t>‹#›</a:t>
            </a:fld>
            <a:endParaRPr lang="en-US"/>
          </a:p>
        </p:txBody>
      </p:sp>
    </p:spTree>
    <p:extLst>
      <p:ext uri="{BB962C8B-B14F-4D97-AF65-F5344CB8AC3E}">
        <p14:creationId xmlns:p14="http://schemas.microsoft.com/office/powerpoint/2010/main" val="418188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26608AF-63C2-49B3-B770-2BE2990A85A3}"/>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a:extLst>
              <a:ext uri="{FF2B5EF4-FFF2-40B4-BE49-F238E27FC236}">
                <a16:creationId xmlns:a16="http://schemas.microsoft.com/office/drawing/2014/main" id="{572BF9E8-CA5C-46BE-8CCD-72AFD4F82D9D}"/>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4EC94BD5-694E-4AA2-A09F-87A225C0813A}"/>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144AA32-06C9-4EB2-BDA0-00BB8EB0ED8D}"/>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21DCF5BC-6A0A-4795-A29C-3383D8F99D05}"/>
              </a:ext>
            </a:extLst>
          </p:cNvPr>
          <p:cNvSpPr>
            <a:spLocks noGrp="1"/>
          </p:cNvSpPr>
          <p:nvPr>
            <p:ph type="sldNum" sz="quarter" idx="16"/>
          </p:nvPr>
        </p:nvSpPr>
        <p:spPr/>
        <p:txBody>
          <a:bodyPr/>
          <a:lstStyle>
            <a:lvl1pPr>
              <a:defRPr/>
            </a:lvl1pPr>
          </a:lstStyle>
          <a:p>
            <a:pPr>
              <a:defRPr/>
            </a:pPr>
            <a:fld id="{9065146F-4F1A-4381-B187-C61E03B6216A}" type="slidenum">
              <a:rPr lang="en-US"/>
              <a:pPr>
                <a:defRPr/>
              </a:pPr>
              <a:t>‹#›</a:t>
            </a:fld>
            <a:endParaRPr lang="en-US"/>
          </a:p>
        </p:txBody>
      </p:sp>
    </p:spTree>
    <p:extLst>
      <p:ext uri="{BB962C8B-B14F-4D97-AF65-F5344CB8AC3E}">
        <p14:creationId xmlns:p14="http://schemas.microsoft.com/office/powerpoint/2010/main" val="1603169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085BA181-098F-4581-A345-EC951327CC80}"/>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9F9B7BD-3A1B-4C40-814B-3A0A89D43929}"/>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C7B50E72-8440-4202-B834-1E0CF9BFD088}"/>
              </a:ext>
            </a:extLst>
          </p:cNvPr>
          <p:cNvSpPr>
            <a:spLocks noGrp="1"/>
          </p:cNvSpPr>
          <p:nvPr>
            <p:ph type="sldNum" sz="quarter" idx="16"/>
          </p:nvPr>
        </p:nvSpPr>
        <p:spPr/>
        <p:txBody>
          <a:bodyPr/>
          <a:lstStyle>
            <a:lvl1pPr>
              <a:defRPr/>
            </a:lvl1pPr>
          </a:lstStyle>
          <a:p>
            <a:pPr>
              <a:defRPr/>
            </a:pPr>
            <a:fld id="{95F8FC16-0CD9-4A6F-9334-310AEE6115F9}" type="slidenum">
              <a:rPr lang="en-US"/>
              <a:pPr>
                <a:defRPr/>
              </a:pPr>
              <a:t>‹#›</a:t>
            </a:fld>
            <a:endParaRPr lang="en-US"/>
          </a:p>
        </p:txBody>
      </p:sp>
    </p:spTree>
    <p:extLst>
      <p:ext uri="{BB962C8B-B14F-4D97-AF65-F5344CB8AC3E}">
        <p14:creationId xmlns:p14="http://schemas.microsoft.com/office/powerpoint/2010/main" val="405043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955A09-C81F-4EDC-8819-AD188AAD93A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3F874D0-B34A-47F8-941E-BA7A36E4CD2E}"/>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4FD3A23F-C937-495D-87A9-3551524804A8}"/>
              </a:ext>
            </a:extLst>
          </p:cNvPr>
          <p:cNvSpPr>
            <a:spLocks noGrp="1"/>
          </p:cNvSpPr>
          <p:nvPr>
            <p:ph type="sldNum" sz="quarter" idx="12"/>
          </p:nvPr>
        </p:nvSpPr>
        <p:spPr/>
        <p:txBody>
          <a:bodyPr/>
          <a:lstStyle>
            <a:lvl1pPr>
              <a:defRPr/>
            </a:lvl1pPr>
          </a:lstStyle>
          <a:p>
            <a:pPr>
              <a:defRPr/>
            </a:pPr>
            <a:fld id="{37875A93-89C9-4B2B-837B-791043925A7B}" type="slidenum">
              <a:rPr lang="en-US"/>
              <a:pPr>
                <a:defRPr/>
              </a:pPr>
              <a:t>‹#›</a:t>
            </a:fld>
            <a:endParaRPr lang="en-US"/>
          </a:p>
        </p:txBody>
      </p:sp>
    </p:spTree>
    <p:extLst>
      <p:ext uri="{BB962C8B-B14F-4D97-AF65-F5344CB8AC3E}">
        <p14:creationId xmlns:p14="http://schemas.microsoft.com/office/powerpoint/2010/main" val="2077088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B9B10-B6C5-4078-815F-444701FCC80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C10D996-1E8B-4226-B317-213F8D0BE83F}"/>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352AF651-8D2B-439A-8640-142D1FF1A13B}"/>
              </a:ext>
            </a:extLst>
          </p:cNvPr>
          <p:cNvSpPr>
            <a:spLocks noGrp="1"/>
          </p:cNvSpPr>
          <p:nvPr>
            <p:ph type="sldNum" sz="quarter" idx="12"/>
          </p:nvPr>
        </p:nvSpPr>
        <p:spPr/>
        <p:txBody>
          <a:bodyPr/>
          <a:lstStyle>
            <a:lvl1pPr>
              <a:defRPr/>
            </a:lvl1pPr>
          </a:lstStyle>
          <a:p>
            <a:pPr>
              <a:defRPr/>
            </a:pPr>
            <a:fld id="{CB61BB78-E911-4D9D-91DE-28A528EC34AC}" type="slidenum">
              <a:rPr lang="en-US"/>
              <a:pPr>
                <a:defRPr/>
              </a:pPr>
              <a:t>‹#›</a:t>
            </a:fld>
            <a:endParaRPr lang="en-US"/>
          </a:p>
        </p:txBody>
      </p:sp>
    </p:spTree>
    <p:extLst>
      <p:ext uri="{BB962C8B-B14F-4D97-AF65-F5344CB8AC3E}">
        <p14:creationId xmlns:p14="http://schemas.microsoft.com/office/powerpoint/2010/main" val="90530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7">
            <a:extLst>
              <a:ext uri="{FF2B5EF4-FFF2-40B4-BE49-F238E27FC236}">
                <a16:creationId xmlns:a16="http://schemas.microsoft.com/office/drawing/2014/main" id="{2A7A9D22-7954-4BC1-BB65-C3DD2ECEBA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6425" y="5632450"/>
            <a:ext cx="10858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8">
            <a:extLst>
              <a:ext uri="{FF2B5EF4-FFF2-40B4-BE49-F238E27FC236}">
                <a16:creationId xmlns:a16="http://schemas.microsoft.com/office/drawing/2014/main" id="{289A8236-5F88-415C-9F9A-CB3B6AA7EAD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10225" y="5856288"/>
            <a:ext cx="1595438"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9">
            <a:extLst>
              <a:ext uri="{FF2B5EF4-FFF2-40B4-BE49-F238E27FC236}">
                <a16:creationId xmlns:a16="http://schemas.microsoft.com/office/drawing/2014/main" id="{FD4EA30A-128A-4EB9-AC3A-BAC109F55BC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74863" y="6003925"/>
            <a:ext cx="3421062"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A674826-9FBB-4249-8396-67C62560B067}"/>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32DE8EE-2474-4FA2-B8BA-4ECD202E2C6D}"/>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647201F1-08DB-43DB-B082-8E3E1D2CE333}"/>
              </a:ext>
            </a:extLst>
          </p:cNvPr>
          <p:cNvSpPr>
            <a:spLocks noGrp="1"/>
          </p:cNvSpPr>
          <p:nvPr>
            <p:ph type="sldNum" sz="quarter" idx="12"/>
          </p:nvPr>
        </p:nvSpPr>
        <p:spPr/>
        <p:txBody>
          <a:bodyPr/>
          <a:lstStyle>
            <a:lvl1pPr>
              <a:defRPr/>
            </a:lvl1pPr>
          </a:lstStyle>
          <a:p>
            <a:pPr>
              <a:defRPr/>
            </a:pPr>
            <a:fld id="{3DEA26C2-DCF6-476F-8A0A-772084355778}" type="slidenum">
              <a:rPr lang="en-US"/>
              <a:pPr>
                <a:defRPr/>
              </a:pPr>
              <a:t>‹#›</a:t>
            </a:fld>
            <a:endParaRPr lang="en-US"/>
          </a:p>
        </p:txBody>
      </p:sp>
    </p:spTree>
    <p:extLst>
      <p:ext uri="{BB962C8B-B14F-4D97-AF65-F5344CB8AC3E}">
        <p14:creationId xmlns:p14="http://schemas.microsoft.com/office/powerpoint/2010/main" val="1991918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89158-3641-4C5A-B53C-134D5D4F6D8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D73D7A2-F840-4702-92F2-E56D56FD327F}"/>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7AB85FDF-9950-474D-A898-F0272AAB9C64}"/>
              </a:ext>
            </a:extLst>
          </p:cNvPr>
          <p:cNvSpPr>
            <a:spLocks noGrp="1"/>
          </p:cNvSpPr>
          <p:nvPr>
            <p:ph type="sldNum" sz="quarter" idx="12"/>
          </p:nvPr>
        </p:nvSpPr>
        <p:spPr/>
        <p:txBody>
          <a:bodyPr/>
          <a:lstStyle>
            <a:lvl1pPr>
              <a:defRPr/>
            </a:lvl1pPr>
          </a:lstStyle>
          <a:p>
            <a:pPr>
              <a:defRPr/>
            </a:pPr>
            <a:fld id="{A054FB4A-20B4-42A1-A5D1-C8138CD524E1}" type="slidenum">
              <a:rPr lang="en-US"/>
              <a:pPr>
                <a:defRPr/>
              </a:pPr>
              <a:t>‹#›</a:t>
            </a:fld>
            <a:endParaRPr lang="en-US"/>
          </a:p>
        </p:txBody>
      </p:sp>
    </p:spTree>
    <p:extLst>
      <p:ext uri="{BB962C8B-B14F-4D97-AF65-F5344CB8AC3E}">
        <p14:creationId xmlns:p14="http://schemas.microsoft.com/office/powerpoint/2010/main" val="26044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DDC3452-67C3-43F3-A1B5-81ED410D519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C217CA-9057-4EB2-84F8-641C1EDF4FB9}"/>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C6B47A01-5459-42EB-9DE1-01C4E45A0F49}"/>
              </a:ext>
            </a:extLst>
          </p:cNvPr>
          <p:cNvSpPr>
            <a:spLocks noGrp="1"/>
          </p:cNvSpPr>
          <p:nvPr>
            <p:ph type="sldNum" sz="quarter" idx="12"/>
          </p:nvPr>
        </p:nvSpPr>
        <p:spPr/>
        <p:txBody>
          <a:bodyPr/>
          <a:lstStyle>
            <a:lvl1pPr>
              <a:defRPr/>
            </a:lvl1pPr>
          </a:lstStyle>
          <a:p>
            <a:pPr>
              <a:defRPr/>
            </a:pPr>
            <a:fld id="{8B3075D8-4FDE-40C5-A863-EBDD087DDB63}" type="slidenum">
              <a:rPr lang="en-US"/>
              <a:pPr>
                <a:defRPr/>
              </a:pPr>
              <a:t>‹#›</a:t>
            </a:fld>
            <a:endParaRPr lang="en-US"/>
          </a:p>
        </p:txBody>
      </p:sp>
    </p:spTree>
    <p:extLst>
      <p:ext uri="{BB962C8B-B14F-4D97-AF65-F5344CB8AC3E}">
        <p14:creationId xmlns:p14="http://schemas.microsoft.com/office/powerpoint/2010/main" val="428849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8EAD3AC-D4BE-4810-B49D-AA9A2E7E982F}"/>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24C4445-1E83-4968-B4C2-C65DDB270BF9}"/>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0582DF77-6F75-44FB-87FA-25C82CCA23EB}"/>
              </a:ext>
            </a:extLst>
          </p:cNvPr>
          <p:cNvSpPr>
            <a:spLocks noGrp="1"/>
          </p:cNvSpPr>
          <p:nvPr>
            <p:ph type="sldNum" sz="quarter" idx="12"/>
          </p:nvPr>
        </p:nvSpPr>
        <p:spPr/>
        <p:txBody>
          <a:bodyPr/>
          <a:lstStyle>
            <a:lvl1pPr>
              <a:defRPr/>
            </a:lvl1pPr>
          </a:lstStyle>
          <a:p>
            <a:pPr>
              <a:defRPr/>
            </a:pPr>
            <a:fld id="{AE5D942C-77F3-4A5A-8AAF-24282830444F}" type="slidenum">
              <a:rPr lang="en-US"/>
              <a:pPr>
                <a:defRPr/>
              </a:pPr>
              <a:t>‹#›</a:t>
            </a:fld>
            <a:endParaRPr lang="en-US"/>
          </a:p>
        </p:txBody>
      </p:sp>
    </p:spTree>
    <p:extLst>
      <p:ext uri="{BB962C8B-B14F-4D97-AF65-F5344CB8AC3E}">
        <p14:creationId xmlns:p14="http://schemas.microsoft.com/office/powerpoint/2010/main" val="3665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3">
            <a:extLst>
              <a:ext uri="{FF2B5EF4-FFF2-40B4-BE49-F238E27FC236}">
                <a16:creationId xmlns:a16="http://schemas.microsoft.com/office/drawing/2014/main" id="{B3865507-F1D1-4916-B183-6F5C971F82CA}"/>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E51A38B-5225-42CA-80C6-E50C131CFD5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5" name="Slide Number Placeholder 5">
            <a:extLst>
              <a:ext uri="{FF2B5EF4-FFF2-40B4-BE49-F238E27FC236}">
                <a16:creationId xmlns:a16="http://schemas.microsoft.com/office/drawing/2014/main" id="{15EC42A9-A9AA-4769-9236-08AA6A3FF94A}"/>
              </a:ext>
            </a:extLst>
          </p:cNvPr>
          <p:cNvSpPr>
            <a:spLocks noGrp="1"/>
          </p:cNvSpPr>
          <p:nvPr>
            <p:ph type="sldNum" sz="quarter" idx="12"/>
          </p:nvPr>
        </p:nvSpPr>
        <p:spPr/>
        <p:txBody>
          <a:bodyPr/>
          <a:lstStyle>
            <a:lvl1pPr>
              <a:defRPr/>
            </a:lvl1pPr>
          </a:lstStyle>
          <a:p>
            <a:pPr>
              <a:defRPr/>
            </a:pPr>
            <a:fld id="{1B463198-B408-4E24-AF6D-96DC04676AA5}" type="slidenum">
              <a:rPr lang="en-US"/>
              <a:pPr>
                <a:defRPr/>
              </a:pPr>
              <a:t>‹#›</a:t>
            </a:fld>
            <a:endParaRPr lang="en-US"/>
          </a:p>
        </p:txBody>
      </p:sp>
    </p:spTree>
    <p:extLst>
      <p:ext uri="{BB962C8B-B14F-4D97-AF65-F5344CB8AC3E}">
        <p14:creationId xmlns:p14="http://schemas.microsoft.com/office/powerpoint/2010/main" val="1590881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81FCBD5-791F-40F2-B534-987C7AF4DE97}"/>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1E89EA7-4F0D-4FFA-9823-94E9101CC032}"/>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4" name="Slide Number Placeholder 5">
            <a:extLst>
              <a:ext uri="{FF2B5EF4-FFF2-40B4-BE49-F238E27FC236}">
                <a16:creationId xmlns:a16="http://schemas.microsoft.com/office/drawing/2014/main" id="{8E15E33A-B052-4838-AF35-9DD52BA9C902}"/>
              </a:ext>
            </a:extLst>
          </p:cNvPr>
          <p:cNvSpPr>
            <a:spLocks noGrp="1"/>
          </p:cNvSpPr>
          <p:nvPr>
            <p:ph type="sldNum" sz="quarter" idx="12"/>
          </p:nvPr>
        </p:nvSpPr>
        <p:spPr/>
        <p:txBody>
          <a:bodyPr/>
          <a:lstStyle>
            <a:lvl1pPr>
              <a:defRPr/>
            </a:lvl1pPr>
          </a:lstStyle>
          <a:p>
            <a:pPr>
              <a:defRPr/>
            </a:pPr>
            <a:fld id="{4D545C36-6B6C-4B3E-A4C1-C83F1068C1E6}" type="slidenum">
              <a:rPr lang="en-US"/>
              <a:pPr>
                <a:defRPr/>
              </a:pPr>
              <a:t>‹#›</a:t>
            </a:fld>
            <a:endParaRPr lang="en-US"/>
          </a:p>
        </p:txBody>
      </p:sp>
    </p:spTree>
    <p:extLst>
      <p:ext uri="{BB962C8B-B14F-4D97-AF65-F5344CB8AC3E}">
        <p14:creationId xmlns:p14="http://schemas.microsoft.com/office/powerpoint/2010/main" val="227884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FF839C14-E643-4879-905B-16CBACF9489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1F73025-018C-448B-8E6D-F2EA685C5FE6}"/>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5B5C1F51-6A81-40FB-B1A9-DEA6E574508B}"/>
              </a:ext>
            </a:extLst>
          </p:cNvPr>
          <p:cNvSpPr>
            <a:spLocks noGrp="1"/>
          </p:cNvSpPr>
          <p:nvPr>
            <p:ph type="sldNum" sz="quarter" idx="12"/>
          </p:nvPr>
        </p:nvSpPr>
        <p:spPr/>
        <p:txBody>
          <a:bodyPr/>
          <a:lstStyle>
            <a:lvl1pPr>
              <a:defRPr/>
            </a:lvl1pPr>
          </a:lstStyle>
          <a:p>
            <a:pPr>
              <a:defRPr/>
            </a:pPr>
            <a:fld id="{CDCD0312-260E-4779-AE0C-6515365E871D}" type="slidenum">
              <a:rPr lang="en-US"/>
              <a:pPr>
                <a:defRPr/>
              </a:pPr>
              <a:t>‹#›</a:t>
            </a:fld>
            <a:endParaRPr lang="en-US"/>
          </a:p>
        </p:txBody>
      </p:sp>
    </p:spTree>
    <p:extLst>
      <p:ext uri="{BB962C8B-B14F-4D97-AF65-F5344CB8AC3E}">
        <p14:creationId xmlns:p14="http://schemas.microsoft.com/office/powerpoint/2010/main" val="177049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66B66EA-9274-4A73-BBF8-7145C9DC4F2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474284C-F288-40E7-B760-226C5D1C52C3}"/>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058D9E0B-3787-4CA4-A52A-BD3AE67EE80C}"/>
              </a:ext>
            </a:extLst>
          </p:cNvPr>
          <p:cNvSpPr>
            <a:spLocks noGrp="1"/>
          </p:cNvSpPr>
          <p:nvPr>
            <p:ph type="sldNum" sz="quarter" idx="12"/>
          </p:nvPr>
        </p:nvSpPr>
        <p:spPr/>
        <p:txBody>
          <a:bodyPr/>
          <a:lstStyle>
            <a:lvl1pPr>
              <a:defRPr/>
            </a:lvl1pPr>
          </a:lstStyle>
          <a:p>
            <a:pPr>
              <a:defRPr/>
            </a:pPr>
            <a:fld id="{F02463EB-DB7E-47B1-9A72-9C8069C3A3C5}" type="slidenum">
              <a:rPr lang="en-US"/>
              <a:pPr>
                <a:defRPr/>
              </a:pPr>
              <a:t>‹#›</a:t>
            </a:fld>
            <a:endParaRPr lang="en-US"/>
          </a:p>
        </p:txBody>
      </p:sp>
    </p:spTree>
    <p:extLst>
      <p:ext uri="{BB962C8B-B14F-4D97-AF65-F5344CB8AC3E}">
        <p14:creationId xmlns:p14="http://schemas.microsoft.com/office/powerpoint/2010/main" val="3733044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a:extLst>
              <a:ext uri="{FF2B5EF4-FFF2-40B4-BE49-F238E27FC236}">
                <a16:creationId xmlns:a16="http://schemas.microsoft.com/office/drawing/2014/main" id="{C6BC318F-2180-422F-BD82-AEB282B340AE}"/>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4240A7F2-3649-4763-BE02-FDC0C1DC937E}"/>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E4E6F7-1E5D-40AA-88E8-024A5C5B899E}"/>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A39540BC-B7D4-48F5-8D2F-EF4B46161022}"/>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BBF2437F-6878-421E-B6FD-584EB7086263}"/>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67C447C4-2C20-407D-BA5C-68337E21AA4D}"/>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B2CDF694-8109-4298-AC85-8C84BDED5F8D}"/>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5DCDE2C8-AEF7-4891-8A0A-CAA327EF59D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DFA17038-AC38-47E1-BF4E-63A2EA93C90E}"/>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AD7D109E-070A-46C8-A5E0-A7AC21C96E87}"/>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EF1B253-2C28-4A38-91E4-53F6A90925A8}"/>
                </a:ext>
              </a:extLst>
            </p:cNvPr>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E8A0E9DE-C4C7-4902-A66D-9B929816F7EE}"/>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8D98FAEA-6C87-480A-8BC7-FCAEE1919669}"/>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337D31E-0C41-4F01-8A5A-60AF9B20D036}"/>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FC01FD6A-3DB0-48B5-8FB3-2C2E905FA838}"/>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EAB11B34-9800-40C2-B711-E2233C26697B}"/>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61126EA0-F31E-4CD2-8253-BB24DD67C1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32" r:id="rId11"/>
    <p:sldLayoutId id="2147483726" r:id="rId12"/>
    <p:sldLayoutId id="2147483733" r:id="rId13"/>
    <p:sldLayoutId id="2147483727" r:id="rId14"/>
    <p:sldLayoutId id="2147483728" r:id="rId15"/>
    <p:sldLayoutId id="2147483729" r:id="rId16"/>
  </p:sldLayoutIdLst>
  <p:hf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dilearning.org/project-scope-echo-series-fall-202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uky.zoom.us/j/88941045919"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aroline.Gooden@uky.edu" TargetMode="External"/><Relationship Id="rId7" Type="http://schemas.openxmlformats.org/officeDocument/2006/relationships/hyperlink" Target="mailto:Juliet.souders@uky.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Mikaela.roark@uky.edu" TargetMode="External"/><Relationship Id="rId5" Type="http://schemas.openxmlformats.org/officeDocument/2006/relationships/hyperlink" Target="mailto:brandon.cannada@uky.edu" TargetMode="External"/><Relationship Id="rId4" Type="http://schemas.openxmlformats.org/officeDocument/2006/relationships/hyperlink" Target="mailto:christine.hausman@uk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am04.safelinks.protection.outlook.com/?url=https%3A%2F%2Fwww.casoky.org%2Ffamily-nurturing&amp;data=04%7C01%7CJuliet.Souders%40uky.edu%7C573180eec215421368b208d97ed497e3%7C2b30530b69b64457b818481cb53d42ae%7C0%7C0%7C637680273805291482%7CUnknown%7CTWFpbGZsb3d8eyJWIjoiMC4wLjAwMDAiLCJQIjoiV2luMzIiLCJBTiI6Ik1haWwiLCJXVCI6Mn0%3D%7C1000&amp;sdata=JM8g%2BUtK%2Fupn1n49%2BBS%2BEiV6xg%2B7Z2nHMfHVfi36yhg%3D&amp;reserved=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nam04.safelinks.protection.outlook.com/?url=https%3A%2F%2Fwww.grandfamilies.org%2FPortals%2F0%2FState%2520Fact%2520Sheets%2FKentucky%2520GrandFacts%2520State%2520Fact%2520Sheet%25202021%2520Update.pdf&amp;data=04%7C01%7CJuliet.Souders%40uky.edu%7C573180eec215421368b208d97ed497e3%7C2b30530b69b64457b818481cb53d42ae%7C0%7C0%7C637680273805311469%7CUnknown%7CTWFpbGZsb3d8eyJWIjoiMC4wLjAwMDAiLCJQIjoiV2luMzIiLCJBTiI6Ik1haWwiLCJXVCI6Mn0%3D%7C1000&amp;sdata=ZhH1HIzfIxXn9QNniU00u7%2BLRvC6861%2BVjPxSjZqxF8%3D&amp;reserved=0" TargetMode="External"/><Relationship Id="rId5" Type="http://schemas.openxmlformats.org/officeDocument/2006/relationships/hyperlink" Target="https://nam04.safelinks.protection.outlook.com/?url=https%3A%2F%2Fdbhdid.ky.gov%2Fdbh%2Fecmh.aspx&amp;data=04%7C01%7CJuliet.Souders%40uky.edu%7C573180eec215421368b208d97ed497e3%7C2b30530b69b64457b818481cb53d42ae%7C0%7C0%7C637680273805301472%7CUnknown%7CTWFpbGZsb3d8eyJWIjoiMC4wLjAwMDAiLCJQIjoiV2luMzIiLCJBTiI6Ik1haWwiLCJXVCI6Mn0%3D%7C1000&amp;sdata=i4%2BMbNAsVvB5kDg4INzjapjCWDSiZeHDfw7yoKCEKrU%3D&amp;reserved=0" TargetMode="External"/><Relationship Id="rId4" Type="http://schemas.openxmlformats.org/officeDocument/2006/relationships/hyperlink" Target="https://nam04.safelinks.protection.outlook.com/?url=https%3A%2F%2Fwww.thekidspotcenter.com%2F&amp;data=04%7C01%7CJuliet.Souders%40uky.edu%7C573180eec215421368b208d97ed497e3%7C2b30530b69b64457b818481cb53d42ae%7C0%7C0%7C637680273805301472%7CUnknown%7CTWFpbGZsb3d8eyJWIjoiMC4wLjAwMDAiLCJQIjoiV2luMzIiLCJBTiI6Ik1haWwiLCJXVCI6Mn0%3D%7C1000&amp;sdata=Ikabmag8E6T%2BDv1UhkR%2BK3JxoDJheztF2QTXHsQ%2BUeU%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E8E6F17-F6A8-4C4C-BB38-14328E707D2F}"/>
              </a:ext>
            </a:extLst>
          </p:cNvPr>
          <p:cNvSpPr>
            <a:spLocks noGrp="1" noChangeArrowheads="1"/>
          </p:cNvSpPr>
          <p:nvPr>
            <p:ph type="ctrTitle"/>
          </p:nvPr>
        </p:nvSpPr>
        <p:spPr>
          <a:xfrm>
            <a:off x="3194050" y="957263"/>
            <a:ext cx="4384675" cy="1508125"/>
          </a:xfrm>
        </p:spPr>
        <p:txBody>
          <a:bodyPr/>
          <a:lstStyle/>
          <a:p>
            <a:pPr algn="l" eaLnBrk="1" hangingPunct="1"/>
            <a:r>
              <a:rPr lang="en-US" altLang="en-US" sz="6600">
                <a:solidFill>
                  <a:schemeClr val="tx1"/>
                </a:solidFill>
              </a:rPr>
              <a:t>WELCOME</a:t>
            </a:r>
          </a:p>
        </p:txBody>
      </p:sp>
      <p:sp>
        <p:nvSpPr>
          <p:cNvPr id="7171" name="Subtitle 2">
            <a:extLst>
              <a:ext uri="{FF2B5EF4-FFF2-40B4-BE49-F238E27FC236}">
                <a16:creationId xmlns:a16="http://schemas.microsoft.com/office/drawing/2014/main" id="{18252144-C1CD-408B-AE2A-A2E671C8EB51}"/>
              </a:ext>
            </a:extLst>
          </p:cNvPr>
          <p:cNvSpPr>
            <a:spLocks noGrp="1" noChangeArrowheads="1"/>
          </p:cNvSpPr>
          <p:nvPr>
            <p:ph type="subTitle" idx="1"/>
          </p:nvPr>
        </p:nvSpPr>
        <p:spPr>
          <a:xfrm>
            <a:off x="1227138" y="2592388"/>
            <a:ext cx="9205912" cy="2538412"/>
          </a:xfrm>
        </p:spPr>
        <p:txBody>
          <a:bodyPr/>
          <a:lstStyle/>
          <a:p>
            <a:pPr algn="l" eaLnBrk="1" hangingPunct="1">
              <a:lnSpc>
                <a:spcPct val="90000"/>
              </a:lnSpc>
            </a:pPr>
            <a:r>
              <a:rPr lang="en-US" altLang="en-US" sz="3200" b="1">
                <a:solidFill>
                  <a:schemeClr val="tx1"/>
                </a:solidFill>
                <a:latin typeface="Arial"/>
                <a:cs typeface="Arial"/>
              </a:rPr>
              <a:t>KY’s Project SCOPE:         </a:t>
            </a:r>
          </a:p>
          <a:p>
            <a:pPr algn="l" eaLnBrk="1" hangingPunct="1">
              <a:lnSpc>
                <a:spcPct val="90000"/>
              </a:lnSpc>
            </a:pPr>
            <a:r>
              <a:rPr lang="en-US" altLang="en-US" sz="3200" b="1">
                <a:solidFill>
                  <a:schemeClr val="tx1"/>
                </a:solidFill>
                <a:latin typeface="Arial"/>
                <a:cs typeface="Arial"/>
              </a:rPr>
              <a:t>Supporting Children of the Opioid Epidemic</a:t>
            </a:r>
          </a:p>
          <a:p>
            <a:pPr algn="l">
              <a:lnSpc>
                <a:spcPct val="90000"/>
              </a:lnSpc>
            </a:pPr>
            <a:endParaRPr lang="en-US" altLang="en-US" sz="3200" b="1">
              <a:solidFill>
                <a:schemeClr val="tx1"/>
              </a:solidFill>
              <a:latin typeface="Arial"/>
              <a:cs typeface="Arial"/>
            </a:endParaRPr>
          </a:p>
          <a:p>
            <a:pPr algn="l" eaLnBrk="1" hangingPunct="1">
              <a:lnSpc>
                <a:spcPct val="90000"/>
              </a:lnSpc>
            </a:pPr>
            <a:r>
              <a:rPr lang="en-US" altLang="en-US" sz="3200" b="1">
                <a:solidFill>
                  <a:schemeClr val="tx1"/>
                </a:solidFill>
                <a:latin typeface="Arial"/>
                <a:cs typeface="Arial"/>
              </a:rPr>
              <a:t>October 5, 2021</a:t>
            </a:r>
            <a:endParaRPr lang="en-US" altLang="en-US" sz="3200" b="1">
              <a:solidFill>
                <a:schemeClr val="tx1"/>
              </a:solidFill>
              <a:latin typeface="Arial" panose="020B0604020202020204" pitchFamily="34" charset="0"/>
              <a:cs typeface="Arial" panose="020B0604020202020204" pitchFamily="34" charset="0"/>
            </a:endParaRPr>
          </a:p>
          <a:p>
            <a:pPr algn="l" eaLnBrk="1" hangingPunct="1">
              <a:lnSpc>
                <a:spcPct val="90000"/>
              </a:lnSpc>
            </a:pPr>
            <a:endParaRPr lang="en-US" altLang="en-US" sz="3200" b="1">
              <a:solidFill>
                <a:schemeClr val="tx1"/>
              </a:solidFill>
              <a:latin typeface="Arial"/>
              <a:cs typeface="Arial"/>
            </a:endParaRPr>
          </a:p>
          <a:p>
            <a:pPr algn="l" eaLnBrk="1" hangingPunct="1">
              <a:lnSpc>
                <a:spcPct val="90000"/>
              </a:lnSpc>
            </a:pPr>
            <a:endParaRPr lang="en-US" altLang="en-US" sz="2800" b="1">
              <a:solidFill>
                <a:schemeClr val="tx1"/>
              </a:solidFill>
              <a:latin typeface="Arial" panose="020B0604020202020204" pitchFamily="34" charset="0"/>
              <a:cs typeface="Arial" panose="020B0604020202020204" pitchFamily="34" charset="0"/>
            </a:endParaRPr>
          </a:p>
        </p:txBody>
      </p:sp>
      <p:sp>
        <p:nvSpPr>
          <p:cNvPr id="7172" name="Slide Number Placeholder 4">
            <a:extLst>
              <a:ext uri="{FF2B5EF4-FFF2-40B4-BE49-F238E27FC236}">
                <a16:creationId xmlns:a16="http://schemas.microsoft.com/office/drawing/2014/main" id="{BBD1A2C4-CB2A-4C60-9A34-8EE2A52F058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DAC22CD8-888A-48E6-95D9-B83EBE6B18B7}" type="slidenum">
              <a:rPr lang="en-US" altLang="en-US" smtClean="0">
                <a:solidFill>
                  <a:schemeClr val="accent1"/>
                </a:solidFill>
              </a:rPr>
              <a:pPr fontAlgn="base">
                <a:spcBef>
                  <a:spcPct val="0"/>
                </a:spcBef>
                <a:spcAft>
                  <a:spcPct val="0"/>
                </a:spcAft>
                <a:buClrTx/>
                <a:buSzTx/>
                <a:buFontTx/>
                <a:buNone/>
              </a:pPr>
              <a:t>1</a:t>
            </a:fld>
            <a:endParaRPr lang="en-US" altLang="en-US">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0D01F-1419-4A93-8B75-9AC29BBB36C0}"/>
              </a:ext>
            </a:extLst>
          </p:cNvPr>
          <p:cNvSpPr>
            <a:spLocks noGrp="1"/>
          </p:cNvSpPr>
          <p:nvPr>
            <p:ph type="title"/>
          </p:nvPr>
        </p:nvSpPr>
        <p:spPr/>
        <p:txBody>
          <a:bodyPr/>
          <a:lstStyle/>
          <a:p>
            <a:r>
              <a:rPr lang="en-US">
                <a:solidFill>
                  <a:schemeClr val="tx1"/>
                </a:solidFill>
              </a:rPr>
              <a:t>Terms for Today</a:t>
            </a:r>
          </a:p>
        </p:txBody>
      </p:sp>
      <p:sp>
        <p:nvSpPr>
          <p:cNvPr id="3" name="Content Placeholder 2">
            <a:extLst>
              <a:ext uri="{FF2B5EF4-FFF2-40B4-BE49-F238E27FC236}">
                <a16:creationId xmlns:a16="http://schemas.microsoft.com/office/drawing/2014/main" id="{AA0AB577-1452-4BB0-9E8E-502B2DC781BB}"/>
              </a:ext>
            </a:extLst>
          </p:cNvPr>
          <p:cNvSpPr>
            <a:spLocks noGrp="1"/>
          </p:cNvSpPr>
          <p:nvPr>
            <p:ph idx="1"/>
          </p:nvPr>
        </p:nvSpPr>
        <p:spPr/>
        <p:txBody>
          <a:bodyPr/>
          <a:lstStyle/>
          <a:p>
            <a:r>
              <a:rPr lang="en-US" sz="2400">
                <a:ea typeface="+mn-lt"/>
                <a:cs typeface="+mn-lt"/>
              </a:rPr>
              <a:t>Substance Use Disorder (SUD)</a:t>
            </a:r>
            <a:endParaRPr lang="en-US" sz="2400"/>
          </a:p>
          <a:p>
            <a:r>
              <a:rPr lang="en-US" sz="2400">
                <a:ea typeface="+mn-lt"/>
                <a:cs typeface="+mn-lt"/>
              </a:rPr>
              <a:t>Addiction</a:t>
            </a:r>
            <a:endParaRPr lang="en-US" sz="2400"/>
          </a:p>
          <a:p>
            <a:r>
              <a:rPr lang="en-US" sz="2400">
                <a:ea typeface="+mn-lt"/>
                <a:cs typeface="+mn-lt"/>
              </a:rPr>
              <a:t>Peer support specialists</a:t>
            </a:r>
            <a:endParaRPr lang="en-US" sz="2400"/>
          </a:p>
          <a:p>
            <a:endParaRPr lang="en-US"/>
          </a:p>
        </p:txBody>
      </p:sp>
      <p:sp>
        <p:nvSpPr>
          <p:cNvPr id="4" name="Slide Number Placeholder 3">
            <a:extLst>
              <a:ext uri="{FF2B5EF4-FFF2-40B4-BE49-F238E27FC236}">
                <a16:creationId xmlns:a16="http://schemas.microsoft.com/office/drawing/2014/main" id="{3F72C7B0-2AE6-44AF-81FD-5AB91CF13C1C}"/>
              </a:ext>
            </a:extLst>
          </p:cNvPr>
          <p:cNvSpPr>
            <a:spLocks noGrp="1"/>
          </p:cNvSpPr>
          <p:nvPr>
            <p:ph type="sldNum" sz="quarter" idx="12"/>
          </p:nvPr>
        </p:nvSpPr>
        <p:spPr/>
        <p:txBody>
          <a:bodyPr/>
          <a:lstStyle/>
          <a:p>
            <a:pPr>
              <a:defRPr/>
            </a:pPr>
            <a:fld id="{3DEA26C2-DCF6-476F-8A0A-772084355778}" type="slidenum">
              <a:rPr lang="en-US"/>
              <a:pPr>
                <a:defRPr/>
              </a:pPr>
              <a:t>10</a:t>
            </a:fld>
            <a:endParaRPr lang="en-US"/>
          </a:p>
        </p:txBody>
      </p:sp>
    </p:spTree>
    <p:extLst>
      <p:ext uri="{BB962C8B-B14F-4D97-AF65-F5344CB8AC3E}">
        <p14:creationId xmlns:p14="http://schemas.microsoft.com/office/powerpoint/2010/main" val="903342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223F0F6-9485-4CD2-85B9-4F6EE5251489}"/>
              </a:ext>
            </a:extLst>
          </p:cNvPr>
          <p:cNvSpPr>
            <a:spLocks noGrp="1" noChangeArrowheads="1"/>
          </p:cNvSpPr>
          <p:nvPr>
            <p:ph type="title"/>
          </p:nvPr>
        </p:nvSpPr>
        <p:spPr/>
        <p:txBody>
          <a:bodyPr/>
          <a:lstStyle/>
          <a:p>
            <a:pPr eaLnBrk="1" hangingPunct="1"/>
            <a:r>
              <a:rPr lang="en-US" altLang="en-US">
                <a:solidFill>
                  <a:schemeClr val="tx1"/>
                </a:solidFill>
              </a:rPr>
              <a:t>Resource Materials and Zoom (Brandon)</a:t>
            </a:r>
            <a:br>
              <a:rPr lang="en-US" altLang="en-US"/>
            </a:br>
            <a:endParaRPr lang="en-US" altLang="en-US"/>
          </a:p>
        </p:txBody>
      </p:sp>
      <p:sp>
        <p:nvSpPr>
          <p:cNvPr id="17411" name="Content Placeholder 2">
            <a:extLst>
              <a:ext uri="{FF2B5EF4-FFF2-40B4-BE49-F238E27FC236}">
                <a16:creationId xmlns:a16="http://schemas.microsoft.com/office/drawing/2014/main" id="{8103C5A1-7021-4497-B5ED-C6B209495E5A}"/>
              </a:ext>
            </a:extLst>
          </p:cNvPr>
          <p:cNvSpPr>
            <a:spLocks noGrp="1" noChangeArrowheads="1"/>
          </p:cNvSpPr>
          <p:nvPr>
            <p:ph idx="1"/>
          </p:nvPr>
        </p:nvSpPr>
        <p:spPr>
          <a:xfrm>
            <a:off x="536575" y="1276555"/>
            <a:ext cx="8596313" cy="4321175"/>
          </a:xfrm>
        </p:spPr>
        <p:txBody>
          <a:bodyPr/>
          <a:lstStyle/>
          <a:p>
            <a:r>
              <a:rPr lang="en-US" altLang="en-US" sz="2400">
                <a:latin typeface="Arial"/>
                <a:cs typeface="Arial"/>
              </a:rPr>
              <a:t>Resource materials including CEU information available at </a:t>
            </a:r>
            <a:r>
              <a:rPr lang="en-US" sz="2400">
                <a:hlinkClick r:id="rId3" tooltip="https://www.hdilearning.org/project-scope-echo-series-fall-2021/"/>
              </a:rPr>
              <a:t>https://www.hdilearning.org/project-scope-echo-series-fall-2021/</a:t>
            </a:r>
            <a:r>
              <a:rPr lang="en-US" sz="2400"/>
              <a:t> </a:t>
            </a:r>
          </a:p>
          <a:p>
            <a:pPr eaLnBrk="1" hangingPunct="1"/>
            <a:r>
              <a:rPr lang="en-US" altLang="en-US" sz="2400">
                <a:solidFill>
                  <a:schemeClr val="tx1"/>
                </a:solidFill>
                <a:latin typeface="Arial"/>
                <a:cs typeface="Arial"/>
              </a:rPr>
              <a:t>Please contact </a:t>
            </a:r>
            <a:r>
              <a:rPr lang="en-US" altLang="en-US" sz="2400" b="1">
                <a:solidFill>
                  <a:schemeClr val="tx1"/>
                </a:solidFill>
                <a:latin typeface="Arial"/>
                <a:cs typeface="Arial"/>
              </a:rPr>
              <a:t>brandon.cannada@uky.edu </a:t>
            </a:r>
            <a:r>
              <a:rPr lang="en-US" altLang="en-US" sz="2400">
                <a:solidFill>
                  <a:schemeClr val="tx1"/>
                </a:solidFill>
                <a:latin typeface="Arial"/>
                <a:cs typeface="Arial"/>
              </a:rPr>
              <a:t>for</a:t>
            </a:r>
            <a:r>
              <a:rPr lang="en-US" altLang="en-US" sz="2400" b="1">
                <a:solidFill>
                  <a:schemeClr val="tx1"/>
                </a:solidFill>
                <a:latin typeface="Arial"/>
                <a:cs typeface="Arial"/>
              </a:rPr>
              <a:t> </a:t>
            </a:r>
            <a:r>
              <a:rPr lang="en-US" altLang="en-US" sz="2400">
                <a:solidFill>
                  <a:schemeClr val="tx1"/>
                </a:solidFill>
                <a:latin typeface="Arial"/>
                <a:cs typeface="Arial"/>
              </a:rPr>
              <a:t>assistance with technology</a:t>
            </a:r>
          </a:p>
          <a:p>
            <a:pPr eaLnBrk="1" hangingPunct="1"/>
            <a:r>
              <a:rPr lang="en-US" altLang="en-US" sz="2400">
                <a:latin typeface="Arial"/>
                <a:cs typeface="Arial"/>
              </a:rPr>
              <a:t>Rejoin zoom anytime bounced off at </a:t>
            </a:r>
            <a:r>
              <a:rPr lang="en-US" sz="2400" u="sng">
                <a:latin typeface="Arial"/>
                <a:cs typeface="Arial"/>
                <a:hlinkClick r:id="rId4"/>
              </a:rPr>
              <a:t>https://uky.zoom.us/j/88941045919</a:t>
            </a:r>
            <a:endParaRPr lang="en-US" altLang="en-US" sz="2400">
              <a:latin typeface="Arial"/>
              <a:cs typeface="Arial"/>
            </a:endParaRPr>
          </a:p>
          <a:p>
            <a:pPr eaLnBrk="1" hangingPunct="1"/>
            <a:r>
              <a:rPr lang="en-US" altLang="en-US" sz="2400">
                <a:latin typeface="Arial"/>
                <a:cs typeface="Arial"/>
              </a:rPr>
              <a:t>Please be patient as Brandon assigns you to small groups</a:t>
            </a:r>
          </a:p>
          <a:p>
            <a:pPr eaLnBrk="1" hangingPunct="1"/>
            <a:endParaRPr lang="en-US" altLang="en-US" sz="2400">
              <a:solidFill>
                <a:schemeClr val="tx1"/>
              </a:solidFill>
              <a:latin typeface="Arial" panose="020B0604020202020204" pitchFamily="34" charset="0"/>
              <a:cs typeface="Arial" panose="020B0604020202020204" pitchFamily="34" charset="0"/>
            </a:endParaRPr>
          </a:p>
          <a:p>
            <a:pPr eaLnBrk="1" hangingPunct="1"/>
            <a:endParaRPr lang="en-US" altLang="en-US"/>
          </a:p>
          <a:p>
            <a:pPr eaLnBrk="1" hangingPunct="1"/>
            <a:endParaRPr lang="en-US" altLang="en-US"/>
          </a:p>
        </p:txBody>
      </p:sp>
      <p:sp>
        <p:nvSpPr>
          <p:cNvPr id="17412" name="Slide Number Placeholder 4">
            <a:extLst>
              <a:ext uri="{FF2B5EF4-FFF2-40B4-BE49-F238E27FC236}">
                <a16:creationId xmlns:a16="http://schemas.microsoft.com/office/drawing/2014/main" id="{787C412D-8CB1-4B0E-BF7F-B0D7A2288EA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0C4A14FD-FF99-40E0-A6D4-D64766134F41}" type="slidenum">
              <a:rPr lang="en-US" altLang="en-US" smtClean="0">
                <a:solidFill>
                  <a:schemeClr val="accent1"/>
                </a:solidFill>
              </a:rPr>
              <a:pPr fontAlgn="base">
                <a:spcBef>
                  <a:spcPct val="0"/>
                </a:spcBef>
                <a:spcAft>
                  <a:spcPct val="0"/>
                </a:spcAft>
                <a:buClrTx/>
                <a:buSzTx/>
                <a:buFontTx/>
                <a:buNone/>
              </a:pPr>
              <a:t>11</a:t>
            </a:fld>
            <a:endParaRPr lang="en-US" altLang="en-US">
              <a:solidFill>
                <a:schemeClr val="accen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40863C3-2E05-4D6C-B7ED-10D9CE01FFCA}"/>
              </a:ext>
            </a:extLst>
          </p:cNvPr>
          <p:cNvSpPr>
            <a:spLocks noGrp="1" noChangeArrowheads="1"/>
          </p:cNvSpPr>
          <p:nvPr>
            <p:ph type="title"/>
          </p:nvPr>
        </p:nvSpPr>
        <p:spPr/>
        <p:txBody>
          <a:bodyPr/>
          <a:lstStyle/>
          <a:p>
            <a:pPr eaLnBrk="1" hangingPunct="1"/>
            <a:r>
              <a:rPr lang="en-US" altLang="en-US">
                <a:solidFill>
                  <a:schemeClr val="tx1"/>
                </a:solidFill>
              </a:rPr>
              <a:t>Today’s Session:</a:t>
            </a:r>
          </a:p>
        </p:txBody>
      </p:sp>
      <p:sp>
        <p:nvSpPr>
          <p:cNvPr id="19459" name="Content Placeholder 2">
            <a:extLst>
              <a:ext uri="{FF2B5EF4-FFF2-40B4-BE49-F238E27FC236}">
                <a16:creationId xmlns:a16="http://schemas.microsoft.com/office/drawing/2014/main" id="{8C103CBD-7CF5-457A-85B4-D094D5CC688E}"/>
              </a:ext>
            </a:extLst>
          </p:cNvPr>
          <p:cNvSpPr>
            <a:spLocks noGrp="1" noChangeArrowheads="1"/>
          </p:cNvSpPr>
          <p:nvPr>
            <p:ph idx="1"/>
          </p:nvPr>
        </p:nvSpPr>
        <p:spPr>
          <a:xfrm>
            <a:off x="550863" y="1821921"/>
            <a:ext cx="8596312" cy="3881437"/>
          </a:xfrm>
        </p:spPr>
        <p:txBody>
          <a:bodyPr/>
          <a:lstStyle/>
          <a:p>
            <a:pPr lvl="1">
              <a:lnSpc>
                <a:spcPct val="107000"/>
              </a:lnSpc>
              <a:spcBef>
                <a:spcPts val="0"/>
              </a:spcBef>
              <a:spcAft>
                <a:spcPts val="0"/>
              </a:spcAft>
            </a:pPr>
            <a:r>
              <a:rPr lang="en-US" sz="3200">
                <a:latin typeface="Calibri"/>
                <a:ea typeface="Calibri" panose="020F0502020204030204" pitchFamily="34" charset="0"/>
                <a:cs typeface="Calibri"/>
              </a:rPr>
              <a:t>Having Respectful Conversations with Families and Utilizing Peer Support Specialists</a:t>
            </a:r>
          </a:p>
          <a:p>
            <a:pPr lvl="1">
              <a:lnSpc>
                <a:spcPct val="107000"/>
              </a:lnSpc>
              <a:spcBef>
                <a:spcPts val="0"/>
              </a:spcBef>
              <a:spcAft>
                <a:spcPts val="0"/>
              </a:spcAft>
            </a:pPr>
            <a:endParaRPr lang="en-US" sz="3200">
              <a:latin typeface="Calibri" panose="020F0502020204030204" pitchFamily="34" charset="0"/>
              <a:ea typeface="Calibri" panose="020F0502020204030204" pitchFamily="34" charset="0"/>
              <a:cs typeface="Calibri" panose="020F0502020204030204" pitchFamily="34" charset="0"/>
            </a:endParaRPr>
          </a:p>
          <a:p>
            <a:pPr lvl="1">
              <a:lnSpc>
                <a:spcPct val="107000"/>
              </a:lnSpc>
              <a:spcBef>
                <a:spcPts val="0"/>
              </a:spcBef>
              <a:spcAft>
                <a:spcPts val="0"/>
              </a:spcAft>
            </a:pPr>
            <a:r>
              <a:rPr lang="en-US" sz="3200">
                <a:latin typeface="Calibri" panose="020F0502020204030204" pitchFamily="34" charset="0"/>
                <a:ea typeface="Calibri" panose="020F0502020204030204" pitchFamily="34" charset="0"/>
                <a:cs typeface="Calibri" panose="020F0502020204030204" pitchFamily="34" charset="0"/>
              </a:rPr>
              <a:t>Tonya Jernigan and Amanda Metcalf</a:t>
            </a:r>
            <a:endParaRPr lang="en-US" altLang="en-US" sz="3200">
              <a:latin typeface="Calibri" panose="020F0502020204030204" pitchFamily="34" charset="0"/>
              <a:cs typeface="Calibri" panose="020F0502020204030204" pitchFamily="34" charset="0"/>
            </a:endParaRPr>
          </a:p>
        </p:txBody>
      </p:sp>
      <p:sp>
        <p:nvSpPr>
          <p:cNvPr id="19460" name="Slide Number Placeholder 3">
            <a:extLst>
              <a:ext uri="{FF2B5EF4-FFF2-40B4-BE49-F238E27FC236}">
                <a16:creationId xmlns:a16="http://schemas.microsoft.com/office/drawing/2014/main" id="{5A9F65CD-0276-4DFF-8E1D-8CF7662886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AC61774C-870E-48B7-B666-13CAA429CDC1}" type="slidenum">
              <a:rPr lang="en-US" altLang="en-US" smtClean="0">
                <a:solidFill>
                  <a:schemeClr val="accent1"/>
                </a:solidFill>
              </a:rPr>
              <a:pPr fontAlgn="base">
                <a:spcBef>
                  <a:spcPct val="0"/>
                </a:spcBef>
                <a:spcAft>
                  <a:spcPct val="0"/>
                </a:spcAft>
                <a:buClrTx/>
                <a:buSzTx/>
                <a:buFontTx/>
                <a:buNone/>
              </a:pPr>
              <a:t>12</a:t>
            </a:fld>
            <a:endParaRPr lang="en-US" altLang="en-US">
              <a:solidFill>
                <a:schemeClr val="accen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E18C-0EEE-4CB6-ABE9-D12497F93E4D}"/>
              </a:ext>
            </a:extLst>
          </p:cNvPr>
          <p:cNvSpPr>
            <a:spLocks noGrp="1"/>
          </p:cNvSpPr>
          <p:nvPr>
            <p:ph type="title"/>
          </p:nvPr>
        </p:nvSpPr>
        <p:spPr>
          <a:xfrm>
            <a:off x="186993" y="462701"/>
            <a:ext cx="11166807" cy="1320800"/>
          </a:xfrm>
        </p:spPr>
        <p:txBody>
          <a:bodyPr/>
          <a:lstStyle/>
          <a:p>
            <a:r>
              <a:rPr lang="en-US">
                <a:solidFill>
                  <a:schemeClr val="tx1"/>
                </a:solidFill>
              </a:rPr>
              <a:t>Small Group Discussion Questions (take a picture)</a:t>
            </a:r>
          </a:p>
        </p:txBody>
      </p:sp>
      <p:sp>
        <p:nvSpPr>
          <p:cNvPr id="3" name="Content Placeholder 2">
            <a:extLst>
              <a:ext uri="{FF2B5EF4-FFF2-40B4-BE49-F238E27FC236}">
                <a16:creationId xmlns:a16="http://schemas.microsoft.com/office/drawing/2014/main" id="{DE5F864E-5869-42D5-8AED-65B716AA25A9}"/>
              </a:ext>
            </a:extLst>
          </p:cNvPr>
          <p:cNvSpPr>
            <a:spLocks noGrp="1"/>
          </p:cNvSpPr>
          <p:nvPr>
            <p:ph idx="1"/>
          </p:nvPr>
        </p:nvSpPr>
        <p:spPr>
          <a:xfrm>
            <a:off x="488382" y="1274564"/>
            <a:ext cx="10564027" cy="2154436"/>
          </a:xfrm>
        </p:spPr>
        <p:txBody>
          <a:bodyPr/>
          <a:lstStyle/>
          <a:p>
            <a:pPr marL="0" indent="0">
              <a:buNone/>
            </a:pPr>
            <a:r>
              <a:rPr lang="en-US" sz="2400" dirty="0">
                <a:ea typeface="+mn-lt"/>
                <a:cs typeface="+mn-lt"/>
              </a:rPr>
              <a:t>TWO RIVERS:</a:t>
            </a:r>
            <a:r>
              <a:rPr lang="en-US" sz="2400" dirty="0"/>
              <a:t> What are Lilly's strengths and needs? </a:t>
            </a:r>
            <a:endParaRPr lang="en-US" dirty="0"/>
          </a:p>
          <a:p>
            <a:pPr marL="0" indent="0">
              <a:buNone/>
            </a:pPr>
            <a:r>
              <a:rPr lang="en-US" sz="2400" dirty="0">
                <a:ea typeface="+mn-lt"/>
                <a:cs typeface="+mn-lt"/>
              </a:rPr>
              <a:t>JEFFERSON, SALT RIVER:</a:t>
            </a:r>
            <a:r>
              <a:rPr lang="en-US" sz="2400" dirty="0"/>
              <a:t> What are Lilly's family's strengths and needs?</a:t>
            </a:r>
            <a:endParaRPr lang="en-US" dirty="0"/>
          </a:p>
          <a:p>
            <a:pPr marL="0" indent="0">
              <a:buNone/>
            </a:pPr>
            <a:r>
              <a:rPr lang="en-US" sz="2400" dirty="0">
                <a:ea typeface="+mn-lt"/>
                <a:cs typeface="+mn-lt"/>
              </a:rPr>
              <a:t>THE LAKES, CUMBERLAND:</a:t>
            </a:r>
            <a:r>
              <a:rPr lang="en-US" sz="2400" dirty="0"/>
              <a:t> What are some strategies to address these challenges? </a:t>
            </a:r>
            <a:endParaRPr lang="en-US" dirty="0"/>
          </a:p>
          <a:p>
            <a:pPr marL="0" indent="0">
              <a:buNone/>
            </a:pPr>
            <a:r>
              <a:rPr lang="en-US" sz="2400" dirty="0">
                <a:ea typeface="+mn-lt"/>
                <a:cs typeface="+mn-lt"/>
              </a:rPr>
              <a:t>SOUTHERN and NORTHERN BLUEGRASS:</a:t>
            </a:r>
            <a:r>
              <a:rPr lang="en-US" sz="2400" dirty="0"/>
              <a:t> What are some resources for Lilly and family (websites, agencies, training opportunities)?</a:t>
            </a:r>
            <a:endParaRPr lang="en-US" dirty="0"/>
          </a:p>
          <a:p>
            <a:pPr marL="0" indent="0">
              <a:buNone/>
            </a:pPr>
            <a:r>
              <a:rPr lang="en-US" sz="2400" dirty="0">
                <a:ea typeface="+mn-lt"/>
                <a:cs typeface="+mn-lt"/>
              </a:rPr>
              <a:t>EASTERN</a:t>
            </a:r>
            <a:r>
              <a:rPr lang="en-US" sz="2400" dirty="0"/>
              <a:t>: What are some offices in your region or in KY that can assist Lilly and family?</a:t>
            </a:r>
            <a:endParaRPr lang="en-US" dirty="0"/>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655B067-91E0-44E7-96DC-D08C033905B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A5FFD0-0682-4E46-BD81-E7535D0AA880}" type="slidenum">
              <a:rPr lang="en-US" smtClean="0"/>
              <a:pPr/>
              <a:t>13</a:t>
            </a:fld>
            <a:endParaRPr lang="en-US"/>
          </a:p>
        </p:txBody>
      </p:sp>
    </p:spTree>
    <p:extLst>
      <p:ext uri="{BB962C8B-B14F-4D97-AF65-F5344CB8AC3E}">
        <p14:creationId xmlns:p14="http://schemas.microsoft.com/office/powerpoint/2010/main" val="787565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E18C-0EEE-4CB6-ABE9-D12497F93E4D}"/>
              </a:ext>
            </a:extLst>
          </p:cNvPr>
          <p:cNvSpPr>
            <a:spLocks noGrp="1"/>
          </p:cNvSpPr>
          <p:nvPr>
            <p:ph type="title"/>
          </p:nvPr>
        </p:nvSpPr>
        <p:spPr>
          <a:xfrm>
            <a:off x="186993" y="462701"/>
            <a:ext cx="11166807" cy="1320800"/>
          </a:xfrm>
        </p:spPr>
        <p:txBody>
          <a:bodyPr/>
          <a:lstStyle/>
          <a:p>
            <a:r>
              <a:rPr lang="en-US">
                <a:solidFill>
                  <a:schemeClr val="tx1"/>
                </a:solidFill>
              </a:rPr>
              <a:t>Large Group Discussion </a:t>
            </a:r>
          </a:p>
        </p:txBody>
      </p:sp>
      <p:sp>
        <p:nvSpPr>
          <p:cNvPr id="3" name="Content Placeholder 2">
            <a:extLst>
              <a:ext uri="{FF2B5EF4-FFF2-40B4-BE49-F238E27FC236}">
                <a16:creationId xmlns:a16="http://schemas.microsoft.com/office/drawing/2014/main" id="{DE5F864E-5869-42D5-8AED-65B716AA25A9}"/>
              </a:ext>
            </a:extLst>
          </p:cNvPr>
          <p:cNvSpPr>
            <a:spLocks noGrp="1"/>
          </p:cNvSpPr>
          <p:nvPr>
            <p:ph idx="1"/>
          </p:nvPr>
        </p:nvSpPr>
        <p:spPr>
          <a:xfrm>
            <a:off x="488382" y="1274564"/>
            <a:ext cx="10564027" cy="2154436"/>
          </a:xfrm>
        </p:spPr>
        <p:txBody>
          <a:bodyPr/>
          <a:lstStyle/>
          <a:p>
            <a:pPr marL="0" indent="0">
              <a:buNone/>
            </a:pPr>
            <a:r>
              <a:rPr lang="en-US" sz="2400">
                <a:ea typeface="+mn-lt"/>
                <a:cs typeface="+mn-lt"/>
              </a:rPr>
              <a:t>TWO RIVERS:</a:t>
            </a:r>
            <a:r>
              <a:rPr lang="en-US" sz="2400"/>
              <a:t> Lilly's strengths and needs</a:t>
            </a:r>
            <a:endParaRPr lang="en-US"/>
          </a:p>
          <a:p>
            <a:pPr marL="0" indent="0">
              <a:buNone/>
            </a:pPr>
            <a:r>
              <a:rPr lang="en-US" sz="2400">
                <a:ea typeface="+mn-lt"/>
                <a:cs typeface="+mn-lt"/>
              </a:rPr>
              <a:t>JEFFERSON, SALT RIVER:</a:t>
            </a:r>
            <a:r>
              <a:rPr lang="en-US" sz="2400"/>
              <a:t> Lilly's family's strengths and needs</a:t>
            </a:r>
            <a:endParaRPr lang="en-US"/>
          </a:p>
          <a:p>
            <a:pPr marL="0" indent="0">
              <a:buNone/>
            </a:pPr>
            <a:r>
              <a:rPr lang="en-US" sz="2400">
                <a:ea typeface="+mn-lt"/>
                <a:cs typeface="+mn-lt"/>
              </a:rPr>
              <a:t>THE LAKES, CUMBERLAND:</a:t>
            </a:r>
            <a:r>
              <a:rPr lang="en-US" sz="2400"/>
              <a:t> Strategies </a:t>
            </a:r>
          </a:p>
          <a:p>
            <a:pPr marL="0" indent="0">
              <a:buNone/>
            </a:pPr>
            <a:r>
              <a:rPr lang="en-US" sz="2400">
                <a:ea typeface="+mn-lt"/>
                <a:cs typeface="+mn-lt"/>
              </a:rPr>
              <a:t>SOUTHERN and NORTHERN BLUEGRASS:</a:t>
            </a:r>
            <a:r>
              <a:rPr lang="en-US" sz="2400"/>
              <a:t> Resources </a:t>
            </a:r>
            <a:endParaRPr lang="en-US">
              <a:ea typeface="+mn-lt"/>
              <a:cs typeface="+mn-lt"/>
            </a:endParaRPr>
          </a:p>
          <a:p>
            <a:pPr marL="0" indent="0">
              <a:buNone/>
            </a:pPr>
            <a:r>
              <a:rPr lang="en-US" sz="2400">
                <a:ea typeface="+mn-lt"/>
                <a:cs typeface="+mn-lt"/>
              </a:rPr>
              <a:t>EASTERN</a:t>
            </a:r>
            <a:r>
              <a:rPr lang="en-US" sz="2400"/>
              <a:t>: Offices that can assist </a:t>
            </a:r>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655B067-91E0-44E7-96DC-D08C033905B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A5FFD0-0682-4E46-BD81-E7535D0AA880}" type="slidenum">
              <a:rPr lang="en-US" smtClean="0"/>
              <a:pPr/>
              <a:t>14</a:t>
            </a:fld>
            <a:endParaRPr lang="en-US"/>
          </a:p>
        </p:txBody>
      </p:sp>
    </p:spTree>
    <p:extLst>
      <p:ext uri="{BB962C8B-B14F-4D97-AF65-F5344CB8AC3E}">
        <p14:creationId xmlns:p14="http://schemas.microsoft.com/office/powerpoint/2010/main" val="11555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7E21EAE-9287-48E1-A98D-6DCA37E3F963}"/>
              </a:ext>
            </a:extLst>
          </p:cNvPr>
          <p:cNvSpPr>
            <a:spLocks noGrp="1" noChangeArrowheads="1"/>
          </p:cNvSpPr>
          <p:nvPr>
            <p:ph type="title"/>
          </p:nvPr>
        </p:nvSpPr>
        <p:spPr/>
        <p:txBody>
          <a:bodyPr/>
          <a:lstStyle/>
          <a:p>
            <a:pPr eaLnBrk="1" hangingPunct="1"/>
            <a:r>
              <a:rPr lang="en-US" altLang="en-US">
                <a:solidFill>
                  <a:schemeClr val="tx1"/>
                </a:solidFill>
              </a:rPr>
              <a:t>Evaluation (Mikaela)</a:t>
            </a:r>
            <a:r>
              <a:rPr lang="en-US" altLang="en-US"/>
              <a:t> </a:t>
            </a:r>
          </a:p>
        </p:txBody>
      </p:sp>
      <p:sp>
        <p:nvSpPr>
          <p:cNvPr id="31747" name="Content Placeholder 2">
            <a:extLst>
              <a:ext uri="{FF2B5EF4-FFF2-40B4-BE49-F238E27FC236}">
                <a16:creationId xmlns:a16="http://schemas.microsoft.com/office/drawing/2014/main" id="{949CE3FE-4E3F-4E4B-BFE5-FDBDC2349730}"/>
              </a:ext>
            </a:extLst>
          </p:cNvPr>
          <p:cNvSpPr>
            <a:spLocks noGrp="1" noChangeArrowheads="1"/>
          </p:cNvSpPr>
          <p:nvPr>
            <p:ph idx="1"/>
          </p:nvPr>
        </p:nvSpPr>
        <p:spPr>
          <a:xfrm>
            <a:off x="571538" y="1488281"/>
            <a:ext cx="8596312" cy="3881437"/>
          </a:xfrm>
        </p:spPr>
        <p:txBody>
          <a:bodyPr/>
          <a:lstStyle/>
          <a:p>
            <a:pPr eaLnBrk="1" hangingPunct="1"/>
            <a:r>
              <a:rPr lang="en-US" altLang="en-US" sz="2400"/>
              <a:t>Please complete pre-series surveys and evaluations after each session and after series</a:t>
            </a:r>
          </a:p>
          <a:p>
            <a:pPr eaLnBrk="1" hangingPunct="1"/>
            <a:r>
              <a:rPr lang="en-US" altLang="en-US" sz="2400"/>
              <a:t>Incentives: drawing after each session’s evaluations are complete (congratulations from Sept 21); book selections for those who attend all sessions and complete evaluations after entire series’ evaluations are complete</a:t>
            </a:r>
          </a:p>
        </p:txBody>
      </p:sp>
      <p:sp>
        <p:nvSpPr>
          <p:cNvPr id="31748" name="Slide Number Placeholder 3">
            <a:extLst>
              <a:ext uri="{FF2B5EF4-FFF2-40B4-BE49-F238E27FC236}">
                <a16:creationId xmlns:a16="http://schemas.microsoft.com/office/drawing/2014/main" id="{EE28C3AA-C7EF-4DF5-A424-CF0D726EC5F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85F44841-AE52-4CBD-92DE-442B94EBC5D2}" type="slidenum">
              <a:rPr lang="en-US" altLang="en-US" smtClean="0">
                <a:solidFill>
                  <a:schemeClr val="accent1"/>
                </a:solidFill>
              </a:rPr>
              <a:pPr fontAlgn="base">
                <a:spcBef>
                  <a:spcPct val="0"/>
                </a:spcBef>
                <a:spcAft>
                  <a:spcPct val="0"/>
                </a:spcAft>
                <a:buClrTx/>
                <a:buSzTx/>
                <a:buFontTx/>
                <a:buNone/>
              </a:pPr>
              <a:t>15</a:t>
            </a:fld>
            <a:endParaRPr lang="en-US" altLang="en-US">
              <a:solidFill>
                <a:schemeClr val="accen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6EE4522-A057-4BC3-BF07-E365FC93318F}"/>
              </a:ext>
            </a:extLst>
          </p:cNvPr>
          <p:cNvSpPr>
            <a:spLocks noGrp="1" noChangeArrowheads="1"/>
          </p:cNvSpPr>
          <p:nvPr>
            <p:ph type="title"/>
          </p:nvPr>
        </p:nvSpPr>
        <p:spPr>
          <a:xfrm>
            <a:off x="567250" y="167148"/>
            <a:ext cx="8596312" cy="1320800"/>
          </a:xfrm>
        </p:spPr>
        <p:txBody>
          <a:bodyPr/>
          <a:lstStyle/>
          <a:p>
            <a:pPr eaLnBrk="1" hangingPunct="1"/>
            <a:r>
              <a:rPr lang="en-US" altLang="en-US">
                <a:solidFill>
                  <a:schemeClr val="tx1"/>
                </a:solidFill>
              </a:rPr>
              <a:t>Questions?</a:t>
            </a:r>
          </a:p>
        </p:txBody>
      </p:sp>
      <p:sp>
        <p:nvSpPr>
          <p:cNvPr id="3" name="Content Placeholder 2">
            <a:extLst>
              <a:ext uri="{FF2B5EF4-FFF2-40B4-BE49-F238E27FC236}">
                <a16:creationId xmlns:a16="http://schemas.microsoft.com/office/drawing/2014/main" id="{6F2DCC14-C6EB-4720-BA50-A5B33C17EC1D}"/>
              </a:ext>
            </a:extLst>
          </p:cNvPr>
          <p:cNvSpPr>
            <a:spLocks noGrp="1"/>
          </p:cNvSpPr>
          <p:nvPr>
            <p:ph idx="1"/>
          </p:nvPr>
        </p:nvSpPr>
        <p:spPr>
          <a:xfrm>
            <a:off x="365505" y="971755"/>
            <a:ext cx="10181872" cy="3881438"/>
          </a:xfrm>
        </p:spPr>
        <p:txBody>
          <a:bodyPr rtlCol="0">
            <a:noAutofit/>
          </a:bodyPr>
          <a:lstStyle/>
          <a:p>
            <a:pPr marL="457200" indent="-457200" eaLnBrk="1" fontAlgn="auto" hangingPunct="1">
              <a:spcAft>
                <a:spcPts val="0"/>
              </a:spcAft>
              <a:buFont typeface="Wingdings" charset="2"/>
              <a:buChar char="Ø"/>
              <a:defRPr/>
            </a:pPr>
            <a:r>
              <a:rPr lang="en-US" sz="2400" dirty="0">
                <a:solidFill>
                  <a:schemeClr val="tx1">
                    <a:lumMod val="75000"/>
                    <a:lumOff val="25000"/>
                  </a:schemeClr>
                </a:solidFill>
              </a:rPr>
              <a:t>Project Dire</a:t>
            </a:r>
            <a:r>
              <a:rPr lang="en-US" sz="2400" dirty="0">
                <a:solidFill>
                  <a:schemeClr val="tx1"/>
                </a:solidFill>
              </a:rPr>
              <a:t>ctor:</a:t>
            </a:r>
            <a:r>
              <a:rPr lang="en-US" sz="2400" dirty="0">
                <a:solidFill>
                  <a:schemeClr val="tx1"/>
                </a:solidFill>
                <a:hlinkClick r:id="rId3">
                  <a:extLst>
                    <a:ext uri="{A12FA001-AC4F-418D-AE19-62706E023703}">
                      <ahyp:hlinkClr xmlns:ahyp="http://schemas.microsoft.com/office/drawing/2018/hyperlinkcolor" val="tx"/>
                    </a:ext>
                  </a:extLst>
                </a:hlinkClick>
              </a:rPr>
              <a:t> caroline.Gooden@uky.edu</a:t>
            </a:r>
            <a:endParaRPr lang="en-US" sz="2400" dirty="0">
              <a:solidFill>
                <a:schemeClr val="tx1"/>
              </a:solidFill>
            </a:endParaRPr>
          </a:p>
          <a:p>
            <a:pPr marL="457200" indent="-457200">
              <a:spcAft>
                <a:spcPts val="0"/>
              </a:spcAft>
              <a:buFont typeface="Wingdings" panose="05040102010807070707" pitchFamily="18" charset="2"/>
              <a:buChar char="Ø"/>
              <a:defRPr/>
            </a:pPr>
            <a:r>
              <a:rPr lang="en-US" sz="2400" dirty="0">
                <a:solidFill>
                  <a:schemeClr val="tx1"/>
                </a:solidFill>
              </a:rPr>
              <a:t>Lead Facilitator and CEUs: </a:t>
            </a:r>
            <a:r>
              <a:rPr lang="en-US" sz="2400" dirty="0">
                <a:solidFill>
                  <a:schemeClr val="tx1"/>
                </a:solidFill>
                <a:hlinkClick r:id="rId4">
                  <a:extLst>
                    <a:ext uri="{A12FA001-AC4F-418D-AE19-62706E023703}">
                      <ahyp:hlinkClr xmlns:ahyp="http://schemas.microsoft.com/office/drawing/2018/hyperlinkcolor" val="tx"/>
                    </a:ext>
                  </a:extLst>
                </a:hlinkClick>
              </a:rPr>
              <a:t>christine.hausman@uky.edu</a:t>
            </a:r>
            <a:endParaRPr lang="en-US" sz="2400" dirty="0">
              <a:solidFill>
                <a:schemeClr val="tx1"/>
              </a:solidFill>
            </a:endParaRPr>
          </a:p>
          <a:p>
            <a:pPr marL="457200" indent="-457200">
              <a:spcAft>
                <a:spcPts val="0"/>
              </a:spcAft>
              <a:buFont typeface="Wingdings" panose="05040102010807070707" pitchFamily="18" charset="2"/>
              <a:buChar char="Ø"/>
              <a:defRPr/>
            </a:pPr>
            <a:r>
              <a:rPr lang="en-US" sz="2400" dirty="0">
                <a:solidFill>
                  <a:schemeClr val="tx1"/>
                </a:solidFill>
              </a:rPr>
              <a:t>Technology: </a:t>
            </a:r>
            <a:r>
              <a:rPr lang="en-US" sz="2400" dirty="0">
                <a:solidFill>
                  <a:schemeClr val="tx1"/>
                </a:solidFill>
                <a:hlinkClick r:id="rId5">
                  <a:extLst>
                    <a:ext uri="{A12FA001-AC4F-418D-AE19-62706E023703}">
                      <ahyp:hlinkClr xmlns:ahyp="http://schemas.microsoft.com/office/drawing/2018/hyperlinkcolor" val="tx"/>
                    </a:ext>
                  </a:extLst>
                </a:hlinkClick>
              </a:rPr>
              <a:t>brandon.cannada@uky.edu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Evaluation: </a:t>
            </a:r>
            <a:r>
              <a:rPr lang="en-US" sz="2400" dirty="0">
                <a:solidFill>
                  <a:schemeClr val="tx1"/>
                </a:solidFill>
                <a:hlinkClick r:id="rId6">
                  <a:extLst>
                    <a:ext uri="{A12FA001-AC4F-418D-AE19-62706E023703}">
                      <ahyp:hlinkClr xmlns:ahyp="http://schemas.microsoft.com/office/drawing/2018/hyperlinkcolor" val="tx"/>
                    </a:ext>
                  </a:extLst>
                </a:hlinkClick>
              </a:rPr>
              <a:t>Mikaela.roark@uky.edu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Research Assistant: </a:t>
            </a:r>
            <a:r>
              <a:rPr lang="en-US" sz="2400" dirty="0">
                <a:solidFill>
                  <a:schemeClr val="tx1"/>
                </a:solidFill>
                <a:hlinkClick r:id="rId7">
                  <a:extLst>
                    <a:ext uri="{A12FA001-AC4F-418D-AE19-62706E023703}">
                      <ahyp:hlinkClr xmlns:ahyp="http://schemas.microsoft.com/office/drawing/2018/hyperlinkcolor" val="tx"/>
                    </a:ext>
                  </a:extLst>
                </a:hlinkClick>
              </a:rPr>
              <a:t>Juliet.souders@uky.edu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lumMod val="75000"/>
                    <a:lumOff val="25000"/>
                  </a:schemeClr>
                </a:solidFill>
              </a:rPr>
              <a:t>Next session: </a:t>
            </a:r>
            <a:r>
              <a:rPr lang="en-US" sz="2400" b="1" dirty="0">
                <a:cs typeface="Calibri"/>
              </a:rPr>
              <a:t>Tuesday, </a:t>
            </a:r>
            <a:r>
              <a:rPr lang="en-US" sz="2400" b="1" dirty="0">
                <a:ea typeface="Calibri" panose="020F0502020204030204" pitchFamily="34" charset="0"/>
                <a:cs typeface="Times New Roman"/>
              </a:rPr>
              <a:t>October 19: </a:t>
            </a:r>
            <a:r>
              <a:rPr lang="en-US" sz="2400" dirty="0">
                <a:ea typeface="Calibri" panose="020F0502020204030204" pitchFamily="34" charset="0"/>
                <a:cs typeface="Calibri"/>
              </a:rPr>
              <a:t>Supporting Families through a Trauma-Informed Approach, Miriam Silman; please send child challenges!</a:t>
            </a:r>
          </a:p>
          <a:p>
            <a:pPr marL="457200" indent="-457200" eaLnBrk="1" fontAlgn="auto" hangingPunct="1">
              <a:spcAft>
                <a:spcPts val="0"/>
              </a:spcAft>
              <a:buFont typeface="Wingdings" charset="2"/>
              <a:buChar char="Ø"/>
              <a:defRPr/>
            </a:pPr>
            <a:endParaRPr lang="en-US" sz="2400">
              <a:solidFill>
                <a:schemeClr val="tx1">
                  <a:lumMod val="75000"/>
                  <a:lumOff val="25000"/>
                </a:schemeClr>
              </a:solidFill>
            </a:endParaRPr>
          </a:p>
          <a:p>
            <a:pPr marL="0" indent="0" eaLnBrk="1" fontAlgn="auto" hangingPunct="1">
              <a:spcAft>
                <a:spcPts val="0"/>
              </a:spcAft>
              <a:buFont typeface="Wingdings 3" charset="2"/>
              <a:buNone/>
              <a:defRPr/>
            </a:pPr>
            <a:r>
              <a:rPr lang="en-US" sz="2400" b="1" dirty="0">
                <a:solidFill>
                  <a:schemeClr val="tx1">
                    <a:lumMod val="75000"/>
                    <a:lumOff val="25000"/>
                  </a:schemeClr>
                </a:solidFill>
              </a:rPr>
              <a:t>   </a:t>
            </a:r>
            <a:endParaRPr lang="en-US" dirty="0">
              <a:solidFill>
                <a:schemeClr val="tx1">
                  <a:lumMod val="75000"/>
                  <a:lumOff val="25000"/>
                </a:schemeClr>
              </a:solidFill>
            </a:endParaRPr>
          </a:p>
        </p:txBody>
      </p:sp>
      <p:sp>
        <p:nvSpPr>
          <p:cNvPr id="33796" name="Slide Number Placeholder 4">
            <a:extLst>
              <a:ext uri="{FF2B5EF4-FFF2-40B4-BE49-F238E27FC236}">
                <a16:creationId xmlns:a16="http://schemas.microsoft.com/office/drawing/2014/main" id="{11C08112-2889-49F7-9943-6F9C666A43A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AACEA5E1-A56C-44BF-A14C-5E8C912E183E}" type="slidenum">
              <a:rPr lang="en-US" altLang="en-US" smtClean="0">
                <a:solidFill>
                  <a:schemeClr val="accent1"/>
                </a:solidFill>
              </a:rPr>
              <a:pPr fontAlgn="base">
                <a:spcBef>
                  <a:spcPct val="0"/>
                </a:spcBef>
                <a:spcAft>
                  <a:spcPct val="0"/>
                </a:spcAft>
                <a:buClrTx/>
                <a:buSzTx/>
                <a:buFontTx/>
                <a:buNone/>
              </a:pPr>
              <a:t>16</a:t>
            </a:fld>
            <a:endParaRPr lang="en-US" altLang="en-US">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FF0E23A-4E56-47CC-941F-C2245CD601FC}"/>
              </a:ext>
            </a:extLst>
          </p:cNvPr>
          <p:cNvSpPr>
            <a:spLocks noGrp="1" noChangeArrowheads="1"/>
          </p:cNvSpPr>
          <p:nvPr>
            <p:ph type="title"/>
          </p:nvPr>
        </p:nvSpPr>
        <p:spPr>
          <a:xfrm>
            <a:off x="593022" y="177411"/>
            <a:ext cx="8596312" cy="1320800"/>
          </a:xfrm>
        </p:spPr>
        <p:txBody>
          <a:bodyPr/>
          <a:lstStyle/>
          <a:p>
            <a:pPr eaLnBrk="1" hangingPunct="1"/>
            <a:r>
              <a:rPr lang="en-US" altLang="en-US">
                <a:solidFill>
                  <a:schemeClr val="tx1"/>
                </a:solidFill>
              </a:rPr>
              <a:t>Dates, Topics, Speakers</a:t>
            </a:r>
          </a:p>
        </p:txBody>
      </p:sp>
      <p:sp>
        <p:nvSpPr>
          <p:cNvPr id="9219" name="Content Placeholder 2">
            <a:extLst>
              <a:ext uri="{FF2B5EF4-FFF2-40B4-BE49-F238E27FC236}">
                <a16:creationId xmlns:a16="http://schemas.microsoft.com/office/drawing/2014/main" id="{CD33190D-CB9D-4759-B458-06DB07A52A9C}"/>
              </a:ext>
            </a:extLst>
          </p:cNvPr>
          <p:cNvSpPr>
            <a:spLocks noGrp="1" noChangeArrowheads="1"/>
          </p:cNvSpPr>
          <p:nvPr>
            <p:ph idx="1"/>
          </p:nvPr>
        </p:nvSpPr>
        <p:spPr>
          <a:xfrm>
            <a:off x="375469" y="940210"/>
            <a:ext cx="9756775" cy="4191000"/>
          </a:xfrm>
        </p:spPr>
        <p:txBody>
          <a:bodyPr/>
          <a:lstStyle/>
          <a:p>
            <a:pPr eaLnBrk="1" hangingPunct="1"/>
            <a:endParaRPr lang="en-US" altLang="en-US" sz="1600">
              <a:latin typeface="Arial" panose="020B0604020202020204" pitchFamily="34" charset="0"/>
              <a:cs typeface="Arial" panose="020B0604020202020204" pitchFamily="34" charset="0"/>
            </a:endParaRPr>
          </a:p>
          <a:p>
            <a:pPr lvl="1" eaLnBrk="1" hangingPunct="1"/>
            <a:endParaRPr lang="en-US" altLang="en-US"/>
          </a:p>
        </p:txBody>
      </p:sp>
      <p:sp>
        <p:nvSpPr>
          <p:cNvPr id="9220" name="Slide Number Placeholder 4">
            <a:extLst>
              <a:ext uri="{FF2B5EF4-FFF2-40B4-BE49-F238E27FC236}">
                <a16:creationId xmlns:a16="http://schemas.microsoft.com/office/drawing/2014/main" id="{B9FC9801-22A2-4539-BEA5-FB2C1688266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B5D9F99B-AB02-4D77-88DC-3F783FBA4678}" type="slidenum">
              <a:rPr lang="en-US" altLang="en-US" smtClean="0">
                <a:solidFill>
                  <a:schemeClr val="accent1"/>
                </a:solidFill>
              </a:rPr>
              <a:pPr fontAlgn="base">
                <a:spcBef>
                  <a:spcPct val="0"/>
                </a:spcBef>
                <a:spcAft>
                  <a:spcPct val="0"/>
                </a:spcAft>
                <a:buClrTx/>
                <a:buSzTx/>
                <a:buFontTx/>
                <a:buNone/>
              </a:pPr>
              <a:t>2</a:t>
            </a:fld>
            <a:endParaRPr lang="en-US" altLang="en-US">
              <a:solidFill>
                <a:schemeClr val="accent1"/>
              </a:solidFill>
            </a:endParaRPr>
          </a:p>
        </p:txBody>
      </p:sp>
      <p:sp>
        <p:nvSpPr>
          <p:cNvPr id="2" name="Rectangle 1">
            <a:extLst>
              <a:ext uri="{FF2B5EF4-FFF2-40B4-BE49-F238E27FC236}">
                <a16:creationId xmlns:a16="http://schemas.microsoft.com/office/drawing/2014/main" id="{6E08D7C4-2980-4D13-A037-A46E9A1E4C6E}"/>
              </a:ext>
            </a:extLst>
          </p:cNvPr>
          <p:cNvSpPr/>
          <p:nvPr/>
        </p:nvSpPr>
        <p:spPr>
          <a:xfrm>
            <a:off x="0" y="607939"/>
            <a:ext cx="11288045" cy="5642122"/>
          </a:xfrm>
          <a:prstGeom prst="rect">
            <a:avLst/>
          </a:prstGeom>
        </p:spPr>
        <p:txBody>
          <a:bodyPr wrap="square" lIns="91440" tIns="45720" rIns="91440" bIns="45720" anchor="t">
            <a:spAutoFit/>
          </a:bodyPr>
          <a:lstStyle/>
          <a:p>
            <a:pPr marL="800100" marR="0" lvl="1" indent="-342900">
              <a:lnSpc>
                <a:spcPct val="107000"/>
              </a:lnSpc>
              <a:spcBef>
                <a:spcPts val="0"/>
              </a:spcBef>
              <a:spcAft>
                <a:spcPts val="0"/>
              </a:spcAft>
              <a:buFont typeface="Wingdings" panose="02070309020205020404" pitchFamily="49" charset="0"/>
              <a:buChar char="Ø"/>
            </a:pPr>
            <a:endParaRPr lang="en-US" sz="2600">
              <a:latin typeface="Calibri"/>
              <a:ea typeface="Calibri" panose="020F0502020204030204" pitchFamily="34" charset="0"/>
              <a:cs typeface="Times New Roman"/>
            </a:endParaRPr>
          </a:p>
          <a:p>
            <a:pPr marL="800100" lvl="1" indent="-342900">
              <a:lnSpc>
                <a:spcPct val="107000"/>
              </a:lnSpc>
              <a:spcBef>
                <a:spcPts val="0"/>
              </a:spcBef>
              <a:spcAft>
                <a:spcPts val="0"/>
              </a:spcAft>
              <a:buFont typeface="Wingdings" panose="02070309020205020404" pitchFamily="49" charset="0"/>
              <a:buChar char="Ø"/>
            </a:pPr>
            <a:r>
              <a:rPr lang="en-US" sz="2200" b="1">
                <a:latin typeface="Calibri"/>
                <a:ea typeface="Calibri" panose="020F0502020204030204" pitchFamily="34" charset="0"/>
                <a:cs typeface="Times New Roman"/>
              </a:rPr>
              <a:t>October 5: </a:t>
            </a:r>
            <a:r>
              <a:rPr lang="en-US" sz="2200">
                <a:latin typeface="Calibri"/>
                <a:ea typeface="Calibri" panose="020F0502020204030204" pitchFamily="34" charset="0"/>
                <a:cs typeface="Calibri"/>
              </a:rPr>
              <a:t>Having Respectful Conversations with Families and Utilizing Peer Support Specialists, Tonya Jernigan and Amanda Metcalf</a:t>
            </a:r>
            <a:endParaRPr lang="en-US" sz="2200">
              <a:latin typeface="Calibri"/>
              <a:ea typeface="Calibri" panose="020F0502020204030204" pitchFamily="34" charset="0"/>
              <a:cs typeface="Times New Roman"/>
            </a:endParaRPr>
          </a:p>
          <a:p>
            <a:pPr marL="800100" marR="0" lvl="1" indent="-342900">
              <a:lnSpc>
                <a:spcPct val="107000"/>
              </a:lnSpc>
              <a:spcBef>
                <a:spcPts val="0"/>
              </a:spcBef>
              <a:spcAft>
                <a:spcPts val="0"/>
              </a:spcAft>
              <a:buFont typeface="Wingdings" panose="02070309020205020404" pitchFamily="49" charset="0"/>
              <a:buChar char="Ø"/>
            </a:pPr>
            <a:r>
              <a:rPr lang="en-US" sz="2200" b="1">
                <a:latin typeface="Calibri"/>
                <a:ea typeface="Calibri" panose="020F0502020204030204" pitchFamily="34" charset="0"/>
                <a:cs typeface="Times New Roman"/>
              </a:rPr>
              <a:t>October 19: </a:t>
            </a:r>
            <a:r>
              <a:rPr lang="en-US" sz="2200">
                <a:latin typeface="Calibri"/>
                <a:ea typeface="Calibri" panose="020F0502020204030204" pitchFamily="34" charset="0"/>
                <a:cs typeface="Calibri"/>
              </a:rPr>
              <a:t>Supporting Families through a Trauma-Informed Approach, Miriam Silman</a:t>
            </a:r>
          </a:p>
          <a:p>
            <a:pPr marL="800100" lvl="1" indent="-342900">
              <a:lnSpc>
                <a:spcPct val="107000"/>
              </a:lnSpc>
              <a:spcBef>
                <a:spcPts val="0"/>
              </a:spcBef>
              <a:spcAft>
                <a:spcPts val="0"/>
              </a:spcAft>
              <a:buFont typeface="Wingdings" panose="02070309020205020404" pitchFamily="49" charset="0"/>
              <a:buChar char="Ø"/>
            </a:pPr>
            <a:r>
              <a:rPr lang="en-US" sz="2200" b="1">
                <a:latin typeface="Calibri"/>
                <a:ea typeface="Calibri" panose="020F0502020204030204" pitchFamily="34" charset="0"/>
                <a:cs typeface="Times New Roman"/>
              </a:rPr>
              <a:t>October 26 (NOTE THE DATE): </a:t>
            </a:r>
            <a:r>
              <a:rPr lang="en-US" sz="2200">
                <a:latin typeface="Calibri"/>
                <a:ea typeface="Calibri" panose="020F0502020204030204" pitchFamily="34" charset="0"/>
                <a:cs typeface="Calibri"/>
              </a:rPr>
              <a:t>Language Development for Children with NAS, Tia Petrenko, Easter Seals Cardinal Hill</a:t>
            </a:r>
          </a:p>
          <a:p>
            <a:pPr marL="914400" lvl="1" indent="-457200">
              <a:lnSpc>
                <a:spcPct val="107000"/>
              </a:lnSpc>
              <a:spcBef>
                <a:spcPts val="0"/>
              </a:spcBef>
              <a:spcAft>
                <a:spcPts val="0"/>
              </a:spcAft>
              <a:buFont typeface="Wingdings" panose="02070309020205020404" pitchFamily="49" charset="0"/>
              <a:buChar char="Ø"/>
            </a:pPr>
            <a:r>
              <a:rPr lang="en-US" sz="2200" b="1">
                <a:latin typeface="Calibri"/>
                <a:ea typeface="Calibri" panose="020F0502020204030204" pitchFamily="34" charset="0"/>
                <a:cs typeface="Times New Roman"/>
              </a:rPr>
              <a:t>November 2: </a:t>
            </a:r>
            <a:r>
              <a:rPr lang="en-US" sz="2200">
                <a:latin typeface="Calibri"/>
                <a:ea typeface="Calibri" panose="020F0502020204030204" pitchFamily="34" charset="0"/>
                <a:cs typeface="Calibri"/>
              </a:rPr>
              <a:t>Visual Development for Children with NAS, Elsie Bush, OTR/L, Cincinnati Children's Hospital</a:t>
            </a:r>
            <a:endParaRPr lang="en-US" sz="220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200" b="1">
                <a:latin typeface="Calibri"/>
                <a:ea typeface="Calibri" panose="020F0502020204030204" pitchFamily="34" charset="0"/>
                <a:cs typeface="Calibri"/>
              </a:rPr>
              <a:t>November 16: </a:t>
            </a:r>
            <a:r>
              <a:rPr lang="en-US" sz="2200">
                <a:latin typeface="Calibri"/>
                <a:ea typeface="Calibri" panose="020F0502020204030204" pitchFamily="34" charset="0"/>
                <a:cs typeface="Calibri"/>
              </a:rPr>
              <a:t>Development of Children with Fetal Alcohol Spectrum Disorder (FASD), Dr. Susan Barron</a:t>
            </a:r>
            <a:endParaRPr lang="en-US" sz="220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200" b="1">
                <a:latin typeface="Calibri"/>
                <a:ea typeface="Calibri" panose="020F0502020204030204" pitchFamily="34" charset="0"/>
                <a:cs typeface="Calibri"/>
              </a:rPr>
              <a:t>November 30: </a:t>
            </a:r>
            <a:r>
              <a:rPr lang="en-US" sz="2200">
                <a:latin typeface="Calibri"/>
                <a:ea typeface="Calibri" panose="020F0502020204030204" pitchFamily="34" charset="0"/>
                <a:cs typeface="Calibri"/>
              </a:rPr>
              <a:t>Next Steps for Supporting Children with NAS and FASD, Caroline Gooden and Christine Hausman</a:t>
            </a:r>
            <a:endParaRPr lang="en-US" sz="2200">
              <a:latin typeface="Calibri"/>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Wingdings" panose="02070309020205020404" pitchFamily="49" charset="0"/>
              <a:buChar char="Ø"/>
            </a:pPr>
            <a:endParaRPr lang="en-US" sz="2400">
              <a:latin typeface="Calibri"/>
              <a:ea typeface="Calibri" panose="020F0502020204030204" pitchFamily="34" charset="0"/>
              <a:cs typeface="Times New Roman"/>
            </a:endParaRPr>
          </a:p>
          <a:p>
            <a:pPr marL="800100" marR="0" lvl="1" indent="-342900">
              <a:lnSpc>
                <a:spcPct val="107000"/>
              </a:lnSpc>
              <a:spcBef>
                <a:spcPts val="0"/>
              </a:spcBef>
              <a:spcAft>
                <a:spcPts val="0"/>
              </a:spcAft>
              <a:buFont typeface="Wingdings" panose="02070309020205020404" pitchFamily="49" charset="0"/>
              <a:buChar char="Ø"/>
            </a:pPr>
            <a:endParaRPr lang="en-US" sz="2400">
              <a:latin typeface="Calibri"/>
              <a:ea typeface="Calibri" panose="020F0502020204030204" pitchFamily="34" charset="0"/>
              <a:cs typeface="Times New Roman"/>
            </a:endParaRPr>
          </a:p>
          <a:p>
            <a:pPr marL="742950" marR="0" lvl="1" indent="-285750">
              <a:lnSpc>
                <a:spcPct val="107000"/>
              </a:lnSpc>
              <a:spcBef>
                <a:spcPts val="0"/>
              </a:spcBef>
              <a:spcAft>
                <a:spcPts val="0"/>
              </a:spcAft>
              <a:buFont typeface="Courier New" panose="02070309020205020404" pitchFamily="49" charset="0"/>
              <a:buChar char="o"/>
            </a:pPr>
            <a:endParaRPr lang="en-US" sz="2200">
              <a:effectLst/>
              <a:latin typeface="Calibri"/>
              <a:ea typeface="Calibri" panose="020F0502020204030204" pitchFamily="34" charset="0"/>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5166E59-EBE7-4B19-A9D7-FF5272FCB157}"/>
              </a:ext>
            </a:extLst>
          </p:cNvPr>
          <p:cNvSpPr>
            <a:spLocks noGrp="1" noChangeArrowheads="1"/>
          </p:cNvSpPr>
          <p:nvPr>
            <p:ph type="title"/>
          </p:nvPr>
        </p:nvSpPr>
        <p:spPr>
          <a:xfrm>
            <a:off x="244475" y="531813"/>
            <a:ext cx="10718800" cy="906462"/>
          </a:xfrm>
        </p:spPr>
        <p:txBody>
          <a:bodyPr/>
          <a:lstStyle/>
          <a:p>
            <a:pPr eaLnBrk="1" hangingPunct="1"/>
            <a:r>
              <a:rPr lang="en-US" altLang="en-US">
                <a:solidFill>
                  <a:schemeClr val="tx1"/>
                </a:solidFill>
              </a:rPr>
              <a:t>Thanks to our Experienced Facilitators </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244475" y="1069711"/>
            <a:ext cx="10718800" cy="4021137"/>
          </a:xfrm>
        </p:spPr>
        <p:txBody>
          <a:bodyPr rtlCol="0">
            <a:noAutofit/>
          </a:bodyPr>
          <a:lstStyle/>
          <a:p>
            <a:pPr marL="0" indent="0" eaLnBrk="1" fontAlgn="auto" hangingPunct="1">
              <a:spcAft>
                <a:spcPts val="0"/>
              </a:spcAft>
              <a:buFont typeface="Wingdings 3" charset="2"/>
              <a:buNone/>
              <a:defRPr/>
            </a:pPr>
            <a:endParaRPr lang="en-US" sz="2800">
              <a:solidFill>
                <a:schemeClr val="tx1">
                  <a:lumMod val="75000"/>
                  <a:lumOff val="25000"/>
                </a:schemeClr>
              </a:solidFill>
              <a:latin typeface="Arial"/>
              <a:cs typeface="Arial"/>
            </a:endParaRPr>
          </a:p>
          <a:p>
            <a:pPr eaLnBrk="1" fontAlgn="auto" hangingPunct="1">
              <a:spcAft>
                <a:spcPts val="0"/>
              </a:spcAft>
              <a:buFont typeface="Wingdings 3" charset="2"/>
              <a:buChar char=""/>
              <a:defRPr/>
            </a:pPr>
            <a:r>
              <a:rPr lang="en-US" sz="2400">
                <a:solidFill>
                  <a:schemeClr val="tx1">
                    <a:lumMod val="75000"/>
                    <a:lumOff val="25000"/>
                  </a:schemeClr>
                </a:solidFill>
              </a:rPr>
              <a:t>SOUTHERN BLUEGRASS: Sincere Holmes, Tammy Riley, </a:t>
            </a:r>
            <a:r>
              <a:rPr lang="en-US" sz="2400">
                <a:ea typeface="+mn-lt"/>
                <a:cs typeface="+mn-lt"/>
              </a:rPr>
              <a:t>Bridgette Talley</a:t>
            </a:r>
            <a:endParaRPr lang="en-US" sz="2400">
              <a:solidFill>
                <a:schemeClr val="tx1">
                  <a:lumMod val="75000"/>
                  <a:lumOff val="25000"/>
                </a:schemeClr>
              </a:solidFill>
            </a:endParaRPr>
          </a:p>
          <a:p>
            <a:pPr eaLnBrk="1" fontAlgn="auto" hangingPunct="1">
              <a:spcAft>
                <a:spcPts val="0"/>
              </a:spcAft>
              <a:buFont typeface="Wingdings 3" charset="2"/>
              <a:buChar char=""/>
              <a:defRPr/>
            </a:pPr>
            <a:r>
              <a:rPr lang="en-US" sz="2400">
                <a:solidFill>
                  <a:schemeClr val="tx1">
                    <a:lumMod val="75000"/>
                    <a:lumOff val="25000"/>
                  </a:schemeClr>
                </a:solidFill>
              </a:rPr>
              <a:t>TWO RIVERS: Taylor Tucker, Sharon Norris</a:t>
            </a:r>
          </a:p>
          <a:p>
            <a:pPr>
              <a:spcAft>
                <a:spcPts val="0"/>
              </a:spcAft>
              <a:buFont typeface="Wingdings 3" charset="2"/>
              <a:buChar char=""/>
              <a:defRPr/>
            </a:pPr>
            <a:r>
              <a:rPr lang="en-US" sz="2400">
                <a:solidFill>
                  <a:schemeClr val="tx1">
                    <a:lumMod val="75000"/>
                    <a:lumOff val="25000"/>
                  </a:schemeClr>
                </a:solidFill>
              </a:rPr>
              <a:t> NORTHERN BLUEGRASS: Karen Cottengim, Lynn Ray </a:t>
            </a:r>
          </a:p>
          <a:p>
            <a:pPr eaLnBrk="1" fontAlgn="auto" hangingPunct="1">
              <a:spcAft>
                <a:spcPts val="0"/>
              </a:spcAft>
              <a:buFont typeface="Wingdings 3" charset="2"/>
              <a:buChar char=""/>
              <a:defRPr/>
            </a:pPr>
            <a:r>
              <a:rPr lang="en-US" sz="2400">
                <a:solidFill>
                  <a:schemeClr val="tx1">
                    <a:lumMod val="75000"/>
                    <a:lumOff val="25000"/>
                  </a:schemeClr>
                </a:solidFill>
              </a:rPr>
              <a:t>EASTERN: Lloyd Bonse, Misty Borders, </a:t>
            </a:r>
            <a:r>
              <a:rPr lang="en-US" sz="2400">
                <a:ea typeface="+mn-lt"/>
                <a:cs typeface="+mn-lt"/>
              </a:rPr>
              <a:t>Tonya Jernigan</a:t>
            </a:r>
            <a:endParaRPr lang="en-US" sz="2400">
              <a:solidFill>
                <a:schemeClr val="tx1">
                  <a:lumMod val="75000"/>
                  <a:lumOff val="25000"/>
                </a:schemeClr>
              </a:solidFill>
            </a:endParaRPr>
          </a:p>
          <a:p>
            <a:pPr eaLnBrk="1" fontAlgn="auto" hangingPunct="1">
              <a:spcAft>
                <a:spcPts val="0"/>
              </a:spcAft>
              <a:buFont typeface="Wingdings 3" charset="2"/>
              <a:buChar char=""/>
              <a:defRPr/>
            </a:pPr>
            <a:r>
              <a:rPr lang="en-US" sz="2400">
                <a:solidFill>
                  <a:schemeClr val="tx1">
                    <a:lumMod val="75000"/>
                    <a:lumOff val="25000"/>
                  </a:schemeClr>
                </a:solidFill>
              </a:rPr>
              <a:t>JEFFERSON AND SALT RIVER: </a:t>
            </a:r>
            <a:r>
              <a:rPr lang="en-US" sz="2400">
                <a:ea typeface="+mn-lt"/>
                <a:cs typeface="+mn-lt"/>
              </a:rPr>
              <a:t>Derby Akers, Melissa Hampton</a:t>
            </a:r>
            <a:endParaRPr lang="en-US" sz="2400">
              <a:solidFill>
                <a:schemeClr val="tx1">
                  <a:lumMod val="75000"/>
                  <a:lumOff val="25000"/>
                </a:schemeClr>
              </a:solidFill>
            </a:endParaRPr>
          </a:p>
          <a:p>
            <a:pPr eaLnBrk="1" fontAlgn="auto" hangingPunct="1">
              <a:spcAft>
                <a:spcPts val="0"/>
              </a:spcAft>
              <a:buFont typeface="Wingdings 3" charset="2"/>
              <a:buChar char=""/>
              <a:defRPr/>
            </a:pPr>
            <a:r>
              <a:rPr lang="en-US" sz="2400">
                <a:solidFill>
                  <a:schemeClr val="tx1">
                    <a:lumMod val="75000"/>
                    <a:lumOff val="25000"/>
                  </a:schemeClr>
                </a:solidFill>
              </a:rPr>
              <a:t>THE LAKES and CUMBERLAND: Glenna Gamble, Morgan Eversole, Tanya Torp, April Brown</a:t>
            </a:r>
            <a:endParaRPr lang="en-US" sz="2400">
              <a:solidFill>
                <a:schemeClr val="tx1">
                  <a:lumMod val="75000"/>
                  <a:lumOff val="25000"/>
                </a:schemeClr>
              </a:solidFill>
              <a:ea typeface="+mn-lt"/>
              <a:cs typeface="+mn-lt"/>
            </a:endParaRPr>
          </a:p>
          <a:p>
            <a:pPr>
              <a:spcAft>
                <a:spcPts val="0"/>
              </a:spcAft>
              <a:buFont typeface="Wingdings 3" charset="2"/>
              <a:buChar char=""/>
              <a:defRPr/>
            </a:pPr>
            <a:endParaRPr lang="en-US">
              <a:solidFill>
                <a:schemeClr val="tx1">
                  <a:lumMod val="75000"/>
                  <a:lumOff val="25000"/>
                </a:schemeClr>
              </a:solidFill>
            </a:endParaRPr>
          </a:p>
          <a:p>
            <a:pPr>
              <a:spcAft>
                <a:spcPts val="0"/>
              </a:spcAft>
              <a:buFont typeface="Wingdings 3" charset="2"/>
              <a:buChar char=""/>
              <a:defRPr/>
            </a:pPr>
            <a:endParaRPr lang="en-US" sz="2600">
              <a:solidFill>
                <a:schemeClr val="tx1">
                  <a:lumMod val="75000"/>
                  <a:lumOff val="25000"/>
                </a:schemeClr>
              </a:solidFill>
            </a:endParaRPr>
          </a:p>
          <a:p>
            <a:pPr>
              <a:spcAft>
                <a:spcPts val="0"/>
              </a:spcAft>
              <a:buFont typeface="Wingdings 3" charset="2"/>
              <a:buChar char=""/>
              <a:defRPr/>
            </a:pPr>
            <a:endParaRPr lang="en-US" sz="2000">
              <a:solidFill>
                <a:schemeClr val="tx1">
                  <a:lumMod val="75000"/>
                  <a:lumOff val="25000"/>
                </a:schemeClr>
              </a:solidFill>
            </a:endParaRPr>
          </a:p>
        </p:txBody>
      </p:sp>
      <p:sp>
        <p:nvSpPr>
          <p:cNvPr id="13316" name="Slide Number Placeholder 4">
            <a:extLst>
              <a:ext uri="{FF2B5EF4-FFF2-40B4-BE49-F238E27FC236}">
                <a16:creationId xmlns:a16="http://schemas.microsoft.com/office/drawing/2014/main" id="{9E53DDA0-311A-44E0-9A8F-D8F253F8017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B464C0F9-0200-4A83-941F-F7DC58613ED6}" type="slidenum">
              <a:rPr lang="en-US" altLang="en-US" smtClean="0">
                <a:solidFill>
                  <a:schemeClr val="accent1"/>
                </a:solidFill>
              </a:rPr>
              <a:pPr fontAlgn="base">
                <a:spcBef>
                  <a:spcPct val="0"/>
                </a:spcBef>
                <a:spcAft>
                  <a:spcPct val="0"/>
                </a:spcAft>
                <a:buClrTx/>
                <a:buSzTx/>
                <a:buFontTx/>
                <a:buNone/>
              </a:pPr>
              <a:t>3</a:t>
            </a:fld>
            <a:endParaRPr lang="en-US" altLang="en-US">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F75-E445-4349-9996-2E69CB702BAE}"/>
              </a:ext>
            </a:extLst>
          </p:cNvPr>
          <p:cNvSpPr>
            <a:spLocks noGrp="1"/>
          </p:cNvSpPr>
          <p:nvPr>
            <p:ph type="title"/>
          </p:nvPr>
        </p:nvSpPr>
        <p:spPr>
          <a:xfrm>
            <a:off x="447258" y="218574"/>
            <a:ext cx="8956675" cy="1320800"/>
          </a:xfrm>
        </p:spPr>
        <p:txBody>
          <a:bodyPr rtlCol="0">
            <a:normAutofit fontScale="90000"/>
          </a:bodyPr>
          <a:lstStyle/>
          <a:p>
            <a:pPr eaLnBrk="1" fontAlgn="auto" hangingPunct="1">
              <a:spcAft>
                <a:spcPts val="0"/>
              </a:spcAft>
              <a:defRPr/>
            </a:pPr>
            <a:r>
              <a:rPr lang="en-US"/>
              <a:t> </a:t>
            </a:r>
            <a:r>
              <a:rPr lang="en-US">
                <a:solidFill>
                  <a:schemeClr val="tx1"/>
                </a:solidFill>
              </a:rPr>
              <a:t>Today’s Schedule</a:t>
            </a:r>
            <a:br>
              <a:rPr lang="en-US"/>
            </a:br>
            <a:br>
              <a:rPr lang="en-US"/>
            </a:br>
            <a:endParaRPr lang="en-US"/>
          </a:p>
        </p:txBody>
      </p:sp>
      <p:sp>
        <p:nvSpPr>
          <p:cNvPr id="11267" name="Content Placeholder 2">
            <a:extLst>
              <a:ext uri="{FF2B5EF4-FFF2-40B4-BE49-F238E27FC236}">
                <a16:creationId xmlns:a16="http://schemas.microsoft.com/office/drawing/2014/main" id="{9E8F2F29-E026-49FE-8EA7-10FAE2929CAF}"/>
              </a:ext>
            </a:extLst>
          </p:cNvPr>
          <p:cNvSpPr>
            <a:spLocks noGrp="1" noChangeArrowheads="1"/>
          </p:cNvSpPr>
          <p:nvPr>
            <p:ph idx="1"/>
          </p:nvPr>
        </p:nvSpPr>
        <p:spPr>
          <a:xfrm>
            <a:off x="400221" y="1513656"/>
            <a:ext cx="10285412" cy="4764087"/>
          </a:xfrm>
        </p:spPr>
        <p:txBody>
          <a:bodyPr/>
          <a:lstStyle/>
          <a:p>
            <a:pPr eaLnBrk="1" hangingPunct="1"/>
            <a:r>
              <a:rPr lang="en-US" altLang="en-US" sz="2400"/>
              <a:t>3:30-3:40 pm Eastern time; procedures for call</a:t>
            </a:r>
          </a:p>
          <a:p>
            <a:r>
              <a:rPr lang="en-US" altLang="en-US" sz="2400"/>
              <a:t>3:45-4:10 Tonya and Amanda introduces having respectful conversations and peer supports</a:t>
            </a:r>
          </a:p>
          <a:p>
            <a:r>
              <a:rPr lang="en-US" altLang="en-US" sz="2400"/>
              <a:t>4:10-4:20 Tonya and Amanda present child challenge, with time for clarifying questions</a:t>
            </a:r>
            <a:endParaRPr lang="en-US" sz="2400"/>
          </a:p>
          <a:p>
            <a:r>
              <a:rPr lang="en-US" altLang="en-US" sz="2400"/>
              <a:t>4:20-4:45 Small group introductions, discussion of child and family challenge</a:t>
            </a:r>
          </a:p>
          <a:p>
            <a:r>
              <a:rPr lang="en-US" altLang="en-US" sz="2400"/>
              <a:t>4:45-5pm Large group discussion, wrap up</a:t>
            </a:r>
          </a:p>
          <a:p>
            <a:endParaRPr lang="en-US" altLang="en-US" sz="2400"/>
          </a:p>
          <a:p>
            <a:endParaRPr lang="en-US" altLang="en-US" sz="2400"/>
          </a:p>
        </p:txBody>
      </p:sp>
      <p:sp>
        <p:nvSpPr>
          <p:cNvPr id="11268" name="Slide Number Placeholder 4">
            <a:extLst>
              <a:ext uri="{FF2B5EF4-FFF2-40B4-BE49-F238E27FC236}">
                <a16:creationId xmlns:a16="http://schemas.microsoft.com/office/drawing/2014/main" id="{425EBCCB-6964-4BB7-AB76-04B28CD275D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6663A6F6-A507-411C-94D8-695D7E1AAB53}" type="slidenum">
              <a:rPr lang="en-US" altLang="en-US" smtClean="0">
                <a:solidFill>
                  <a:schemeClr val="accent1"/>
                </a:solidFill>
              </a:rPr>
              <a:pPr fontAlgn="base">
                <a:spcBef>
                  <a:spcPct val="0"/>
                </a:spcBef>
                <a:spcAft>
                  <a:spcPct val="0"/>
                </a:spcAft>
                <a:buClrTx/>
                <a:buSzTx/>
                <a:buFontTx/>
                <a:buNone/>
              </a:pPr>
              <a:t>4</a:t>
            </a:fld>
            <a:endParaRPr lang="en-US" altLang="en-US">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6D5528-BAEB-4C06-9D99-4D07AEFF95EE}"/>
              </a:ext>
            </a:extLst>
          </p:cNvPr>
          <p:cNvSpPr>
            <a:spLocks noGrp="1" noChangeArrowheads="1"/>
          </p:cNvSpPr>
          <p:nvPr>
            <p:ph type="title"/>
          </p:nvPr>
        </p:nvSpPr>
        <p:spPr/>
        <p:txBody>
          <a:bodyPr/>
          <a:lstStyle/>
          <a:p>
            <a:pPr eaLnBrk="1" hangingPunct="1"/>
            <a:r>
              <a:rPr lang="en-US" altLang="en-US">
                <a:solidFill>
                  <a:schemeClr val="tx1"/>
                </a:solidFill>
              </a:rPr>
              <a:t>Session Procedural Reminders 1</a:t>
            </a:r>
          </a:p>
        </p:txBody>
      </p:sp>
      <p:sp>
        <p:nvSpPr>
          <p:cNvPr id="15363" name="Content Placeholder 2">
            <a:extLst>
              <a:ext uri="{FF2B5EF4-FFF2-40B4-BE49-F238E27FC236}">
                <a16:creationId xmlns:a16="http://schemas.microsoft.com/office/drawing/2014/main" id="{C4FB8F0A-3C89-4EE2-A6D9-1B0BA4E4E8B9}"/>
              </a:ext>
            </a:extLst>
          </p:cNvPr>
          <p:cNvSpPr>
            <a:spLocks noGrp="1" noChangeArrowheads="1"/>
          </p:cNvSpPr>
          <p:nvPr>
            <p:ph idx="1"/>
          </p:nvPr>
        </p:nvSpPr>
        <p:spPr>
          <a:xfrm>
            <a:off x="429155" y="1272822"/>
            <a:ext cx="10285187" cy="3881438"/>
          </a:xfrm>
        </p:spPr>
        <p:txBody>
          <a:bodyPr/>
          <a:lstStyle/>
          <a:p>
            <a:pPr eaLnBrk="1" hangingPunct="1"/>
            <a:r>
              <a:rPr lang="en-US" altLang="en-US" sz="2400">
                <a:latin typeface="Arial"/>
                <a:cs typeface="Arial"/>
              </a:rPr>
              <a:t>First name, last name, agency name in your zoom profile </a:t>
            </a:r>
          </a:p>
          <a:p>
            <a:pPr eaLnBrk="1" hangingPunct="1"/>
            <a:r>
              <a:rPr lang="en-US" altLang="en-US" sz="2400">
                <a:latin typeface="Arial"/>
                <a:cs typeface="Arial"/>
              </a:rPr>
              <a:t>Cameras on; sound on during small groups</a:t>
            </a:r>
          </a:p>
          <a:p>
            <a:r>
              <a:rPr lang="en-US" sz="2400">
                <a:ea typeface="+mn-lt"/>
                <a:cs typeface="+mn-lt"/>
              </a:rPr>
              <a:t>Sessions are interactive</a:t>
            </a:r>
            <a:endParaRPr lang="en-US" altLang="en-US" sz="2400">
              <a:latin typeface="Arial"/>
              <a:cs typeface="Arial"/>
            </a:endParaRPr>
          </a:p>
          <a:p>
            <a:r>
              <a:rPr lang="en-US" altLang="en-US" sz="2400">
                <a:latin typeface="Arial"/>
                <a:cs typeface="Arial"/>
              </a:rPr>
              <a:t>Enter name and email in chat each time for credit</a:t>
            </a:r>
          </a:p>
          <a:p>
            <a:r>
              <a:rPr lang="en-US" altLang="en-US" sz="2400" b="1">
                <a:latin typeface="Arial"/>
                <a:cs typeface="Arial"/>
              </a:rPr>
              <a:t>Please enter in chat: name, email, areas of expertise if willing to be part of group resource list to network with colleagues</a:t>
            </a:r>
          </a:p>
          <a:p>
            <a:pPr eaLnBrk="1" hangingPunct="1"/>
            <a:r>
              <a:rPr lang="en-US" altLang="en-US" sz="2400">
                <a:latin typeface="Arial"/>
                <a:cs typeface="Arial"/>
              </a:rPr>
              <a:t>Take care of your needs during sessions</a:t>
            </a:r>
          </a:p>
          <a:p>
            <a:pPr eaLnBrk="1" hangingPunct="1"/>
            <a:r>
              <a:rPr lang="en-US" altLang="en-US" sz="2400">
                <a:latin typeface="Arial"/>
                <a:cs typeface="Arial"/>
              </a:rPr>
              <a:t>Protect confidentiality of all children and families</a:t>
            </a:r>
          </a:p>
          <a:p>
            <a:endParaRPr lang="en-US" altLang="en-US" sz="2800">
              <a:latin typeface="Arial"/>
              <a:cs typeface="Arial"/>
            </a:endParaRPr>
          </a:p>
          <a:p>
            <a:endParaRPr lang="en-US" altLang="en-US" sz="2800">
              <a:latin typeface="Arial" panose="020B0604020202020204" pitchFamily="34" charset="0"/>
              <a:cs typeface="Arial" panose="020B0604020202020204" pitchFamily="34" charset="0"/>
            </a:endParaRPr>
          </a:p>
          <a:p>
            <a:endParaRPr lang="en-US" altLang="en-US" sz="2800">
              <a:latin typeface="Arial" panose="020B0604020202020204" pitchFamily="34" charset="0"/>
              <a:cs typeface="Arial" panose="020B0604020202020204" pitchFamily="34" charset="0"/>
            </a:endParaRPr>
          </a:p>
          <a:p>
            <a:pPr eaLnBrk="1" hangingPunct="1"/>
            <a:endParaRPr lang="en-US" altLang="en-US" sz="2800">
              <a:latin typeface="Arial" panose="020B0604020202020204" pitchFamily="34" charset="0"/>
              <a:cs typeface="Arial" panose="020B0604020202020204" pitchFamily="34" charset="0"/>
            </a:endParaRPr>
          </a:p>
          <a:p>
            <a:pPr eaLnBrk="1" hangingPunct="1"/>
            <a:endParaRPr lang="en-US" altLang="en-US" sz="2400">
              <a:latin typeface="Arial" panose="020B0604020202020204" pitchFamily="34" charset="0"/>
              <a:cs typeface="Arial" panose="020B0604020202020204" pitchFamily="34" charset="0"/>
            </a:endParaRPr>
          </a:p>
          <a:p>
            <a:pPr eaLnBrk="1" hangingPunct="1"/>
            <a:endParaRPr lang="en-US" altLang="en-US" sz="240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B3F4298B-B84B-4A88-A64C-9491C6E88B6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1E2B95B-1EB7-4994-A2B3-AFFD88A4B616}" type="slidenum">
              <a:rPr lang="en-US" altLang="en-US" smtClean="0">
                <a:solidFill>
                  <a:schemeClr val="accent1"/>
                </a:solidFill>
              </a:rPr>
              <a:pPr fontAlgn="base">
                <a:spcBef>
                  <a:spcPct val="0"/>
                </a:spcBef>
                <a:spcAft>
                  <a:spcPct val="0"/>
                </a:spcAft>
                <a:buClrTx/>
                <a:buSzTx/>
                <a:buFontTx/>
                <a:buNone/>
              </a:pPr>
              <a:t>5</a:t>
            </a:fld>
            <a:endParaRPr lang="en-US" altLang="en-US">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6D5528-BAEB-4C06-9D99-4D07AEFF95EE}"/>
              </a:ext>
            </a:extLst>
          </p:cNvPr>
          <p:cNvSpPr>
            <a:spLocks noGrp="1" noChangeArrowheads="1"/>
          </p:cNvSpPr>
          <p:nvPr>
            <p:ph type="title"/>
          </p:nvPr>
        </p:nvSpPr>
        <p:spPr/>
        <p:txBody>
          <a:bodyPr/>
          <a:lstStyle/>
          <a:p>
            <a:pPr eaLnBrk="1" hangingPunct="1"/>
            <a:r>
              <a:rPr lang="en-US" altLang="en-US">
                <a:solidFill>
                  <a:schemeClr val="tx1"/>
                </a:solidFill>
              </a:rPr>
              <a:t>Session Procedural Reminders 2</a:t>
            </a:r>
          </a:p>
        </p:txBody>
      </p:sp>
      <p:sp>
        <p:nvSpPr>
          <p:cNvPr id="15363" name="Content Placeholder 2">
            <a:extLst>
              <a:ext uri="{FF2B5EF4-FFF2-40B4-BE49-F238E27FC236}">
                <a16:creationId xmlns:a16="http://schemas.microsoft.com/office/drawing/2014/main" id="{C4FB8F0A-3C89-4EE2-A6D9-1B0BA4E4E8B9}"/>
              </a:ext>
            </a:extLst>
          </p:cNvPr>
          <p:cNvSpPr>
            <a:spLocks noGrp="1" noChangeArrowheads="1"/>
          </p:cNvSpPr>
          <p:nvPr>
            <p:ph idx="1"/>
          </p:nvPr>
        </p:nvSpPr>
        <p:spPr>
          <a:xfrm>
            <a:off x="513822" y="365006"/>
            <a:ext cx="9711089" cy="3528661"/>
          </a:xfrm>
        </p:spPr>
        <p:txBody>
          <a:bodyPr/>
          <a:lstStyle/>
          <a:p>
            <a:pPr eaLnBrk="1" hangingPunct="1"/>
            <a:endParaRPr lang="en-US" altLang="en-US" sz="2800">
              <a:latin typeface="Arial"/>
              <a:cs typeface="Arial"/>
            </a:endParaRPr>
          </a:p>
          <a:p>
            <a:pPr eaLnBrk="1" hangingPunct="1"/>
            <a:endParaRPr lang="en-US" sz="2800">
              <a:latin typeface="Arial"/>
              <a:cs typeface="Arial"/>
            </a:endParaRPr>
          </a:p>
          <a:p>
            <a:r>
              <a:rPr lang="en-US" sz="2400" dirty="0">
                <a:latin typeface="Arial"/>
                <a:cs typeface="Arial"/>
              </a:rPr>
              <a:t>Use person-first language (child born substance exposed)</a:t>
            </a:r>
            <a:endParaRPr lang="en-US" sz="2400" dirty="0"/>
          </a:p>
          <a:p>
            <a:r>
              <a:rPr lang="en-US" altLang="en-US" sz="2400" dirty="0">
                <a:latin typeface="Arial"/>
                <a:cs typeface="Arial"/>
              </a:rPr>
              <a:t>Session recorded and close captioned (turn on in zoom)</a:t>
            </a:r>
            <a:endParaRPr lang="en-US" sz="2400" dirty="0"/>
          </a:p>
          <a:p>
            <a:r>
              <a:rPr lang="en-US" altLang="en-US" sz="2400" dirty="0">
                <a:latin typeface="Arial"/>
                <a:cs typeface="Arial"/>
              </a:rPr>
              <a:t>Ask questions anytime in chat </a:t>
            </a:r>
          </a:p>
          <a:p>
            <a:r>
              <a:rPr lang="en-US" altLang="en-US" sz="2400" dirty="0">
                <a:latin typeface="Arial"/>
                <a:cs typeface="Arial"/>
              </a:rPr>
              <a:t>Judgment free zone;</a:t>
            </a:r>
            <a:r>
              <a:rPr lang="en-US" altLang="en-US" sz="2400" b="1" dirty="0">
                <a:latin typeface="Arial"/>
                <a:cs typeface="Arial"/>
              </a:rPr>
              <a:t> </a:t>
            </a:r>
            <a:r>
              <a:rPr lang="en-US" altLang="en-US" sz="2400" dirty="0">
                <a:latin typeface="Arial"/>
                <a:cs typeface="Arial"/>
              </a:rPr>
              <a:t>respect all viewpoints</a:t>
            </a:r>
          </a:p>
          <a:p>
            <a:r>
              <a:rPr lang="en-US" sz="2400" b="1" dirty="0">
                <a:latin typeface="Arial"/>
                <a:cs typeface="Calibri"/>
              </a:rPr>
              <a:t>Please send child challenges for next topic: Supporting Families through a Trauma-Informed Approach</a:t>
            </a:r>
            <a:endParaRPr lang="en-US" sz="2400" b="1" dirty="0">
              <a:latin typeface="Arial"/>
              <a:ea typeface="+mn-lt"/>
              <a:cs typeface="+mn-lt"/>
            </a:endParaRPr>
          </a:p>
          <a:p>
            <a:r>
              <a:rPr lang="en-US" sz="2400" dirty="0">
                <a:latin typeface="Arial"/>
                <a:cs typeface="Calibri"/>
              </a:rPr>
              <a:t>Next: review of child challenge: “Jaden" from Sept 21</a:t>
            </a:r>
            <a:endParaRPr lang="en-US" sz="2400" dirty="0">
              <a:latin typeface="Arial"/>
            </a:endParaRPr>
          </a:p>
          <a:p>
            <a:endParaRPr lang="en-US" altLang="en-US" sz="2800">
              <a:latin typeface="Arial" panose="020B0604020202020204" pitchFamily="34" charset="0"/>
              <a:cs typeface="Arial" panose="020B0604020202020204" pitchFamily="34" charset="0"/>
            </a:endParaRPr>
          </a:p>
          <a:p>
            <a:pPr eaLnBrk="1" hangingPunct="1"/>
            <a:endParaRPr lang="en-US" altLang="en-US" sz="2400">
              <a:latin typeface="Arial" panose="020B0604020202020204" pitchFamily="34" charset="0"/>
              <a:cs typeface="Arial" panose="020B0604020202020204" pitchFamily="34" charset="0"/>
            </a:endParaRPr>
          </a:p>
          <a:p>
            <a:pPr eaLnBrk="1" hangingPunct="1"/>
            <a:endParaRPr lang="en-US" altLang="en-US" sz="240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B3F4298B-B84B-4A88-A64C-9491C6E88B6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1E2B95B-1EB7-4994-A2B3-AFFD88A4B616}" type="slidenum">
              <a:rPr lang="en-US" altLang="en-US" smtClean="0">
                <a:solidFill>
                  <a:schemeClr val="accent1"/>
                </a:solidFill>
              </a:rPr>
              <a:pPr fontAlgn="base">
                <a:spcBef>
                  <a:spcPct val="0"/>
                </a:spcBef>
                <a:spcAft>
                  <a:spcPct val="0"/>
                </a:spcAft>
                <a:buClrTx/>
                <a:buSzTx/>
                <a:buFontTx/>
                <a:buNone/>
              </a:pPr>
              <a:t>6</a:t>
            </a:fld>
            <a:endParaRPr lang="en-US" altLang="en-US">
              <a:solidFill>
                <a:schemeClr val="accent1"/>
              </a:solidFill>
            </a:endParaRPr>
          </a:p>
        </p:txBody>
      </p:sp>
    </p:spTree>
    <p:extLst>
      <p:ext uri="{BB962C8B-B14F-4D97-AF65-F5344CB8AC3E}">
        <p14:creationId xmlns:p14="http://schemas.microsoft.com/office/powerpoint/2010/main" val="176945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a:solidFill>
                  <a:schemeClr val="tx1"/>
                </a:solidFill>
              </a:rPr>
              <a:t>Summary of Jaden from Sept 21</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640233" y="1389181"/>
            <a:ext cx="8878534" cy="3881437"/>
          </a:xfrm>
        </p:spPr>
        <p:txBody>
          <a:bodyPr/>
          <a:lstStyle/>
          <a:p>
            <a:pPr marL="0" indent="0">
              <a:buNone/>
            </a:pPr>
            <a:r>
              <a:rPr lang="en-US" sz="2400">
                <a:ea typeface="+mn-lt"/>
                <a:cs typeface="+mn-lt"/>
              </a:rPr>
              <a:t>Child and Family Strengths</a:t>
            </a:r>
            <a:endParaRPr lang="en-US" sz="2400"/>
          </a:p>
          <a:p>
            <a:pPr>
              <a:buFont typeface="Wingdings 3"/>
              <a:buChar char=""/>
            </a:pPr>
            <a:r>
              <a:rPr lang="en-US" sz="2400">
                <a:ea typeface="+mn-lt"/>
                <a:cs typeface="+mn-lt"/>
              </a:rPr>
              <a:t>able to develop positive relationships</a:t>
            </a:r>
          </a:p>
          <a:p>
            <a:pPr>
              <a:buFont typeface="Wingdings 3"/>
              <a:buChar char=""/>
            </a:pPr>
            <a:r>
              <a:rPr lang="en-US" sz="2400">
                <a:ea typeface="+mn-lt"/>
                <a:cs typeface="+mn-lt"/>
              </a:rPr>
              <a:t>good verbal communication skills</a:t>
            </a:r>
          </a:p>
          <a:p>
            <a:pPr>
              <a:buFont typeface="Wingdings 3"/>
              <a:buChar char=""/>
            </a:pPr>
            <a:r>
              <a:rPr lang="en-US" sz="2400">
                <a:ea typeface="+mn-lt"/>
                <a:cs typeface="+mn-lt"/>
              </a:rPr>
              <a:t>good motor skills</a:t>
            </a:r>
          </a:p>
          <a:p>
            <a:pPr>
              <a:buFont typeface="Wingdings 3"/>
              <a:buChar char=""/>
            </a:pPr>
            <a:r>
              <a:rPr lang="en-US" sz="2400">
                <a:ea typeface="+mn-lt"/>
                <a:cs typeface="+mn-lt"/>
              </a:rPr>
              <a:t>has curiosity, asks and answers questions</a:t>
            </a:r>
          </a:p>
          <a:p>
            <a:pPr>
              <a:buFont typeface="Wingdings 3"/>
              <a:buChar char=""/>
            </a:pPr>
            <a:r>
              <a:rPr lang="en-US" sz="2400">
                <a:ea typeface="+mn-lt"/>
                <a:cs typeface="+mn-lt"/>
              </a:rPr>
              <a:t>strong relationship with grandmother, loving environment</a:t>
            </a:r>
          </a:p>
          <a:p>
            <a:pPr>
              <a:buFont typeface="Wingdings 3"/>
              <a:buChar char=""/>
            </a:pPr>
            <a:r>
              <a:rPr lang="en-US" sz="2400">
                <a:ea typeface="+mn-lt"/>
                <a:cs typeface="+mn-lt"/>
              </a:rPr>
              <a:t>plays with toys appropriately</a:t>
            </a:r>
            <a:endParaRPr lang="en-US">
              <a:ea typeface="+mn-lt"/>
              <a:cs typeface="+mn-lt"/>
            </a:endParaRPr>
          </a:p>
          <a:p>
            <a:pPr marL="0" indent="0">
              <a:buNone/>
            </a:pPr>
            <a:endParaRPr lang="en-US" sz="2400">
              <a:ea typeface="+mn-lt"/>
              <a:cs typeface="+mn-lt"/>
            </a:endParaRPr>
          </a:p>
          <a:p>
            <a:pPr marL="0" indent="0">
              <a:buNone/>
            </a:pPr>
            <a:endParaRPr lang="en-US" sz="2000">
              <a:ea typeface="+mn-lt"/>
              <a:cs typeface="+mn-lt"/>
            </a:endParaRPr>
          </a:p>
          <a:p>
            <a:pPr marL="0" indent="0">
              <a:buNone/>
            </a:pPr>
            <a:endParaRPr lang="en-US" sz="2000">
              <a:ea typeface="+mn-lt"/>
              <a:cs typeface="+mn-lt"/>
            </a:endParaRPr>
          </a:p>
          <a:p>
            <a:pPr>
              <a:buNone/>
            </a:pPr>
            <a:endParaRPr lang="en-US" sz="200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7</a:t>
            </a:fld>
            <a:endParaRPr lang="en-US"/>
          </a:p>
        </p:txBody>
      </p:sp>
    </p:spTree>
    <p:extLst>
      <p:ext uri="{BB962C8B-B14F-4D97-AF65-F5344CB8AC3E}">
        <p14:creationId xmlns:p14="http://schemas.microsoft.com/office/powerpoint/2010/main" val="204868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a:xfrm>
            <a:off x="666657" y="172571"/>
            <a:ext cx="8596312" cy="1320800"/>
          </a:xfrm>
        </p:spPr>
        <p:txBody>
          <a:bodyPr/>
          <a:lstStyle/>
          <a:p>
            <a:r>
              <a:rPr lang="en-US">
                <a:solidFill>
                  <a:schemeClr val="tx1"/>
                </a:solidFill>
              </a:rPr>
              <a:t>Strategies for Jaden</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538966" y="581251"/>
            <a:ext cx="9735783" cy="3881437"/>
          </a:xfrm>
        </p:spPr>
        <p:txBody>
          <a:bodyPr/>
          <a:lstStyle/>
          <a:p>
            <a:pPr marL="0" indent="0">
              <a:buNone/>
            </a:pPr>
            <a:endParaRPr lang="en-US" sz="2000">
              <a:ea typeface="+mn-lt"/>
              <a:cs typeface="+mn-lt"/>
            </a:endParaRPr>
          </a:p>
          <a:p>
            <a:r>
              <a:rPr lang="en-US" sz="2400" dirty="0">
                <a:ea typeface="+mn-lt"/>
                <a:cs typeface="+mn-lt"/>
              </a:rPr>
              <a:t>Trauma informed therapy</a:t>
            </a:r>
          </a:p>
          <a:p>
            <a:r>
              <a:rPr lang="en-US" sz="2400" dirty="0">
                <a:ea typeface="+mn-lt"/>
                <a:cs typeface="+mn-lt"/>
              </a:rPr>
              <a:t>Weighted blanket/stuffed animal for sleep</a:t>
            </a:r>
          </a:p>
          <a:p>
            <a:r>
              <a:rPr lang="en-US" sz="2400" dirty="0">
                <a:ea typeface="+mn-lt"/>
                <a:cs typeface="+mn-lt"/>
              </a:rPr>
              <a:t>Observe classroom routines and ask about home routines to find patterns/triggers (Is sugar or caffeine affecting sleep?)</a:t>
            </a:r>
          </a:p>
          <a:p>
            <a:r>
              <a:rPr lang="en-US" sz="2400" dirty="0">
                <a:ea typeface="+mn-lt"/>
                <a:cs typeface="+mn-lt"/>
              </a:rPr>
              <a:t>Encourage drawing pictures of how he feels</a:t>
            </a:r>
          </a:p>
          <a:p>
            <a:r>
              <a:rPr lang="en-US" sz="2400" dirty="0">
                <a:ea typeface="+mn-lt"/>
                <a:cs typeface="+mn-lt"/>
              </a:rPr>
              <a:t>Practice naming feelings/emotions ("It looks like you are feeling frustrated/angry/sad right now")</a:t>
            </a:r>
          </a:p>
          <a:p>
            <a:r>
              <a:rPr lang="en-US" sz="2400" dirty="0">
                <a:ea typeface="+mn-lt"/>
                <a:cs typeface="+mn-lt"/>
              </a:rPr>
              <a:t>Zones of regulation chart and alternative behaviors ("What can we do when we're feeling in the red zone?")</a:t>
            </a:r>
          </a:p>
          <a:p>
            <a:r>
              <a:rPr lang="en-US" sz="2400" dirty="0">
                <a:ea typeface="+mn-lt"/>
                <a:cs typeface="+mn-lt"/>
              </a:rPr>
              <a:t>Independent play ideas for grandmother at home</a:t>
            </a:r>
          </a:p>
          <a:p>
            <a:pPr>
              <a:buFont typeface="Wingdings 3"/>
              <a:buChar char=""/>
            </a:pPr>
            <a:endParaRPr lang="en-US" sz="2000">
              <a:ea typeface="+mn-lt"/>
              <a:cs typeface="+mn-lt"/>
            </a:endParaRPr>
          </a:p>
          <a:p>
            <a:pPr marL="0" indent="0">
              <a:buNone/>
            </a:pPr>
            <a:endParaRPr lang="en-US" sz="2000"/>
          </a:p>
          <a:p>
            <a:pPr marL="0" indent="0">
              <a:buNone/>
            </a:pPr>
            <a:endParaRPr lang="en-US" sz="2000"/>
          </a:p>
          <a:p>
            <a:pPr>
              <a:buNone/>
            </a:pPr>
            <a:endParaRPr lang="en-US" sz="200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8</a:t>
            </a:fld>
            <a:endParaRPr lang="en-US"/>
          </a:p>
        </p:txBody>
      </p:sp>
    </p:spTree>
    <p:extLst>
      <p:ext uri="{BB962C8B-B14F-4D97-AF65-F5344CB8AC3E}">
        <p14:creationId xmlns:p14="http://schemas.microsoft.com/office/powerpoint/2010/main" val="205692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a:solidFill>
                  <a:schemeClr val="tx1"/>
                </a:solidFill>
              </a:rPr>
              <a:t>Resources and Agencies for Jaden</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423863" y="1266885"/>
            <a:ext cx="10021533" cy="3881437"/>
          </a:xfrm>
        </p:spPr>
        <p:txBody>
          <a:bodyPr/>
          <a:lstStyle/>
          <a:p>
            <a:pPr marL="0" indent="0">
              <a:buNone/>
            </a:pPr>
            <a:endParaRPr lang="en-US" sz="2400">
              <a:solidFill>
                <a:schemeClr val="tx1"/>
              </a:solidFill>
              <a:ea typeface="+mn-lt"/>
              <a:cs typeface="+mn-lt"/>
            </a:endParaRPr>
          </a:p>
          <a:p>
            <a:pPr>
              <a:buFont typeface="Wingdings 3"/>
              <a:buChar char=""/>
            </a:pPr>
            <a:endParaRPr lang="en-US" sz="2400" u="sng">
              <a:solidFill>
                <a:schemeClr val="tx1"/>
              </a:solidFill>
            </a:endParaRPr>
          </a:p>
          <a:p>
            <a:pPr>
              <a:buFont typeface="Wingdings 3"/>
              <a:buChar char=""/>
            </a:pPr>
            <a:endParaRPr lang="en-US" sz="2000">
              <a:ea typeface="+mn-lt"/>
              <a:cs typeface="+mn-lt"/>
            </a:endParaRPr>
          </a:p>
          <a:p>
            <a:pPr marL="0" indent="0">
              <a:buNone/>
            </a:pPr>
            <a:endParaRPr lang="en-US" sz="2000">
              <a:ea typeface="+mn-lt"/>
              <a:cs typeface="+mn-lt"/>
            </a:endParaRPr>
          </a:p>
          <a:p>
            <a:pPr marL="0" indent="0">
              <a:buNone/>
            </a:pPr>
            <a:endParaRPr lang="en-US" sz="2000">
              <a:ea typeface="+mn-lt"/>
              <a:cs typeface="+mn-lt"/>
            </a:endParaRPr>
          </a:p>
          <a:p>
            <a:pPr>
              <a:buNone/>
            </a:pPr>
            <a:endParaRPr lang="en-US" sz="200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9</a:t>
            </a:fld>
            <a:endParaRPr lang="en-US"/>
          </a:p>
        </p:txBody>
      </p:sp>
      <p:sp>
        <p:nvSpPr>
          <p:cNvPr id="5" name="TextBox 4">
            <a:extLst>
              <a:ext uri="{FF2B5EF4-FFF2-40B4-BE49-F238E27FC236}">
                <a16:creationId xmlns:a16="http://schemas.microsoft.com/office/drawing/2014/main" id="{695DDD89-EB69-420B-A731-ECFDEC2383C7}"/>
              </a:ext>
            </a:extLst>
          </p:cNvPr>
          <p:cNvSpPr txBox="1"/>
          <p:nvPr/>
        </p:nvSpPr>
        <p:spPr>
          <a:xfrm>
            <a:off x="573505" y="1490913"/>
            <a:ext cx="9816765"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Symbol"/>
              <a:buChar char="•"/>
            </a:pPr>
            <a:r>
              <a:rPr lang="en-US" sz="2400" u="sng">
                <a:latin typeface="Trebuchet MS"/>
                <a:hlinkClick r:id="rId3"/>
              </a:rPr>
              <a:t>Family Nurturing program</a:t>
            </a:r>
            <a:r>
              <a:rPr lang="en-US" sz="2400">
                <a:latin typeface="Trebuchet MS"/>
              </a:rPr>
              <a:t> through CAA Head Start – available state-wide and offers home visits and behavioral support</a:t>
            </a:r>
          </a:p>
          <a:p>
            <a:pPr marL="285750" indent="-285750">
              <a:buFont typeface="Symbol"/>
              <a:buChar char="•"/>
            </a:pPr>
            <a:r>
              <a:rPr lang="en-US" sz="2400">
                <a:latin typeface="Trebuchet MS"/>
              </a:rPr>
              <a:t>Local school district – for possible IEP/educational services</a:t>
            </a:r>
          </a:p>
          <a:p>
            <a:pPr marL="285750" indent="-285750">
              <a:buFont typeface="Symbol"/>
              <a:buChar char="•"/>
            </a:pPr>
            <a:r>
              <a:rPr lang="en-US" sz="2400" u="sng">
                <a:latin typeface="Trebuchet MS"/>
                <a:hlinkClick r:id="rId4"/>
              </a:rPr>
              <a:t>The Kid SpOT Center</a:t>
            </a:r>
            <a:r>
              <a:rPr lang="en-US" sz="2400">
                <a:latin typeface="Trebuchet MS"/>
              </a:rPr>
              <a:t> – outpatient clinics specializing in speech and occupational therapy</a:t>
            </a:r>
          </a:p>
          <a:p>
            <a:pPr marL="285750" indent="-285750">
              <a:buFont typeface="Symbol"/>
              <a:buChar char="•"/>
            </a:pPr>
            <a:r>
              <a:rPr lang="en-US" sz="2400">
                <a:latin typeface="Trebuchet MS"/>
              </a:rPr>
              <a:t>Pediatrician – for referral for behavioral assessments</a:t>
            </a:r>
          </a:p>
          <a:p>
            <a:pPr marL="285750" indent="-285750">
              <a:buFont typeface="Symbol"/>
              <a:buChar char="•"/>
            </a:pPr>
            <a:r>
              <a:rPr lang="en-US" sz="2400" u="sng">
                <a:latin typeface="Trebuchet MS"/>
                <a:hlinkClick r:id="rId5"/>
              </a:rPr>
              <a:t>Early Childhood Mental Health Program</a:t>
            </a:r>
            <a:endParaRPr lang="en-US" sz="2400">
              <a:latin typeface="Trebuchet MS"/>
            </a:endParaRPr>
          </a:p>
          <a:p>
            <a:pPr marL="285750" indent="-285750">
              <a:buFont typeface="Symbol"/>
              <a:buChar char="•"/>
            </a:pPr>
            <a:r>
              <a:rPr lang="en-US" sz="2400" u="sng">
                <a:latin typeface="Trebuchet MS"/>
                <a:hlinkClick r:id="rId6"/>
              </a:rPr>
              <a:t>Grandparents Raising Grandchildren support groups</a:t>
            </a:r>
            <a:endParaRPr lang="en-US" sz="2400">
              <a:latin typeface="Trebuchet MS"/>
            </a:endParaRPr>
          </a:p>
          <a:p>
            <a:pPr marL="285750" indent="-285750">
              <a:buFont typeface="Symbol"/>
              <a:buChar char="•"/>
            </a:pPr>
            <a:r>
              <a:rPr lang="en-US" sz="2400">
                <a:latin typeface="Trebuchet MS"/>
              </a:rPr>
              <a:t>Local Head Start</a:t>
            </a:r>
          </a:p>
          <a:p>
            <a:pPr marL="285750" indent="-285750">
              <a:buFont typeface="Symbol"/>
              <a:buChar char="•"/>
            </a:pPr>
            <a:endParaRPr lang="en-US">
              <a:latin typeface="Trebuchet MS"/>
            </a:endParaRPr>
          </a:p>
          <a:p>
            <a:pPr algn="l"/>
            <a:endParaRPr lang="en-US"/>
          </a:p>
        </p:txBody>
      </p:sp>
    </p:spTree>
    <p:extLst>
      <p:ext uri="{BB962C8B-B14F-4D97-AF65-F5344CB8AC3E}">
        <p14:creationId xmlns:p14="http://schemas.microsoft.com/office/powerpoint/2010/main" val="147662841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67A8616F49C214EBF48B3B3A5040748" ma:contentTypeVersion="11" ma:contentTypeDescription="Create a new document." ma:contentTypeScope="" ma:versionID="0b5519dc046ef5e7239a4748543891fb">
  <xsd:schema xmlns:xsd="http://www.w3.org/2001/XMLSchema" xmlns:xs="http://www.w3.org/2001/XMLSchema" xmlns:p="http://schemas.microsoft.com/office/2006/metadata/properties" xmlns:ns2="bac928cc-b4c5-4aa0-91c6-070a9d3f3412" xmlns:ns3="c1f88acd-0c25-41d2-ae93-87255261f4ff" targetNamespace="http://schemas.microsoft.com/office/2006/metadata/properties" ma:root="true" ma:fieldsID="f000f0f01c8e33d57f91919a679c9ba0" ns2:_="" ns3:_="">
    <xsd:import namespace="bac928cc-b4c5-4aa0-91c6-070a9d3f3412"/>
    <xsd:import namespace="c1f88acd-0c25-41d2-ae93-87255261f4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928cc-b4c5-4aa0-91c6-070a9d3f3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88acd-0c25-41d2-ae93-87255261f4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E907FA-66B0-4587-A50D-AB89688F3AF9}">
  <ds:schemaRefs>
    <ds:schemaRef ds:uri="http://schemas.microsoft.com/sharepoint/v3/contenttype/forms"/>
  </ds:schemaRefs>
</ds:datastoreItem>
</file>

<file path=customXml/itemProps2.xml><?xml version="1.0" encoding="utf-8"?>
<ds:datastoreItem xmlns:ds="http://schemas.openxmlformats.org/officeDocument/2006/customXml" ds:itemID="{604CFF00-3BCF-4C89-A705-722961B3E090}">
  <ds:schemaRefs>
    <ds:schemaRef ds:uri="887d7ccb-fdfb-4585-aeb1-e000dbea8520"/>
    <ds:schemaRef ds:uri="c999920d-d9b2-4ca2-9d03-9b7a74afb6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B388E39-4698-4634-98F2-F2E04AC214B8}">
  <ds:schemaRefs>
    <ds:schemaRef ds:uri="bac928cc-b4c5-4aa0-91c6-070a9d3f3412"/>
    <ds:schemaRef ds:uri="c1f88acd-0c25-41d2-ae93-87255261f4f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Widescreen</PresentationFormat>
  <Slides>16</Slides>
  <Notes>15</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WELCOME</vt:lpstr>
      <vt:lpstr>Dates, Topics, Speakers</vt:lpstr>
      <vt:lpstr>Thanks to our Experienced Facilitators </vt:lpstr>
      <vt:lpstr> Today’s Schedule  </vt:lpstr>
      <vt:lpstr>Session Procedural Reminders 1</vt:lpstr>
      <vt:lpstr>Session Procedural Reminders 2</vt:lpstr>
      <vt:lpstr>Summary of Jaden from Sept 21</vt:lpstr>
      <vt:lpstr>Strategies for Jaden</vt:lpstr>
      <vt:lpstr>Resources and Agencies for Jaden</vt:lpstr>
      <vt:lpstr>Terms for Today</vt:lpstr>
      <vt:lpstr>Resource Materials and Zoom (Brandon) </vt:lpstr>
      <vt:lpstr>Today’s Session:</vt:lpstr>
      <vt:lpstr>Small Group Discussion Questions (take a picture)</vt:lpstr>
      <vt:lpstr>Large Group Discussion </vt:lpstr>
      <vt:lpstr>Evaluation (Mikaela)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Gooden, Caroline J.</dc:creator>
  <cp:revision>18</cp:revision>
  <dcterms:created xsi:type="dcterms:W3CDTF">2020-09-10T18:38:51Z</dcterms:created>
  <dcterms:modified xsi:type="dcterms:W3CDTF">2021-10-01T22:20:40Z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0x010100067A8616F49C214EBF48B3B3A5040748</vt:lpwstr>
  </property>
</Properties>
</file>