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58" r:id="rId6"/>
    <p:sldId id="266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9" autoAdjust="0"/>
    <p:restoredTop sz="78266" autoAdjust="0"/>
  </p:normalViewPr>
  <p:slideViewPr>
    <p:cSldViewPr snapToGrid="0">
      <p:cViewPr varScale="1">
        <p:scale>
          <a:sx n="86" d="100"/>
          <a:sy n="86" d="100"/>
        </p:scale>
        <p:origin x="6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953622-298D-4D88-BFD6-54E329ADE52C}" type="datetimeFigureOut">
              <a:rPr lang="en-US" smtClean="0"/>
              <a:t>10/19/2021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21EC5-5F82-4272-A619-C53C8900FE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980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21EC5-5F82-4272-A619-C53C8900FEB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216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21EC5-5F82-4272-A619-C53C8900FEB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630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21EC5-5F82-4272-A619-C53C8900FEB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302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21EC5-5F82-4272-A619-C53C8900FEB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287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D550-4A3B-4C23-A8A9-12794587CDEA}" type="datetime1">
              <a:rPr lang="en-US" smtClean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319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7DED-D444-4031-B284-7DCCC6BA6331}" type="datetime1">
              <a:rPr lang="en-US" smtClean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959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EB0A-5EC2-42A1-B0CB-578391880272}" type="datetime1">
              <a:rPr lang="en-US" smtClean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710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97B5-2314-4B93-8B47-E909AC0727F7}" type="datetime1">
              <a:rPr lang="en-US" smtClean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545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64E44-FCE3-44D6-BA2F-A008677BA8AD}" type="datetime1">
              <a:rPr lang="en-US" smtClean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11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29733-14F1-46DD-BD2B-EF1B3BCA5509}" type="datetime1">
              <a:rPr lang="en-US" smtClean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425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0EA43-D786-4220-A761-499952220B17}" type="datetime1">
              <a:rPr lang="en-US" smtClean="0"/>
              <a:t>10/19/2021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481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DD3C-BDE6-4186-8438-19A6DAB43338}" type="datetime1">
              <a:rPr lang="en-US" smtClean="0"/>
              <a:t>10/19/2021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475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CD57B-AA98-49DE-8FDE-9E3CFD2F3EAA}" type="datetime1">
              <a:rPr lang="en-US" smtClean="0"/>
              <a:t>10/19/2021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451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A96DD-F034-42C1-BBCD-38F5F92EC0AF}" type="datetime1">
              <a:rPr lang="en-US" smtClean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912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9972-31E4-4582-BC99-0B26D50D961F}" type="datetime1">
              <a:rPr lang="en-US" smtClean="0"/>
              <a:t>10/19/2021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045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896CF-E689-4FAB-91AE-4FB9DFF90D42}" type="datetime1">
              <a:rPr lang="en-US" smtClean="0"/>
              <a:t>10/19/2021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04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Team KY SCOPE</a:t>
            </a:r>
            <a:br>
              <a:rPr lang="en-US" dirty="0"/>
            </a:br>
            <a:r>
              <a:rPr lang="en-US" dirty="0"/>
              <a:t>Child Challenge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ECDFBC-1669-4FF0-8D05-02CE45C77C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035" y="4738391"/>
            <a:ext cx="1085182" cy="11827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67F214B-030C-435D-BC33-38BA60F287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6060" y="5226114"/>
            <a:ext cx="3420152" cy="695004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9D5B92-ED29-4F76-8D8D-D79E30E0E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1</a:t>
            </a:fld>
            <a:endParaRPr lang="en-US" dirty="0"/>
          </a:p>
        </p:txBody>
      </p:sp>
      <p:pic>
        <p:nvPicPr>
          <p:cNvPr id="8" name="Picture 9" descr="A drawing of a face&#10;&#10;Description automatically generated">
            <a:extLst>
              <a:ext uri="{FF2B5EF4-FFF2-40B4-BE49-F238E27FC236}">
                <a16:creationId xmlns:a16="http://schemas.microsoft.com/office/drawing/2014/main" id="{D517614A-DAD2-49EA-AB58-CAFC7E3AEC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1779" y="5170084"/>
            <a:ext cx="1636059" cy="1005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663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6104"/>
          </a:xfrm>
        </p:spPr>
        <p:txBody>
          <a:bodyPr/>
          <a:lstStyle/>
          <a:p>
            <a:pPr algn="ctr"/>
            <a:r>
              <a:rPr lang="en-US" dirty="0"/>
              <a:t>Background on Case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38200" y="1588407"/>
            <a:ext cx="10515600" cy="39105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“Tommy,” 4 year old, lived on streets until 18 months and witnessed multiple kinds of violence, including varied abuse and drug activity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Was in 5 prior foster homes until settled with his current adoptive family</a:t>
            </a:r>
          </a:p>
          <a:p>
            <a:r>
              <a:rPr lang="en-US" dirty="0">
                <a:cs typeface="Calibri"/>
              </a:rPr>
              <a:t>Diagnosed with reactive attachment disorder, post-traumatic stress syndrome, and autism</a:t>
            </a:r>
          </a:p>
          <a:p>
            <a:r>
              <a:rPr lang="en-US" dirty="0"/>
              <a:t>Has received PT, OT, speech, and trauma therapies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546DC0-94BA-48BA-A5F0-016E01790A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129" y="5123636"/>
            <a:ext cx="1085182" cy="11827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C93950B-67B7-49B6-A619-C2849B5857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0600" y="5611359"/>
            <a:ext cx="3420152" cy="695004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95646-24B3-468A-A6FE-573B6BDBA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2</a:t>
            </a:fld>
            <a:endParaRPr lang="en-US" dirty="0"/>
          </a:p>
        </p:txBody>
      </p:sp>
      <p:pic>
        <p:nvPicPr>
          <p:cNvPr id="8" name="Picture 9" descr="A drawing of a face&#10;&#10;Description automatically generated">
            <a:extLst>
              <a:ext uri="{FF2B5EF4-FFF2-40B4-BE49-F238E27FC236}">
                <a16:creationId xmlns:a16="http://schemas.microsoft.com/office/drawing/2014/main" id="{4E95ABFE-C230-4DDD-8141-FCF220B5A1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5559" y="5432331"/>
            <a:ext cx="1826559" cy="1106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161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6104"/>
          </a:xfrm>
        </p:spPr>
        <p:txBody>
          <a:bodyPr/>
          <a:lstStyle/>
          <a:p>
            <a:pPr algn="ctr"/>
            <a:r>
              <a:rPr lang="en-US" dirty="0"/>
              <a:t>Child and Family Strengths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38200" y="1367174"/>
            <a:ext cx="10515600" cy="39105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Attends a daycare with small classes, responsive to his needs</a:t>
            </a:r>
          </a:p>
          <a:p>
            <a:r>
              <a:rPr lang="en-US" dirty="0"/>
              <a:t>Has foster brother who is 5 years old</a:t>
            </a:r>
          </a:p>
          <a:p>
            <a:r>
              <a:rPr lang="en-US" dirty="0">
                <a:cs typeface="Calibri"/>
              </a:rPr>
              <a:t>Family is dedicated to his empowerment; carries out all therapeutic techniques at home; attend support groups</a:t>
            </a:r>
          </a:p>
          <a:p>
            <a:r>
              <a:rPr lang="en-US" dirty="0">
                <a:cs typeface="Calibri"/>
              </a:rPr>
              <a:t>Tommy has been with them for over 2 years</a:t>
            </a:r>
          </a:p>
          <a:p>
            <a:r>
              <a:rPr lang="en-US" dirty="0">
                <a:cs typeface="Calibri"/>
              </a:rPr>
              <a:t>Has supportive immediate and extended family village </a:t>
            </a:r>
          </a:p>
          <a:p>
            <a:r>
              <a:rPr lang="en-US" dirty="0">
                <a:cs typeface="Calibri"/>
              </a:rPr>
              <a:t>Father and grandfather walk him to school every day</a:t>
            </a:r>
          </a:p>
          <a:p>
            <a:endParaRPr lang="en-US" dirty="0"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546DC0-94BA-48BA-A5F0-016E01790A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129" y="5123636"/>
            <a:ext cx="1085182" cy="11827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C93950B-67B7-49B6-A619-C2849B5857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0600" y="5611359"/>
            <a:ext cx="3420152" cy="695004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95646-24B3-468A-A6FE-573B6BDBA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3</a:t>
            </a:fld>
            <a:endParaRPr lang="en-US" dirty="0"/>
          </a:p>
        </p:txBody>
      </p:sp>
      <p:pic>
        <p:nvPicPr>
          <p:cNvPr id="8" name="Picture 9" descr="A drawing of a face&#10;&#10;Description automatically generated">
            <a:extLst>
              <a:ext uri="{FF2B5EF4-FFF2-40B4-BE49-F238E27FC236}">
                <a16:creationId xmlns:a16="http://schemas.microsoft.com/office/drawing/2014/main" id="{4E95ABFE-C230-4DDD-8141-FCF220B5A1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5559" y="5432331"/>
            <a:ext cx="1826559" cy="1106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24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6104"/>
          </a:xfrm>
        </p:spPr>
        <p:txBody>
          <a:bodyPr/>
          <a:lstStyle/>
          <a:p>
            <a:pPr algn="ctr"/>
            <a:r>
              <a:rPr lang="en-US" dirty="0"/>
              <a:t>Primary Areas of Challenge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38200" y="1588407"/>
            <a:ext cx="10515600" cy="39105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Behaviors including hitting, slapping, banging head, aggression against self and others</a:t>
            </a:r>
          </a:p>
          <a:p>
            <a:r>
              <a:rPr lang="en-US"/>
              <a:t>Brilliant; </a:t>
            </a:r>
            <a:r>
              <a:rPr lang="en-US" dirty="0"/>
              <a:t>makes elaborate plans to get what </a:t>
            </a:r>
            <a:r>
              <a:rPr lang="en-US"/>
              <a:t>he wants</a:t>
            </a:r>
          </a:p>
          <a:p>
            <a:r>
              <a:rPr lang="en-US" dirty="0"/>
              <a:t>Sensory-seeking (brother is sensory avoidant); picks at walls</a:t>
            </a:r>
          </a:p>
          <a:p>
            <a:r>
              <a:rPr lang="en-US" dirty="0"/>
              <a:t>Loves matchbook cars and show Octonauts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AF8A84-A843-4F53-B9A6-84211D2E37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5078380"/>
            <a:ext cx="1085182" cy="11827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A3BDD87-2FA9-4228-83D3-F78B87B6C5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67424" y="5442838"/>
            <a:ext cx="3420152" cy="695004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581CEA-9EB4-431F-8765-F4A83B6AB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4</a:t>
            </a:fld>
            <a:endParaRPr lang="en-US" dirty="0"/>
          </a:p>
        </p:txBody>
      </p:sp>
      <p:pic>
        <p:nvPicPr>
          <p:cNvPr id="8" name="Picture 9" descr="A drawing of a face&#10;&#10;Description automatically generated">
            <a:extLst>
              <a:ext uri="{FF2B5EF4-FFF2-40B4-BE49-F238E27FC236}">
                <a16:creationId xmlns:a16="http://schemas.microsoft.com/office/drawing/2014/main" id="{A5E9A1F3-AA99-440D-9AD1-053D51C44C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79267" y="5210555"/>
            <a:ext cx="1759324" cy="1050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522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6104"/>
          </a:xfrm>
        </p:spPr>
        <p:txBody>
          <a:bodyPr/>
          <a:lstStyle/>
          <a:p>
            <a:pPr algn="ctr"/>
            <a:r>
              <a:rPr lang="en-US" dirty="0"/>
              <a:t>Barriers and Goals for this Challenge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38200" y="1521231"/>
            <a:ext cx="10515600" cy="397769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Barriers: History of trauma, considerable emotional challenges</a:t>
            </a:r>
          </a:p>
          <a:p>
            <a:endParaRPr lang="en-US" dirty="0"/>
          </a:p>
          <a:p>
            <a:r>
              <a:rPr lang="en-US" dirty="0"/>
              <a:t>Goals: Improving behavioral control</a:t>
            </a:r>
          </a:p>
          <a:p>
            <a:endParaRPr lang="en-US" dirty="0"/>
          </a:p>
          <a:p>
            <a:pPr lvl="1"/>
            <a:endParaRPr lang="en-US" dirty="0">
              <a:cs typeface="Calibri"/>
            </a:endParaRPr>
          </a:p>
          <a:p>
            <a:pPr lvl="1"/>
            <a:endParaRPr lang="en-US" dirty="0">
              <a:cs typeface="Calibri"/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38CF8A-691C-4E13-87AE-7A379D85DD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649" y="5310147"/>
            <a:ext cx="1085182" cy="11827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2D87EE3-F48D-4F5E-9DCB-C1049CCFD0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74446" y="5551341"/>
            <a:ext cx="3420152" cy="695004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25B299-569E-457C-9229-3F5C2DEDA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46776" y="6255497"/>
            <a:ext cx="2743200" cy="365125"/>
          </a:xfrm>
        </p:spPr>
        <p:txBody>
          <a:bodyPr/>
          <a:lstStyle/>
          <a:p>
            <a:fld id="{FEA5FFD0-0682-4E46-BD81-E7535D0AA880}" type="slidenum">
              <a:rPr lang="en-US" smtClean="0"/>
              <a:t>5</a:t>
            </a:fld>
            <a:endParaRPr lang="en-US" dirty="0"/>
          </a:p>
        </p:txBody>
      </p:sp>
      <p:pic>
        <p:nvPicPr>
          <p:cNvPr id="8" name="Picture 9" descr="A drawing of a face&#10;&#10;Description automatically generated">
            <a:extLst>
              <a:ext uri="{FF2B5EF4-FFF2-40B4-BE49-F238E27FC236}">
                <a16:creationId xmlns:a16="http://schemas.microsoft.com/office/drawing/2014/main" id="{334C64AA-49AE-4175-BF18-52DA9F9ECA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05665" y="5439258"/>
            <a:ext cx="1826559" cy="1106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567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7A8616F49C214EBF48B3B3A5040748" ma:contentTypeVersion="11" ma:contentTypeDescription="Create a new document." ma:contentTypeScope="" ma:versionID="0b5519dc046ef5e7239a4748543891fb">
  <xsd:schema xmlns:xsd="http://www.w3.org/2001/XMLSchema" xmlns:xs="http://www.w3.org/2001/XMLSchema" xmlns:p="http://schemas.microsoft.com/office/2006/metadata/properties" xmlns:ns2="bac928cc-b4c5-4aa0-91c6-070a9d3f3412" xmlns:ns3="c1f88acd-0c25-41d2-ae93-87255261f4ff" targetNamespace="http://schemas.microsoft.com/office/2006/metadata/properties" ma:root="true" ma:fieldsID="f000f0f01c8e33d57f91919a679c9ba0" ns2:_="" ns3:_="">
    <xsd:import namespace="bac928cc-b4c5-4aa0-91c6-070a9d3f3412"/>
    <xsd:import namespace="c1f88acd-0c25-41d2-ae93-87255261f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928cc-b4c5-4aa0-91c6-070a9d3f34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88acd-0c25-41d2-ae93-87255261f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45FF3B3-E278-4AD4-8014-9D1130034162}"/>
</file>

<file path=customXml/itemProps2.xml><?xml version="1.0" encoding="utf-8"?>
<ds:datastoreItem xmlns:ds="http://schemas.openxmlformats.org/officeDocument/2006/customXml" ds:itemID="{A4009F95-BECE-4A31-B4CC-DC13CF4B10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B1F9C6-3705-4E93-8F71-C3C91597ED82}">
  <ds:schemaRefs>
    <ds:schemaRef ds:uri="http://www.w3.org/XML/1998/namespace"/>
    <ds:schemaRef ds:uri="c999920d-d9b2-4ca2-9d03-9b7a74afb6cb"/>
    <ds:schemaRef ds:uri="http://purl.org/dc/elements/1.1/"/>
    <ds:schemaRef ds:uri="887d7ccb-fdfb-4585-aeb1-e000dbea8520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207</Words>
  <Application>Microsoft Office PowerPoint</Application>
  <PresentationFormat>Widescreen</PresentationFormat>
  <Paragraphs>35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Team KY SCOPE Child Challenge</vt:lpstr>
      <vt:lpstr>Background on Case</vt:lpstr>
      <vt:lpstr>Child and Family Strengths</vt:lpstr>
      <vt:lpstr>Primary Areas of Challenge</vt:lpstr>
      <vt:lpstr>Barriers and Goals for this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ECHO in Behavioral Health Case Presentation</dc:title>
  <dc:creator>Morgan Melton</dc:creator>
  <cp:lastModifiedBy>Gooden, Caroline J.</cp:lastModifiedBy>
  <cp:revision>179</cp:revision>
  <dcterms:created xsi:type="dcterms:W3CDTF">2018-10-22T15:57:25Z</dcterms:created>
  <dcterms:modified xsi:type="dcterms:W3CDTF">2021-10-19T12:32:26Z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0x010100067A8616F49C214EBF48B3B3A5040748</vt:lpwstr>
  </property>
</Properties>
</file>