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66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78266" autoAdjust="0"/>
  </p:normalViewPr>
  <p:slideViewPr>
    <p:cSldViewPr snapToGrid="0">
      <p:cViewPr varScale="1">
        <p:scale>
          <a:sx n="86" d="100"/>
          <a:sy n="86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53622-298D-4D88-BFD6-54E329ADE52C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21EC5-5F82-4272-A619-C53C8900FE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8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3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D550-4A3B-4C23-A8A9-12794587CDEA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1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DED-D444-4031-B284-7DCCC6BA6331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5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EB0A-5EC2-42A1-B0CB-578391880272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97B5-2314-4B93-8B47-E909AC0727F7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4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4E44-FCE3-44D6-BA2F-A008677BA8AD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1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9733-14F1-46DD-BD2B-EF1B3BCA5509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2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A43-D786-4220-A761-499952220B17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8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DD3C-BDE6-4186-8438-19A6DAB43338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7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D57B-AA98-49DE-8FDE-9E3CFD2F3EAA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96DD-F034-42C1-BBCD-38F5F92EC0AF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972-31E4-4582-BC99-0B26D50D961F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96CF-E689-4FAB-91AE-4FB9DFF90D42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KY SCOPE</a:t>
            </a:r>
            <a:br>
              <a:rPr lang="en-US" dirty="0"/>
            </a:br>
            <a:r>
              <a:rPr lang="en-US" dirty="0"/>
              <a:t>Child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CDFBC-1669-4FF0-8D05-02CE45C77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35" y="4738391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7F214B-030C-435D-BC33-38BA60F28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6060" y="5226114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D517614A-DAD2-49EA-AB58-CAFC7E3AE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1779" y="5170084"/>
            <a:ext cx="1636059" cy="100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Background on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“Tommy,” 4 year old, lived on streets until 18 months and witnessed multiple kinds of violence, including varied abuse and drug activity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Was in 5 prior foster homes until settled with his current adoptive family</a:t>
            </a:r>
          </a:p>
          <a:p>
            <a:r>
              <a:rPr lang="en-US" dirty="0">
                <a:cs typeface="Calibri"/>
              </a:rPr>
              <a:t>Diagnosed with reactive attachment disorder, post-traumatic stress syndrome, and autism</a:t>
            </a:r>
          </a:p>
          <a:p>
            <a:r>
              <a:rPr lang="en-US" dirty="0"/>
              <a:t>Has received PT, OT, speech, and trauma therapies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46DC0-94BA-48BA-A5F0-016E01790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29" y="512363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93950B-67B7-49B6-A619-C2849B585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5611359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4E95ABFE-C230-4DDD-8141-FCF220B5A1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5559" y="5432331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6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Child and Family Strengths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367174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Attends a daycare with small classes, responsive to his needs</a:t>
            </a:r>
          </a:p>
          <a:p>
            <a:r>
              <a:rPr lang="en-US" dirty="0"/>
              <a:t>Has foster brother who is 5 years old</a:t>
            </a:r>
          </a:p>
          <a:p>
            <a:r>
              <a:rPr lang="en-US" dirty="0">
                <a:cs typeface="Calibri"/>
              </a:rPr>
              <a:t>Family is dedicated to his empowerment; carries out all therapeutic techniques at home; attend support groups</a:t>
            </a:r>
          </a:p>
          <a:p>
            <a:r>
              <a:rPr lang="en-US" dirty="0">
                <a:cs typeface="Calibri"/>
              </a:rPr>
              <a:t>Tommy has been with them for over 2 years</a:t>
            </a:r>
          </a:p>
          <a:p>
            <a:r>
              <a:rPr lang="en-US" dirty="0">
                <a:cs typeface="Calibri"/>
              </a:rPr>
              <a:t>Has supportive immediate and extended family village </a:t>
            </a:r>
          </a:p>
          <a:p>
            <a:r>
              <a:rPr lang="en-US" dirty="0">
                <a:cs typeface="Calibri"/>
              </a:rPr>
              <a:t>Father and grandfather walk him to school every day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46DC0-94BA-48BA-A5F0-016E01790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29" y="512363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93950B-67B7-49B6-A619-C2849B585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5611359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4E95ABFE-C230-4DDD-8141-FCF220B5A1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5559" y="5432331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Primary Areas of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Behaviors including hitting, slapping, banging head, aggression against self and others</a:t>
            </a:r>
          </a:p>
          <a:p>
            <a:r>
              <a:rPr lang="en-US"/>
              <a:t>Brilliant; </a:t>
            </a:r>
            <a:r>
              <a:rPr lang="en-US" dirty="0"/>
              <a:t>makes elaborate plans to get what </a:t>
            </a:r>
            <a:r>
              <a:rPr lang="en-US"/>
              <a:t>he wants</a:t>
            </a:r>
          </a:p>
          <a:p>
            <a:r>
              <a:rPr lang="en-US" dirty="0"/>
              <a:t>Sensory-seeking (brother is sensory avoidant); picks at walls</a:t>
            </a:r>
          </a:p>
          <a:p>
            <a:r>
              <a:rPr lang="en-US" dirty="0"/>
              <a:t>Loves matchbook cars and show Octonauts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F8A84-A843-4F53-B9A6-84211D2E3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078380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3BDD87-2FA9-4228-83D3-F78B87B6C5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7424" y="544283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A5E9A1F3-AA99-440D-9AD1-053D51C44C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9267" y="5210555"/>
            <a:ext cx="1759324" cy="105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2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Barriers and Goals for this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Barriers: History of trauma, considerable emotional challenges</a:t>
            </a:r>
          </a:p>
          <a:p>
            <a:endParaRPr lang="en-US" dirty="0"/>
          </a:p>
          <a:p>
            <a:r>
              <a:rPr lang="en-US" dirty="0"/>
              <a:t>Goals: Improving behavioral control</a:t>
            </a:r>
          </a:p>
          <a:p>
            <a:endParaRPr lang="en-US" dirty="0"/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8CF8A-691C-4E13-87AE-7A379D85D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49" y="5310147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D87EE3-F48D-4F5E-9DCB-C1049CCFD0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4446" y="555134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fld id="{FEA5FFD0-0682-4E46-BD81-E7535D0AA880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334C64AA-49AE-4175-BF18-52DA9F9ECA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6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5FF3B3-E278-4AD4-8014-9D1130034162}"/>
</file>

<file path=customXml/itemProps2.xml><?xml version="1.0" encoding="utf-8"?>
<ds:datastoreItem xmlns:ds="http://schemas.openxmlformats.org/officeDocument/2006/customXml" ds:itemID="{A4009F95-BECE-4A31-B4CC-DC13CF4B10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B1F9C6-3705-4E93-8F71-C3C91597ED82}">
  <ds:schemaRefs>
    <ds:schemaRef ds:uri="http://www.w3.org/XML/1998/namespace"/>
    <ds:schemaRef ds:uri="c999920d-d9b2-4ca2-9d03-9b7a74afb6cb"/>
    <ds:schemaRef ds:uri="http://purl.org/dc/elements/1.1/"/>
    <ds:schemaRef ds:uri="887d7ccb-fdfb-4585-aeb1-e000dbea8520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207</Words>
  <Application>Microsoft Office PowerPoint</Application>
  <PresentationFormat>Widescreen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Team KY SCOPE Child Challenge</vt:lpstr>
      <vt:lpstr>Background on Case</vt:lpstr>
      <vt:lpstr>Child and Family Strengths</vt:lpstr>
      <vt:lpstr>Primary Areas of Challenge</vt:lpstr>
      <vt:lpstr>Barriers and Goals for this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ECHO in Behavioral Health Case Presentation</dc:title>
  <dc:creator>Morgan Melton</dc:creator>
  <cp:lastModifiedBy>Gooden, Caroline J.</cp:lastModifiedBy>
  <cp:revision>179</cp:revision>
  <dcterms:created xsi:type="dcterms:W3CDTF">2018-10-22T15:57:25Z</dcterms:created>
  <dcterms:modified xsi:type="dcterms:W3CDTF">2021-10-19T12:32:26Z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