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1" r:id="rId17"/>
    <p:sldId id="272" r:id="rId18"/>
    <p:sldId id="268" r:id="rId19"/>
    <p:sldId id="269" r:id="rId20"/>
    <p:sldId id="273" r:id="rId21"/>
    <p:sldId id="277" r:id="rId22"/>
    <p:sldId id="276" r:id="rId2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6BC6AB-D94F-4635-AB54-37D21C5B458C}" v="18" dt="2021-08-29T14:23:23.01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oden, Caroline J." userId="c8447a8f-bb57-4b94-b973-2a32a1aae41a" providerId="ADAL" clId="{BD6BC6AB-D94F-4635-AB54-37D21C5B458C}"/>
    <pc:docChg chg="undo custSel addSld delSld modSld sldOrd">
      <pc:chgData name="Gooden, Caroline J." userId="c8447a8f-bb57-4b94-b973-2a32a1aae41a" providerId="ADAL" clId="{BD6BC6AB-D94F-4635-AB54-37D21C5B458C}" dt="2021-09-02T13:34:46.848" v="1078" actId="1076"/>
      <pc:docMkLst>
        <pc:docMk/>
      </pc:docMkLst>
      <pc:sldChg chg="modSp">
        <pc:chgData name="Gooden, Caroline J." userId="c8447a8f-bb57-4b94-b973-2a32a1aae41a" providerId="ADAL" clId="{BD6BC6AB-D94F-4635-AB54-37D21C5B458C}" dt="2021-08-29T14:17:38.608" v="988" actId="20577"/>
        <pc:sldMkLst>
          <pc:docMk/>
          <pc:sldMk cId="0" sldId="256"/>
        </pc:sldMkLst>
        <pc:spChg chg="mod">
          <ac:chgData name="Gooden, Caroline J." userId="c8447a8f-bb57-4b94-b973-2a32a1aae41a" providerId="ADAL" clId="{BD6BC6AB-D94F-4635-AB54-37D21C5B458C}" dt="2021-08-29T14:17:38.608" v="988" actId="20577"/>
          <ac:spMkLst>
            <pc:docMk/>
            <pc:sldMk cId="0" sldId="256"/>
            <ac:spMk id="14" creationId="{00000000-0000-0000-0000-000000000000}"/>
          </ac:spMkLst>
        </pc:spChg>
      </pc:sldChg>
      <pc:sldChg chg="modSp">
        <pc:chgData name="Gooden, Caroline J." userId="c8447a8f-bb57-4b94-b973-2a32a1aae41a" providerId="ADAL" clId="{BD6BC6AB-D94F-4635-AB54-37D21C5B458C}" dt="2021-08-29T14:17:55.615" v="991" actId="14100"/>
        <pc:sldMkLst>
          <pc:docMk/>
          <pc:sldMk cId="0" sldId="257"/>
        </pc:sldMkLst>
        <pc:spChg chg="mod">
          <ac:chgData name="Gooden, Caroline J." userId="c8447a8f-bb57-4b94-b973-2a32a1aae41a" providerId="ADAL" clId="{BD6BC6AB-D94F-4635-AB54-37D21C5B458C}" dt="2021-08-29T14:17:55.615" v="991" actId="14100"/>
          <ac:spMkLst>
            <pc:docMk/>
            <pc:sldMk cId="0" sldId="257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BD6BC6AB-D94F-4635-AB54-37D21C5B458C}" dt="2021-08-29T14:19:27.923" v="1012" actId="20577"/>
        <pc:sldMkLst>
          <pc:docMk/>
          <pc:sldMk cId="0" sldId="259"/>
        </pc:sldMkLst>
        <pc:spChg chg="mod">
          <ac:chgData name="Gooden, Caroline J." userId="c8447a8f-bb57-4b94-b973-2a32a1aae41a" providerId="ADAL" clId="{BD6BC6AB-D94F-4635-AB54-37D21C5B458C}" dt="2021-08-29T14:19:27.923" v="1012" actId="20577"/>
          <ac:spMkLst>
            <pc:docMk/>
            <pc:sldMk cId="0" sldId="259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BD6BC6AB-D94F-4635-AB54-37D21C5B458C}" dt="2021-08-29T14:18:39.888" v="1006" actId="255"/>
        <pc:sldMkLst>
          <pc:docMk/>
          <pc:sldMk cId="0" sldId="260"/>
        </pc:sldMkLst>
        <pc:spChg chg="mod">
          <ac:chgData name="Gooden, Caroline J." userId="c8447a8f-bb57-4b94-b973-2a32a1aae41a" providerId="ADAL" clId="{BD6BC6AB-D94F-4635-AB54-37D21C5B458C}" dt="2021-08-29T14:18:39.888" v="1006" actId="255"/>
          <ac:spMkLst>
            <pc:docMk/>
            <pc:sldMk cId="0" sldId="260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BD6BC6AB-D94F-4635-AB54-37D21C5B458C}" dt="2021-08-29T13:28:55.934" v="60" actId="20577"/>
        <pc:sldMkLst>
          <pc:docMk/>
          <pc:sldMk cId="0" sldId="261"/>
        </pc:sldMkLst>
        <pc:spChg chg="mod">
          <ac:chgData name="Gooden, Caroline J." userId="c8447a8f-bb57-4b94-b973-2a32a1aae41a" providerId="ADAL" clId="{BD6BC6AB-D94F-4635-AB54-37D21C5B458C}" dt="2021-08-29T13:28:55.934" v="60" actId="20577"/>
          <ac:spMkLst>
            <pc:docMk/>
            <pc:sldMk cId="0" sldId="261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BD6BC6AB-D94F-4635-AB54-37D21C5B458C}" dt="2021-09-02T13:34:46.848" v="1078" actId="1076"/>
        <pc:sldMkLst>
          <pc:docMk/>
          <pc:sldMk cId="0" sldId="262"/>
        </pc:sldMkLst>
        <pc:spChg chg="mod">
          <ac:chgData name="Gooden, Caroline J." userId="c8447a8f-bb57-4b94-b973-2a32a1aae41a" providerId="ADAL" clId="{BD6BC6AB-D94F-4635-AB54-37D21C5B458C}" dt="2021-09-02T13:34:36.060" v="1077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Gooden, Caroline J." userId="c8447a8f-bb57-4b94-b973-2a32a1aae41a" providerId="ADAL" clId="{BD6BC6AB-D94F-4635-AB54-37D21C5B458C}" dt="2021-09-02T13:34:46.848" v="1078" actId="1076"/>
          <ac:spMkLst>
            <pc:docMk/>
            <pc:sldMk cId="0" sldId="262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BD6BC6AB-D94F-4635-AB54-37D21C5B458C}" dt="2021-08-29T13:35:21.286" v="316" actId="20577"/>
        <pc:sldMkLst>
          <pc:docMk/>
          <pc:sldMk cId="0" sldId="263"/>
        </pc:sldMkLst>
        <pc:spChg chg="mod">
          <ac:chgData name="Gooden, Caroline J." userId="c8447a8f-bb57-4b94-b973-2a32a1aae41a" providerId="ADAL" clId="{BD6BC6AB-D94F-4635-AB54-37D21C5B458C}" dt="2021-08-29T13:35:21.286" v="316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Gooden, Caroline J." userId="c8447a8f-bb57-4b94-b973-2a32a1aae41a" providerId="ADAL" clId="{BD6BC6AB-D94F-4635-AB54-37D21C5B458C}" dt="2021-08-29T13:32:38.484" v="234" actId="255"/>
          <ac:spMkLst>
            <pc:docMk/>
            <pc:sldMk cId="0" sldId="263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BD6BC6AB-D94F-4635-AB54-37D21C5B458C}" dt="2021-08-29T13:41:46.567" v="547" actId="1076"/>
        <pc:sldMkLst>
          <pc:docMk/>
          <pc:sldMk cId="0" sldId="264"/>
        </pc:sldMkLst>
        <pc:spChg chg="mod">
          <ac:chgData name="Gooden, Caroline J." userId="c8447a8f-bb57-4b94-b973-2a32a1aae41a" providerId="ADAL" clId="{BD6BC6AB-D94F-4635-AB54-37D21C5B458C}" dt="2021-08-29T13:35:57.340" v="332" actId="20577"/>
          <ac:spMkLst>
            <pc:docMk/>
            <pc:sldMk cId="0" sldId="264"/>
            <ac:spMk id="2" creationId="{00000000-0000-0000-0000-000000000000}"/>
          </ac:spMkLst>
        </pc:spChg>
        <pc:spChg chg="mod">
          <ac:chgData name="Gooden, Caroline J." userId="c8447a8f-bb57-4b94-b973-2a32a1aae41a" providerId="ADAL" clId="{BD6BC6AB-D94F-4635-AB54-37D21C5B458C}" dt="2021-08-29T13:41:46.567" v="547" actId="1076"/>
          <ac:spMkLst>
            <pc:docMk/>
            <pc:sldMk cId="0" sldId="264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BD6BC6AB-D94F-4635-AB54-37D21C5B458C}" dt="2021-08-29T13:41:11.811" v="543" actId="113"/>
        <pc:sldMkLst>
          <pc:docMk/>
          <pc:sldMk cId="0" sldId="265"/>
        </pc:sldMkLst>
        <pc:spChg chg="mod">
          <ac:chgData name="Gooden, Caroline J." userId="c8447a8f-bb57-4b94-b973-2a32a1aae41a" providerId="ADAL" clId="{BD6BC6AB-D94F-4635-AB54-37D21C5B458C}" dt="2021-08-29T13:36:19.752" v="354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Gooden, Caroline J." userId="c8447a8f-bb57-4b94-b973-2a32a1aae41a" providerId="ADAL" clId="{BD6BC6AB-D94F-4635-AB54-37D21C5B458C}" dt="2021-08-29T13:41:11.811" v="543" actId="113"/>
          <ac:spMkLst>
            <pc:docMk/>
            <pc:sldMk cId="0" sldId="265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BD6BC6AB-D94F-4635-AB54-37D21C5B458C}" dt="2021-08-29T14:20:02.734" v="1013" actId="1076"/>
        <pc:sldMkLst>
          <pc:docMk/>
          <pc:sldMk cId="0" sldId="266"/>
        </pc:sldMkLst>
        <pc:spChg chg="mod">
          <ac:chgData name="Gooden, Caroline J." userId="c8447a8f-bb57-4b94-b973-2a32a1aae41a" providerId="ADAL" clId="{BD6BC6AB-D94F-4635-AB54-37D21C5B458C}" dt="2021-08-29T13:36:35.160" v="368" actId="20577"/>
          <ac:spMkLst>
            <pc:docMk/>
            <pc:sldMk cId="0" sldId="266"/>
            <ac:spMk id="2" creationId="{00000000-0000-0000-0000-000000000000}"/>
          </ac:spMkLst>
        </pc:spChg>
        <pc:spChg chg="mod">
          <ac:chgData name="Gooden, Caroline J." userId="c8447a8f-bb57-4b94-b973-2a32a1aae41a" providerId="ADAL" clId="{BD6BC6AB-D94F-4635-AB54-37D21C5B458C}" dt="2021-08-29T14:20:02.734" v="1013" actId="1076"/>
          <ac:spMkLst>
            <pc:docMk/>
            <pc:sldMk cId="0" sldId="266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BD6BC6AB-D94F-4635-AB54-37D21C5B458C}" dt="2021-08-29T13:38:30.540" v="422" actId="115"/>
        <pc:sldMkLst>
          <pc:docMk/>
          <pc:sldMk cId="0" sldId="267"/>
        </pc:sldMkLst>
        <pc:spChg chg="mod">
          <ac:chgData name="Gooden, Caroline J." userId="c8447a8f-bb57-4b94-b973-2a32a1aae41a" providerId="ADAL" clId="{BD6BC6AB-D94F-4635-AB54-37D21C5B458C}" dt="2021-08-29T13:37:36.587" v="392" actId="20577"/>
          <ac:spMkLst>
            <pc:docMk/>
            <pc:sldMk cId="0" sldId="267"/>
            <ac:spMk id="2" creationId="{00000000-0000-0000-0000-000000000000}"/>
          </ac:spMkLst>
        </pc:spChg>
        <pc:spChg chg="mod">
          <ac:chgData name="Gooden, Caroline J." userId="c8447a8f-bb57-4b94-b973-2a32a1aae41a" providerId="ADAL" clId="{BD6BC6AB-D94F-4635-AB54-37D21C5B458C}" dt="2021-08-29T13:38:30.540" v="422" actId="115"/>
          <ac:spMkLst>
            <pc:docMk/>
            <pc:sldMk cId="0" sldId="267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BD6BC6AB-D94F-4635-AB54-37D21C5B458C}" dt="2021-08-29T13:39:34.963" v="510" actId="20577"/>
        <pc:sldMkLst>
          <pc:docMk/>
          <pc:sldMk cId="0" sldId="268"/>
        </pc:sldMkLst>
        <pc:spChg chg="mod">
          <ac:chgData name="Gooden, Caroline J." userId="c8447a8f-bb57-4b94-b973-2a32a1aae41a" providerId="ADAL" clId="{BD6BC6AB-D94F-4635-AB54-37D21C5B458C}" dt="2021-08-29T13:39:25.547" v="503" actId="20577"/>
          <ac:spMkLst>
            <pc:docMk/>
            <pc:sldMk cId="0" sldId="268"/>
            <ac:spMk id="2" creationId="{00000000-0000-0000-0000-000000000000}"/>
          </ac:spMkLst>
        </pc:spChg>
        <pc:graphicFrameChg chg="modGraphic">
          <ac:chgData name="Gooden, Caroline J." userId="c8447a8f-bb57-4b94-b973-2a32a1aae41a" providerId="ADAL" clId="{BD6BC6AB-D94F-4635-AB54-37D21C5B458C}" dt="2021-08-29T13:39:34.963" v="510" actId="20577"/>
          <ac:graphicFrameMkLst>
            <pc:docMk/>
            <pc:sldMk cId="0" sldId="268"/>
            <ac:graphicFrameMk id="3" creationId="{00000000-0000-0000-0000-000000000000}"/>
          </ac:graphicFrameMkLst>
        </pc:graphicFrameChg>
      </pc:sldChg>
      <pc:sldChg chg="modSp ord">
        <pc:chgData name="Gooden, Caroline J." userId="c8447a8f-bb57-4b94-b973-2a32a1aae41a" providerId="ADAL" clId="{BD6BC6AB-D94F-4635-AB54-37D21C5B458C}" dt="2021-08-29T13:44:09.189" v="551" actId="20577"/>
        <pc:sldMkLst>
          <pc:docMk/>
          <pc:sldMk cId="0" sldId="271"/>
        </pc:sldMkLst>
        <pc:spChg chg="mod">
          <ac:chgData name="Gooden, Caroline J." userId="c8447a8f-bb57-4b94-b973-2a32a1aae41a" providerId="ADAL" clId="{BD6BC6AB-D94F-4635-AB54-37D21C5B458C}" dt="2021-08-29T13:40:04.213" v="524" actId="20577"/>
          <ac:spMkLst>
            <pc:docMk/>
            <pc:sldMk cId="0" sldId="271"/>
            <ac:spMk id="2" creationId="{00000000-0000-0000-0000-000000000000}"/>
          </ac:spMkLst>
        </pc:spChg>
        <pc:spChg chg="mod">
          <ac:chgData name="Gooden, Caroline J." userId="c8447a8f-bb57-4b94-b973-2a32a1aae41a" providerId="ADAL" clId="{BD6BC6AB-D94F-4635-AB54-37D21C5B458C}" dt="2021-08-29T13:44:09.189" v="551" actId="20577"/>
          <ac:spMkLst>
            <pc:docMk/>
            <pc:sldMk cId="0" sldId="271"/>
            <ac:spMk id="3" creationId="{00000000-0000-0000-0000-000000000000}"/>
          </ac:spMkLst>
        </pc:spChg>
      </pc:sldChg>
      <pc:sldChg chg="modSp ord">
        <pc:chgData name="Gooden, Caroline J." userId="c8447a8f-bb57-4b94-b973-2a32a1aae41a" providerId="ADAL" clId="{BD6BC6AB-D94F-4635-AB54-37D21C5B458C}" dt="2021-09-02T13:33:42.732" v="1052" actId="20577"/>
        <pc:sldMkLst>
          <pc:docMk/>
          <pc:sldMk cId="0" sldId="272"/>
        </pc:sldMkLst>
        <pc:spChg chg="mod">
          <ac:chgData name="Gooden, Caroline J." userId="c8447a8f-bb57-4b94-b973-2a32a1aae41a" providerId="ADAL" clId="{BD6BC6AB-D94F-4635-AB54-37D21C5B458C}" dt="2021-08-29T14:21:11.480" v="1026" actId="20577"/>
          <ac:spMkLst>
            <pc:docMk/>
            <pc:sldMk cId="0" sldId="272"/>
            <ac:spMk id="2" creationId="{00000000-0000-0000-0000-000000000000}"/>
          </ac:spMkLst>
        </pc:spChg>
        <pc:spChg chg="mod">
          <ac:chgData name="Gooden, Caroline J." userId="c8447a8f-bb57-4b94-b973-2a32a1aae41a" providerId="ADAL" clId="{BD6BC6AB-D94F-4635-AB54-37D21C5B458C}" dt="2021-09-02T13:33:42.732" v="1052" actId="20577"/>
          <ac:spMkLst>
            <pc:docMk/>
            <pc:sldMk cId="0" sldId="272"/>
            <ac:spMk id="3" creationId="{00000000-0000-0000-0000-000000000000}"/>
          </ac:spMkLst>
        </pc:spChg>
      </pc:sldChg>
      <pc:sldChg chg="modSp">
        <pc:chgData name="Gooden, Caroline J." userId="c8447a8f-bb57-4b94-b973-2a32a1aae41a" providerId="ADAL" clId="{BD6BC6AB-D94F-4635-AB54-37D21C5B458C}" dt="2021-08-29T13:48:46.516" v="666"/>
        <pc:sldMkLst>
          <pc:docMk/>
          <pc:sldMk cId="0" sldId="273"/>
        </pc:sldMkLst>
        <pc:spChg chg="mod">
          <ac:chgData name="Gooden, Caroline J." userId="c8447a8f-bb57-4b94-b973-2a32a1aae41a" providerId="ADAL" clId="{BD6BC6AB-D94F-4635-AB54-37D21C5B458C}" dt="2021-08-29T13:47:00.111" v="626" actId="20577"/>
          <ac:spMkLst>
            <pc:docMk/>
            <pc:sldMk cId="0" sldId="273"/>
            <ac:spMk id="2" creationId="{00000000-0000-0000-0000-000000000000}"/>
          </ac:spMkLst>
        </pc:spChg>
        <pc:spChg chg="mod">
          <ac:chgData name="Gooden, Caroline J." userId="c8447a8f-bb57-4b94-b973-2a32a1aae41a" providerId="ADAL" clId="{BD6BC6AB-D94F-4635-AB54-37D21C5B458C}" dt="2021-08-29T13:48:46.516" v="666"/>
          <ac:spMkLst>
            <pc:docMk/>
            <pc:sldMk cId="0" sldId="273"/>
            <ac:spMk id="3" creationId="{00000000-0000-0000-0000-000000000000}"/>
          </ac:spMkLst>
        </pc:spChg>
      </pc:sldChg>
      <pc:sldChg chg="ord">
        <pc:chgData name="Gooden, Caroline J." userId="c8447a8f-bb57-4b94-b973-2a32a1aae41a" providerId="ADAL" clId="{BD6BC6AB-D94F-4635-AB54-37D21C5B458C}" dt="2021-08-29T14:03:18.501" v="828"/>
        <pc:sldMkLst>
          <pc:docMk/>
          <pc:sldMk cId="0" sldId="276"/>
        </pc:sldMkLst>
      </pc:sldChg>
      <pc:sldChg chg="modSp add ord">
        <pc:chgData name="Gooden, Caroline J." userId="c8447a8f-bb57-4b94-b973-2a32a1aae41a" providerId="ADAL" clId="{BD6BC6AB-D94F-4635-AB54-37D21C5B458C}" dt="2021-08-29T13:55:24.314" v="827" actId="20577"/>
        <pc:sldMkLst>
          <pc:docMk/>
          <pc:sldMk cId="3912885030" sldId="277"/>
        </pc:sldMkLst>
        <pc:spChg chg="mod">
          <ac:chgData name="Gooden, Caroline J." userId="c8447a8f-bb57-4b94-b973-2a32a1aae41a" providerId="ADAL" clId="{BD6BC6AB-D94F-4635-AB54-37D21C5B458C}" dt="2021-08-29T13:28:15.342" v="16" actId="20577"/>
          <ac:spMkLst>
            <pc:docMk/>
            <pc:sldMk cId="3912885030" sldId="277"/>
            <ac:spMk id="2" creationId="{9C216764-FFC5-4620-8C40-ABC5A2D50AFA}"/>
          </ac:spMkLst>
        </pc:spChg>
        <pc:spChg chg="mod">
          <ac:chgData name="Gooden, Caroline J." userId="c8447a8f-bb57-4b94-b973-2a32a1aae41a" providerId="ADAL" clId="{BD6BC6AB-D94F-4635-AB54-37D21C5B458C}" dt="2021-08-29T13:55:24.314" v="827" actId="20577"/>
          <ac:spMkLst>
            <pc:docMk/>
            <pc:sldMk cId="3912885030" sldId="277"/>
            <ac:spMk id="3" creationId="{B04C3A51-5717-46DD-8F09-BE47E40BD97A}"/>
          </ac:spMkLst>
        </pc:spChg>
      </pc:sldChg>
      <pc:sldChg chg="delSp modSp del">
        <pc:chgData name="Gooden, Caroline J." userId="c8447a8f-bb57-4b94-b973-2a32a1aae41a" providerId="ADAL" clId="{BD6BC6AB-D94F-4635-AB54-37D21C5B458C}" dt="2021-09-02T13:34:06.738" v="1053" actId="2696"/>
        <pc:sldMkLst>
          <pc:docMk/>
          <pc:sldMk cId="3907663825" sldId="278"/>
        </pc:sldMkLst>
        <pc:spChg chg="mod">
          <ac:chgData name="Gooden, Caroline J." userId="c8447a8f-bb57-4b94-b973-2a32a1aae41a" providerId="ADAL" clId="{BD6BC6AB-D94F-4635-AB54-37D21C5B458C}" dt="2021-08-29T14:16:43.561" v="986" actId="20577"/>
          <ac:spMkLst>
            <pc:docMk/>
            <pc:sldMk cId="3907663825" sldId="278"/>
            <ac:spMk id="2" creationId="{00000000-0000-0000-0000-000000000000}"/>
          </ac:spMkLst>
        </pc:spChg>
        <pc:picChg chg="del">
          <ac:chgData name="Gooden, Caroline J." userId="c8447a8f-bb57-4b94-b973-2a32a1aae41a" providerId="ADAL" clId="{BD6BC6AB-D94F-4635-AB54-37D21C5B458C}" dt="2021-08-29T14:22:59.131" v="1028"/>
          <ac:picMkLst>
            <pc:docMk/>
            <pc:sldMk cId="3907663825" sldId="278"/>
            <ac:picMk id="4" creationId="{8AECDFBC-1669-4FF0-8D05-02CE45C77C73}"/>
          </ac:picMkLst>
        </pc:picChg>
      </pc:sldChg>
      <pc:sldChg chg="delSp del">
        <pc:chgData name="Gooden, Caroline J." userId="c8447a8f-bb57-4b94-b973-2a32a1aae41a" providerId="ADAL" clId="{BD6BC6AB-D94F-4635-AB54-37D21C5B458C}" dt="2021-09-02T13:34:06.738" v="1055" actId="2696"/>
        <pc:sldMkLst>
          <pc:docMk/>
          <pc:sldMk cId="984161085" sldId="279"/>
        </pc:sldMkLst>
        <pc:picChg chg="del">
          <ac:chgData name="Gooden, Caroline J." userId="c8447a8f-bb57-4b94-b973-2a32a1aae41a" providerId="ADAL" clId="{BD6BC6AB-D94F-4635-AB54-37D21C5B458C}" dt="2021-08-29T14:23:04.598" v="1029"/>
          <ac:picMkLst>
            <pc:docMk/>
            <pc:sldMk cId="984161085" sldId="279"/>
            <ac:picMk id="4" creationId="{25546DC0-94BA-48BA-A5F0-016E01790A77}"/>
          </ac:picMkLst>
        </pc:picChg>
      </pc:sldChg>
      <pc:sldChg chg="delSp del">
        <pc:chgData name="Gooden, Caroline J." userId="c8447a8f-bb57-4b94-b973-2a32a1aae41a" providerId="ADAL" clId="{BD6BC6AB-D94F-4635-AB54-37D21C5B458C}" dt="2021-09-02T13:34:06.753" v="1056" actId="2696"/>
        <pc:sldMkLst>
          <pc:docMk/>
          <pc:sldMk cId="135124159" sldId="280"/>
        </pc:sldMkLst>
        <pc:picChg chg="del">
          <ac:chgData name="Gooden, Caroline J." userId="c8447a8f-bb57-4b94-b973-2a32a1aae41a" providerId="ADAL" clId="{BD6BC6AB-D94F-4635-AB54-37D21C5B458C}" dt="2021-08-29T14:23:09.635" v="1030"/>
          <ac:picMkLst>
            <pc:docMk/>
            <pc:sldMk cId="135124159" sldId="280"/>
            <ac:picMk id="4" creationId="{25546DC0-94BA-48BA-A5F0-016E01790A77}"/>
          </ac:picMkLst>
        </pc:picChg>
      </pc:sldChg>
      <pc:sldChg chg="delSp del">
        <pc:chgData name="Gooden, Caroline J." userId="c8447a8f-bb57-4b94-b973-2a32a1aae41a" providerId="ADAL" clId="{BD6BC6AB-D94F-4635-AB54-37D21C5B458C}" dt="2021-09-02T13:34:06.753" v="1057" actId="2696"/>
        <pc:sldMkLst>
          <pc:docMk/>
          <pc:sldMk cId="4220522226" sldId="281"/>
        </pc:sldMkLst>
        <pc:picChg chg="del">
          <ac:chgData name="Gooden, Caroline J." userId="c8447a8f-bb57-4b94-b973-2a32a1aae41a" providerId="ADAL" clId="{BD6BC6AB-D94F-4635-AB54-37D21C5B458C}" dt="2021-08-29T14:23:14.153" v="1031"/>
          <ac:picMkLst>
            <pc:docMk/>
            <pc:sldMk cId="4220522226" sldId="281"/>
            <ac:picMk id="4" creationId="{29AF8A84-A843-4F53-B9A6-84211D2E37FE}"/>
          </ac:picMkLst>
        </pc:picChg>
      </pc:sldChg>
      <pc:sldChg chg="delSp modSp del">
        <pc:chgData name="Gooden, Caroline J." userId="c8447a8f-bb57-4b94-b973-2a32a1aae41a" providerId="ADAL" clId="{BD6BC6AB-D94F-4635-AB54-37D21C5B458C}" dt="2021-09-02T13:34:06.769" v="1058" actId="2696"/>
        <pc:sldMkLst>
          <pc:docMk/>
          <pc:sldMk cId="3596567885" sldId="282"/>
        </pc:sldMkLst>
        <pc:spChg chg="mod">
          <ac:chgData name="Gooden, Caroline J." userId="c8447a8f-bb57-4b94-b973-2a32a1aae41a" providerId="ADAL" clId="{BD6BC6AB-D94F-4635-AB54-37D21C5B458C}" dt="2021-08-29T14:23:34.071" v="1036" actId="1076"/>
          <ac:spMkLst>
            <pc:docMk/>
            <pc:sldMk cId="3596567885" sldId="282"/>
            <ac:spMk id="2" creationId="{00000000-0000-0000-0000-000000000000}"/>
          </ac:spMkLst>
        </pc:spChg>
        <pc:picChg chg="del">
          <ac:chgData name="Gooden, Caroline J." userId="c8447a8f-bb57-4b94-b973-2a32a1aae41a" providerId="ADAL" clId="{BD6BC6AB-D94F-4635-AB54-37D21C5B458C}" dt="2021-08-29T14:23:19.857" v="1032"/>
          <ac:picMkLst>
            <pc:docMk/>
            <pc:sldMk cId="3596567885" sldId="282"/>
            <ac:picMk id="4" creationId="{8D38CF8A-691C-4E13-87AE-7A379D85DD2E}"/>
          </ac:picMkLst>
        </pc:picChg>
        <pc:picChg chg="del mod">
          <ac:chgData name="Gooden, Caroline J." userId="c8447a8f-bb57-4b94-b973-2a32a1aae41a" providerId="ADAL" clId="{BD6BC6AB-D94F-4635-AB54-37D21C5B458C}" dt="2021-08-29T14:23:23.012" v="1034"/>
          <ac:picMkLst>
            <pc:docMk/>
            <pc:sldMk cId="3596567885" sldId="282"/>
            <ac:picMk id="5" creationId="{AF6477C4-2293-4426-A4CF-C4A80F1F55B8}"/>
          </ac:picMkLst>
        </pc:picChg>
        <pc:picChg chg="mod">
          <ac:chgData name="Gooden, Caroline J." userId="c8447a8f-bb57-4b94-b973-2a32a1aae41a" providerId="ADAL" clId="{BD6BC6AB-D94F-4635-AB54-37D21C5B458C}" dt="2021-08-29T14:23:25.871" v="1035" actId="1076"/>
          <ac:picMkLst>
            <pc:docMk/>
            <pc:sldMk cId="3596567885" sldId="282"/>
            <ac:picMk id="8" creationId="{334C64AA-49AE-4175-BF18-52DA9F9ECAC7}"/>
          </ac:picMkLst>
        </pc:picChg>
      </pc:sldChg>
      <pc:sldChg chg="modSp del">
        <pc:chgData name="Gooden, Caroline J." userId="c8447a8f-bb57-4b94-b973-2a32a1aae41a" providerId="ADAL" clId="{BD6BC6AB-D94F-4635-AB54-37D21C5B458C}" dt="2021-08-29T14:16:35.804" v="985" actId="2696"/>
        <pc:sldMkLst>
          <pc:docMk/>
          <pc:sldMk cId="2193348349" sldId="283"/>
        </pc:sldMkLst>
        <pc:spChg chg="mod">
          <ac:chgData name="Gooden, Caroline J." userId="c8447a8f-bb57-4b94-b973-2a32a1aae41a" providerId="ADAL" clId="{BD6BC6AB-D94F-4635-AB54-37D21C5B458C}" dt="2021-08-29T14:12:20.184" v="984" actId="20577"/>
          <ac:spMkLst>
            <pc:docMk/>
            <pc:sldMk cId="2193348349" sldId="283"/>
            <ac:spMk id="3" creationId="{DE5F864E-5869-42D5-8AED-65B716AA25A9}"/>
          </ac:spMkLst>
        </pc:spChg>
      </pc:sldChg>
      <pc:sldMasterChg chg="delSldLayout">
        <pc:chgData name="Gooden, Caroline J." userId="c8447a8f-bb57-4b94-b973-2a32a1aae41a" providerId="ADAL" clId="{BD6BC6AB-D94F-4635-AB54-37D21C5B458C}" dt="2021-09-02T13:34:06.738" v="1054" actId="2696"/>
        <pc:sldMasterMkLst>
          <pc:docMk/>
          <pc:sldMasterMk cId="0" sldId="2147483648"/>
        </pc:sldMasterMkLst>
        <pc:sldLayoutChg chg="del">
          <pc:chgData name="Gooden, Caroline J." userId="c8447a8f-bb57-4b94-b973-2a32a1aae41a" providerId="ADAL" clId="{BD6BC6AB-D94F-4635-AB54-37D21C5B458C}" dt="2021-09-02T13:34:06.738" v="1054" actId="2696"/>
          <pc:sldLayoutMkLst>
            <pc:docMk/>
            <pc:sldMasterMk cId="0" sldId="2147483648"/>
            <pc:sldLayoutMk cId="2542998552" sldId="2147483666"/>
          </pc:sldLayoutMkLst>
        </pc:sldLayoutChg>
      </pc:sldMasterChg>
    </pc:docChg>
  </pc:docChgLst>
  <pc:docChgLst>
    <pc:chgData name="Gooden, Caroline J." userId="S::cjgood2@uky.edu::c8447a8f-bb57-4b94-b973-2a32a1aae41a" providerId="AD" clId="Web-{EC8A624B-5953-4D39-B506-993FEDDFE446}"/>
    <pc:docChg chg="modSld">
      <pc:chgData name="Gooden, Caroline J." userId="S::cjgood2@uky.edu::c8447a8f-bb57-4b94-b973-2a32a1aae41a" providerId="AD" clId="Web-{EC8A624B-5953-4D39-B506-993FEDDFE446}" dt="2021-09-02T20:26:09.695" v="8"/>
      <pc:docMkLst>
        <pc:docMk/>
      </pc:docMkLst>
      <pc:sldChg chg="modNotes">
        <pc:chgData name="Gooden, Caroline J." userId="S::cjgood2@uky.edu::c8447a8f-bb57-4b94-b973-2a32a1aae41a" providerId="AD" clId="Web-{EC8A624B-5953-4D39-B506-993FEDDFE446}" dt="2021-09-02T20:25:37.772" v="1"/>
        <pc:sldMkLst>
          <pc:docMk/>
          <pc:sldMk cId="0" sldId="256"/>
        </pc:sldMkLst>
      </pc:sldChg>
      <pc:sldChg chg="modNotes">
        <pc:chgData name="Gooden, Caroline J." userId="S::cjgood2@uky.edu::c8447a8f-bb57-4b94-b973-2a32a1aae41a" providerId="AD" clId="Web-{EC8A624B-5953-4D39-B506-993FEDDFE446}" dt="2021-09-02T20:25:42.616" v="2"/>
        <pc:sldMkLst>
          <pc:docMk/>
          <pc:sldMk cId="0" sldId="257"/>
        </pc:sldMkLst>
      </pc:sldChg>
      <pc:sldChg chg="modNotes">
        <pc:chgData name="Gooden, Caroline J." userId="S::cjgood2@uky.edu::c8447a8f-bb57-4b94-b973-2a32a1aae41a" providerId="AD" clId="Web-{EC8A624B-5953-4D39-B506-993FEDDFE446}" dt="2021-09-02T20:25:46.522" v="3"/>
        <pc:sldMkLst>
          <pc:docMk/>
          <pc:sldMk cId="0" sldId="258"/>
        </pc:sldMkLst>
      </pc:sldChg>
      <pc:sldChg chg="modNotes">
        <pc:chgData name="Gooden, Caroline J." userId="S::cjgood2@uky.edu::c8447a8f-bb57-4b94-b973-2a32a1aae41a" providerId="AD" clId="Web-{EC8A624B-5953-4D39-B506-993FEDDFE446}" dt="2021-09-02T20:25:50.319" v="4"/>
        <pc:sldMkLst>
          <pc:docMk/>
          <pc:sldMk cId="0" sldId="259"/>
        </pc:sldMkLst>
      </pc:sldChg>
      <pc:sldChg chg="modNotes">
        <pc:chgData name="Gooden, Caroline J." userId="S::cjgood2@uky.edu::c8447a8f-bb57-4b94-b973-2a32a1aae41a" providerId="AD" clId="Web-{EC8A624B-5953-4D39-B506-993FEDDFE446}" dt="2021-09-02T20:26:06.382" v="7"/>
        <pc:sldMkLst>
          <pc:docMk/>
          <pc:sldMk cId="0" sldId="269"/>
        </pc:sldMkLst>
      </pc:sldChg>
      <pc:sldChg chg="modNotes">
        <pc:chgData name="Gooden, Caroline J." userId="S::cjgood2@uky.edu::c8447a8f-bb57-4b94-b973-2a32a1aae41a" providerId="AD" clId="Web-{EC8A624B-5953-4D39-B506-993FEDDFE446}" dt="2021-09-02T20:25:59.038" v="5"/>
        <pc:sldMkLst>
          <pc:docMk/>
          <pc:sldMk cId="0" sldId="271"/>
        </pc:sldMkLst>
      </pc:sldChg>
      <pc:sldChg chg="modNotes">
        <pc:chgData name="Gooden, Caroline J." userId="S::cjgood2@uky.edu::c8447a8f-bb57-4b94-b973-2a32a1aae41a" providerId="AD" clId="Web-{EC8A624B-5953-4D39-B506-993FEDDFE446}" dt="2021-09-02T20:26:09.695" v="8"/>
        <pc:sldMkLst>
          <pc:docMk/>
          <pc:sldMk cId="0" sldId="2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090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>
              <a:cs typeface="Calibri"/>
            </a:endParaRPr>
          </a:p>
          <a:p>
            <a:endParaRPr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3965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23235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172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08431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58336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5880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93942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4422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66255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5766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4925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6246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3859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8998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62704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92855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53147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6805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3493B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3493B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3493B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46531" y="457200"/>
            <a:ext cx="0" cy="94615"/>
          </a:xfrm>
          <a:custGeom>
            <a:avLst/>
            <a:gdLst/>
            <a:ahLst/>
            <a:cxnLst/>
            <a:rect l="l" t="t" r="r" b="b"/>
            <a:pathLst>
              <a:path h="94615">
                <a:moveTo>
                  <a:pt x="0" y="94488"/>
                </a:moveTo>
                <a:lnTo>
                  <a:pt x="0" y="0"/>
                </a:lnTo>
                <a:lnTo>
                  <a:pt x="0" y="94488"/>
                </a:lnTo>
                <a:close/>
              </a:path>
            </a:pathLst>
          </a:custGeom>
          <a:solidFill>
            <a:srgbClr val="1A31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042147" y="454151"/>
            <a:ext cx="0" cy="97790"/>
          </a:xfrm>
          <a:custGeom>
            <a:avLst/>
            <a:gdLst/>
            <a:ahLst/>
            <a:cxnLst/>
            <a:rect l="l" t="t" r="r" b="b"/>
            <a:pathLst>
              <a:path h="97790">
                <a:moveTo>
                  <a:pt x="0" y="97536"/>
                </a:moveTo>
                <a:lnTo>
                  <a:pt x="0" y="0"/>
                </a:lnTo>
                <a:lnTo>
                  <a:pt x="0" y="97536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241291" y="457200"/>
            <a:ext cx="0" cy="91440"/>
          </a:xfrm>
          <a:custGeom>
            <a:avLst/>
            <a:gdLst/>
            <a:ahLst/>
            <a:cxnLst/>
            <a:rect l="l" t="t" r="r" b="b"/>
            <a:pathLst>
              <a:path h="91440">
                <a:moveTo>
                  <a:pt x="0" y="91440"/>
                </a:moveTo>
                <a:lnTo>
                  <a:pt x="0" y="0"/>
                </a:lnTo>
                <a:lnTo>
                  <a:pt x="0" y="91440"/>
                </a:lnTo>
                <a:close/>
              </a:path>
            </a:pathLst>
          </a:custGeom>
          <a:solidFill>
            <a:srgbClr val="4590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40436" y="614172"/>
            <a:ext cx="11309985" cy="24765"/>
          </a:xfrm>
          <a:custGeom>
            <a:avLst/>
            <a:gdLst/>
            <a:ahLst/>
            <a:cxnLst/>
            <a:rect l="l" t="t" r="r" b="b"/>
            <a:pathLst>
              <a:path w="11309985" h="24765">
                <a:moveTo>
                  <a:pt x="0" y="24383"/>
                </a:moveTo>
                <a:lnTo>
                  <a:pt x="11309604" y="24383"/>
                </a:lnTo>
                <a:lnTo>
                  <a:pt x="11309604" y="0"/>
                </a:lnTo>
                <a:lnTo>
                  <a:pt x="0" y="0"/>
                </a:lnTo>
                <a:lnTo>
                  <a:pt x="0" y="24383"/>
                </a:lnTo>
                <a:close/>
              </a:path>
            </a:pathLst>
          </a:custGeom>
          <a:solidFill>
            <a:srgbClr val="1A31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46531" y="457200"/>
            <a:ext cx="3703320" cy="94615"/>
          </a:xfrm>
          <a:custGeom>
            <a:avLst/>
            <a:gdLst/>
            <a:ahLst/>
            <a:cxnLst/>
            <a:rect l="l" t="t" r="r" b="b"/>
            <a:pathLst>
              <a:path w="3703320" h="94615">
                <a:moveTo>
                  <a:pt x="0" y="0"/>
                </a:moveTo>
                <a:lnTo>
                  <a:pt x="3703320" y="0"/>
                </a:lnTo>
                <a:lnTo>
                  <a:pt x="3703320" y="94487"/>
                </a:lnTo>
                <a:lnTo>
                  <a:pt x="0" y="94487"/>
                </a:lnTo>
                <a:lnTo>
                  <a:pt x="0" y="0"/>
                </a:lnTo>
                <a:close/>
              </a:path>
            </a:pathLst>
          </a:custGeom>
          <a:solidFill>
            <a:srgbClr val="1A31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042147" y="454151"/>
            <a:ext cx="3703320" cy="97790"/>
          </a:xfrm>
          <a:custGeom>
            <a:avLst/>
            <a:gdLst/>
            <a:ahLst/>
            <a:cxnLst/>
            <a:rect l="l" t="t" r="r" b="b"/>
            <a:pathLst>
              <a:path w="3703320" h="97790">
                <a:moveTo>
                  <a:pt x="0" y="0"/>
                </a:moveTo>
                <a:lnTo>
                  <a:pt x="3703320" y="0"/>
                </a:lnTo>
                <a:lnTo>
                  <a:pt x="3703320" y="97536"/>
                </a:lnTo>
                <a:lnTo>
                  <a:pt x="0" y="97536"/>
                </a:lnTo>
                <a:lnTo>
                  <a:pt x="0" y="0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241291" y="457200"/>
            <a:ext cx="3703320" cy="91440"/>
          </a:xfrm>
          <a:custGeom>
            <a:avLst/>
            <a:gdLst/>
            <a:ahLst/>
            <a:cxnLst/>
            <a:rect l="l" t="t" r="r" b="b"/>
            <a:pathLst>
              <a:path w="3703320" h="91440">
                <a:moveTo>
                  <a:pt x="0" y="0"/>
                </a:moveTo>
                <a:lnTo>
                  <a:pt x="3703319" y="0"/>
                </a:lnTo>
                <a:lnTo>
                  <a:pt x="370331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solidFill>
            <a:srgbClr val="4590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822704" y="1208532"/>
            <a:ext cx="4735055" cy="47350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144">
            <a:solidFill>
              <a:srgbClr val="3493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424932" y="3681984"/>
            <a:ext cx="4763770" cy="3176270"/>
          </a:xfrm>
          <a:custGeom>
            <a:avLst/>
            <a:gdLst/>
            <a:ahLst/>
            <a:cxnLst/>
            <a:rect l="l" t="t" r="r" b="b"/>
            <a:pathLst>
              <a:path w="4763770" h="3176270">
                <a:moveTo>
                  <a:pt x="4763554" y="0"/>
                </a:moveTo>
                <a:lnTo>
                  <a:pt x="857" y="3176016"/>
                </a:lnTo>
              </a:path>
            </a:pathLst>
          </a:custGeom>
          <a:ln w="9144">
            <a:solidFill>
              <a:srgbClr val="3493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2" y="0"/>
                </a:moveTo>
                <a:lnTo>
                  <a:pt x="2042464" y="0"/>
                </a:lnTo>
                <a:lnTo>
                  <a:pt x="0" y="6858000"/>
                </a:lnTo>
                <a:lnTo>
                  <a:pt x="3006852" y="6858000"/>
                </a:lnTo>
                <a:lnTo>
                  <a:pt x="3006852" y="0"/>
                </a:lnTo>
                <a:close/>
              </a:path>
            </a:pathLst>
          </a:custGeom>
          <a:solidFill>
            <a:srgbClr val="3493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604331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8" y="0"/>
                </a:moveTo>
                <a:lnTo>
                  <a:pt x="0" y="0"/>
                </a:lnTo>
                <a:lnTo>
                  <a:pt x="1208189" y="6858000"/>
                </a:lnTo>
                <a:lnTo>
                  <a:pt x="2587668" y="6858000"/>
                </a:lnTo>
                <a:lnTo>
                  <a:pt x="2587668" y="0"/>
                </a:lnTo>
              </a:path>
            </a:pathLst>
          </a:custGeom>
          <a:solidFill>
            <a:srgbClr val="3493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932167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2" y="4"/>
                </a:moveTo>
                <a:lnTo>
                  <a:pt x="0" y="3810000"/>
                </a:lnTo>
                <a:lnTo>
                  <a:pt x="3259832" y="3810000"/>
                </a:lnTo>
                <a:lnTo>
                  <a:pt x="3259832" y="4"/>
                </a:lnTo>
              </a:path>
            </a:pathLst>
          </a:custGeom>
          <a:solidFill>
            <a:srgbClr val="276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337794" y="0"/>
            <a:ext cx="2851150" cy="6858000"/>
          </a:xfrm>
          <a:custGeom>
            <a:avLst/>
            <a:gdLst/>
            <a:ahLst/>
            <a:cxnLst/>
            <a:rect l="l" t="t" r="r" b="b"/>
            <a:pathLst>
              <a:path w="2851150" h="6858000">
                <a:moveTo>
                  <a:pt x="2851162" y="0"/>
                </a:moveTo>
                <a:lnTo>
                  <a:pt x="0" y="0"/>
                </a:lnTo>
                <a:lnTo>
                  <a:pt x="2467571" y="6858000"/>
                </a:lnTo>
                <a:lnTo>
                  <a:pt x="2851162" y="6858000"/>
                </a:lnTo>
                <a:lnTo>
                  <a:pt x="2851162" y="0"/>
                </a:lnTo>
                <a:close/>
              </a:path>
            </a:pathLst>
          </a:custGeom>
          <a:solidFill>
            <a:srgbClr val="276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0898133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15" y="0"/>
                </a:moveTo>
                <a:lnTo>
                  <a:pt x="1018946" y="0"/>
                </a:lnTo>
                <a:lnTo>
                  <a:pt x="0" y="6858000"/>
                </a:lnTo>
                <a:lnTo>
                  <a:pt x="1290815" y="6858000"/>
                </a:lnTo>
                <a:lnTo>
                  <a:pt x="1290815" y="0"/>
                </a:lnTo>
                <a:close/>
              </a:path>
            </a:pathLst>
          </a:custGeom>
          <a:solidFill>
            <a:srgbClr val="57B6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0940753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194" y="0"/>
                </a:moveTo>
                <a:lnTo>
                  <a:pt x="0" y="0"/>
                </a:lnTo>
                <a:lnTo>
                  <a:pt x="1107770" y="6858000"/>
                </a:lnTo>
                <a:lnTo>
                  <a:pt x="1248194" y="6858000"/>
                </a:lnTo>
                <a:lnTo>
                  <a:pt x="1248194" y="0"/>
                </a:lnTo>
                <a:close/>
              </a:path>
            </a:pathLst>
          </a:custGeom>
          <a:solidFill>
            <a:srgbClr val="398F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0372347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8" y="0"/>
                </a:moveTo>
                <a:lnTo>
                  <a:pt x="0" y="3267455"/>
                </a:lnTo>
                <a:lnTo>
                  <a:pt x="1816608" y="3267455"/>
                </a:lnTo>
                <a:lnTo>
                  <a:pt x="1816608" y="0"/>
                </a:lnTo>
                <a:close/>
              </a:path>
            </a:pathLst>
          </a:custGeom>
          <a:solidFill>
            <a:srgbClr val="276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3493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446531" y="5448300"/>
            <a:ext cx="1080515" cy="11856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0436" y="614172"/>
            <a:ext cx="11311127" cy="1190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3493B9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3986" y="2234685"/>
            <a:ext cx="10564027" cy="33089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64235" cy="5690870"/>
          </a:xfrm>
          <a:custGeom>
            <a:avLst/>
            <a:gdLst/>
            <a:ahLst/>
            <a:cxnLst/>
            <a:rect l="l" t="t" r="r" b="b"/>
            <a:pathLst>
              <a:path w="864235" h="5690870">
                <a:moveTo>
                  <a:pt x="864107" y="0"/>
                </a:moveTo>
                <a:lnTo>
                  <a:pt x="86296" y="0"/>
                </a:lnTo>
                <a:lnTo>
                  <a:pt x="2" y="850"/>
                </a:lnTo>
                <a:lnTo>
                  <a:pt x="2" y="5690599"/>
                </a:lnTo>
                <a:lnTo>
                  <a:pt x="864107" y="9309"/>
                </a:lnTo>
                <a:lnTo>
                  <a:pt x="864107" y="0"/>
                </a:lnTo>
              </a:path>
            </a:pathLst>
          </a:custGeom>
          <a:solidFill>
            <a:srgbClr val="3493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144">
            <a:solidFill>
              <a:srgbClr val="3493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424932" y="3681984"/>
            <a:ext cx="4763770" cy="3176270"/>
          </a:xfrm>
          <a:custGeom>
            <a:avLst/>
            <a:gdLst/>
            <a:ahLst/>
            <a:cxnLst/>
            <a:rect l="l" t="t" r="r" b="b"/>
            <a:pathLst>
              <a:path w="4763770" h="3176270">
                <a:moveTo>
                  <a:pt x="4763554" y="0"/>
                </a:moveTo>
                <a:lnTo>
                  <a:pt x="857" y="3176016"/>
                </a:lnTo>
              </a:path>
            </a:pathLst>
          </a:custGeom>
          <a:ln w="9144">
            <a:solidFill>
              <a:srgbClr val="3493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2" y="0"/>
                </a:moveTo>
                <a:lnTo>
                  <a:pt x="2042464" y="0"/>
                </a:lnTo>
                <a:lnTo>
                  <a:pt x="0" y="6858000"/>
                </a:lnTo>
                <a:lnTo>
                  <a:pt x="3006852" y="6858000"/>
                </a:lnTo>
                <a:lnTo>
                  <a:pt x="3006852" y="0"/>
                </a:lnTo>
                <a:close/>
              </a:path>
            </a:pathLst>
          </a:custGeom>
          <a:solidFill>
            <a:srgbClr val="3493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04331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8" y="0"/>
                </a:moveTo>
                <a:lnTo>
                  <a:pt x="0" y="0"/>
                </a:lnTo>
                <a:lnTo>
                  <a:pt x="1208189" y="6858000"/>
                </a:lnTo>
                <a:lnTo>
                  <a:pt x="2587668" y="6858000"/>
                </a:lnTo>
                <a:lnTo>
                  <a:pt x="2587668" y="0"/>
                </a:lnTo>
              </a:path>
            </a:pathLst>
          </a:custGeom>
          <a:solidFill>
            <a:srgbClr val="3493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32167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2" y="4"/>
                </a:moveTo>
                <a:lnTo>
                  <a:pt x="0" y="3810000"/>
                </a:lnTo>
                <a:lnTo>
                  <a:pt x="3259832" y="3810000"/>
                </a:lnTo>
                <a:lnTo>
                  <a:pt x="3259832" y="4"/>
                </a:lnTo>
              </a:path>
            </a:pathLst>
          </a:custGeom>
          <a:solidFill>
            <a:srgbClr val="276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337794" y="0"/>
            <a:ext cx="2851150" cy="6858000"/>
          </a:xfrm>
          <a:custGeom>
            <a:avLst/>
            <a:gdLst/>
            <a:ahLst/>
            <a:cxnLst/>
            <a:rect l="l" t="t" r="r" b="b"/>
            <a:pathLst>
              <a:path w="2851150" h="6858000">
                <a:moveTo>
                  <a:pt x="2851162" y="0"/>
                </a:moveTo>
                <a:lnTo>
                  <a:pt x="0" y="0"/>
                </a:lnTo>
                <a:lnTo>
                  <a:pt x="2467571" y="6858000"/>
                </a:lnTo>
                <a:lnTo>
                  <a:pt x="2851162" y="6858000"/>
                </a:lnTo>
                <a:lnTo>
                  <a:pt x="2851162" y="0"/>
                </a:lnTo>
                <a:close/>
              </a:path>
            </a:pathLst>
          </a:custGeom>
          <a:solidFill>
            <a:srgbClr val="276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898133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15" y="0"/>
                </a:moveTo>
                <a:lnTo>
                  <a:pt x="1018946" y="0"/>
                </a:lnTo>
                <a:lnTo>
                  <a:pt x="0" y="6858000"/>
                </a:lnTo>
                <a:lnTo>
                  <a:pt x="1290815" y="6858000"/>
                </a:lnTo>
                <a:lnTo>
                  <a:pt x="1290815" y="0"/>
                </a:lnTo>
                <a:close/>
              </a:path>
            </a:pathLst>
          </a:custGeom>
          <a:solidFill>
            <a:srgbClr val="57B6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0940753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194" y="0"/>
                </a:moveTo>
                <a:lnTo>
                  <a:pt x="0" y="0"/>
                </a:lnTo>
                <a:lnTo>
                  <a:pt x="1107770" y="6858000"/>
                </a:lnTo>
                <a:lnTo>
                  <a:pt x="1248194" y="6858000"/>
                </a:lnTo>
                <a:lnTo>
                  <a:pt x="1248194" y="0"/>
                </a:lnTo>
                <a:close/>
              </a:path>
            </a:pathLst>
          </a:custGeom>
          <a:solidFill>
            <a:srgbClr val="398F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372347" y="3590544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8" y="0"/>
                </a:moveTo>
                <a:lnTo>
                  <a:pt x="0" y="3267455"/>
                </a:lnTo>
                <a:lnTo>
                  <a:pt x="1816608" y="3267455"/>
                </a:lnTo>
                <a:lnTo>
                  <a:pt x="1816608" y="0"/>
                </a:lnTo>
                <a:close/>
              </a:path>
            </a:pathLst>
          </a:custGeom>
          <a:solidFill>
            <a:srgbClr val="276E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46531" y="5448300"/>
            <a:ext cx="1080515" cy="11856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744351" y="2470603"/>
            <a:ext cx="6450330" cy="1508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68630">
              <a:lnSpc>
                <a:spcPct val="100000"/>
              </a:lnSpc>
            </a:pPr>
            <a:r>
              <a:rPr sz="5400" spc="-40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5400" spc="-10" dirty="0">
                <a:solidFill>
                  <a:srgbClr val="3493B9"/>
                </a:solidFill>
                <a:latin typeface="Trebuchet MS"/>
                <a:cs typeface="Trebuchet MS"/>
              </a:rPr>
              <a:t>e</a:t>
            </a:r>
            <a:r>
              <a:rPr sz="5400" dirty="0">
                <a:solidFill>
                  <a:srgbClr val="3493B9"/>
                </a:solidFill>
                <a:latin typeface="Trebuchet MS"/>
                <a:cs typeface="Trebuchet MS"/>
              </a:rPr>
              <a:t>n</a:t>
            </a:r>
            <a:r>
              <a:rPr sz="5400" spc="-30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5400" spc="-40" dirty="0">
                <a:solidFill>
                  <a:srgbClr val="3493B9"/>
                </a:solidFill>
                <a:latin typeface="Trebuchet MS"/>
                <a:cs typeface="Trebuchet MS"/>
              </a:rPr>
              <a:t>o</a:t>
            </a:r>
            <a:r>
              <a:rPr sz="5400" spc="-25" dirty="0">
                <a:solidFill>
                  <a:srgbClr val="3493B9"/>
                </a:solidFill>
                <a:latin typeface="Trebuchet MS"/>
                <a:cs typeface="Trebuchet MS"/>
              </a:rPr>
              <a:t>ry</a:t>
            </a:r>
            <a:r>
              <a:rPr sz="5400" spc="25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5400" spc="-290" dirty="0">
                <a:solidFill>
                  <a:srgbClr val="3493B9"/>
                </a:solidFill>
                <a:latin typeface="Trebuchet MS"/>
                <a:cs typeface="Trebuchet MS"/>
              </a:rPr>
              <a:t>P</a:t>
            </a:r>
            <a:r>
              <a:rPr sz="5400" spc="-25" dirty="0">
                <a:solidFill>
                  <a:srgbClr val="3493B9"/>
                </a:solidFill>
                <a:latin typeface="Trebuchet MS"/>
                <a:cs typeface="Trebuchet MS"/>
              </a:rPr>
              <a:t>r</a:t>
            </a:r>
            <a:r>
              <a:rPr sz="5400" spc="-40" dirty="0">
                <a:solidFill>
                  <a:srgbClr val="3493B9"/>
                </a:solidFill>
                <a:latin typeface="Trebuchet MS"/>
                <a:cs typeface="Trebuchet MS"/>
              </a:rPr>
              <a:t>o</a:t>
            </a:r>
            <a:r>
              <a:rPr sz="5400" spc="-5" dirty="0">
                <a:solidFill>
                  <a:srgbClr val="3493B9"/>
                </a:solidFill>
                <a:latin typeface="Trebuchet MS"/>
                <a:cs typeface="Trebuchet MS"/>
              </a:rPr>
              <a:t>ce</a:t>
            </a:r>
            <a:r>
              <a:rPr sz="5400" spc="-30" dirty="0">
                <a:solidFill>
                  <a:srgbClr val="3493B9"/>
                </a:solidFill>
                <a:latin typeface="Trebuchet MS"/>
                <a:cs typeface="Trebuchet MS"/>
              </a:rPr>
              <a:t>ss</a:t>
            </a:r>
            <a:r>
              <a:rPr sz="5400" spc="-5" dirty="0">
                <a:solidFill>
                  <a:srgbClr val="3493B9"/>
                </a:solidFill>
                <a:latin typeface="Trebuchet MS"/>
                <a:cs typeface="Trebuchet MS"/>
              </a:rPr>
              <a:t>i</a:t>
            </a:r>
            <a:r>
              <a:rPr sz="5400" dirty="0">
                <a:solidFill>
                  <a:srgbClr val="3493B9"/>
                </a:solidFill>
                <a:latin typeface="Trebuchet MS"/>
                <a:cs typeface="Trebuchet MS"/>
              </a:rPr>
              <a:t>ng: </a:t>
            </a:r>
            <a:r>
              <a:rPr sz="5400" spc="-10" dirty="0">
                <a:solidFill>
                  <a:srgbClr val="3493B9"/>
                </a:solidFill>
                <a:latin typeface="Trebuchet MS"/>
                <a:cs typeface="Trebuchet MS"/>
              </a:rPr>
              <a:t>W</a:t>
            </a:r>
            <a:r>
              <a:rPr sz="5400" dirty="0">
                <a:solidFill>
                  <a:srgbClr val="3493B9"/>
                </a:solidFill>
                <a:latin typeface="Trebuchet MS"/>
                <a:cs typeface="Trebuchet MS"/>
              </a:rPr>
              <a:t>h</a:t>
            </a:r>
            <a:r>
              <a:rPr sz="5400" spc="-10" dirty="0">
                <a:solidFill>
                  <a:srgbClr val="3493B9"/>
                </a:solidFill>
                <a:latin typeface="Trebuchet MS"/>
                <a:cs typeface="Trebuchet MS"/>
              </a:rPr>
              <a:t>a</a:t>
            </a:r>
            <a:r>
              <a:rPr sz="5400" dirty="0">
                <a:solidFill>
                  <a:srgbClr val="3493B9"/>
                </a:solidFill>
                <a:latin typeface="Trebuchet MS"/>
                <a:cs typeface="Trebuchet MS"/>
              </a:rPr>
              <a:t>t we</a:t>
            </a:r>
            <a:r>
              <a:rPr sz="5400" spc="-5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5400" dirty="0">
                <a:solidFill>
                  <a:srgbClr val="3493B9"/>
                </a:solidFill>
                <a:latin typeface="Trebuchet MS"/>
                <a:cs typeface="Trebuchet MS"/>
              </a:rPr>
              <a:t>kn</a:t>
            </a:r>
            <a:r>
              <a:rPr sz="5400" spc="-35" dirty="0">
                <a:solidFill>
                  <a:srgbClr val="3493B9"/>
                </a:solidFill>
                <a:latin typeface="Trebuchet MS"/>
                <a:cs typeface="Trebuchet MS"/>
              </a:rPr>
              <a:t>o</a:t>
            </a:r>
            <a:r>
              <a:rPr sz="5400" spc="-45" dirty="0">
                <a:solidFill>
                  <a:srgbClr val="3493B9"/>
                </a:solidFill>
                <a:latin typeface="Trebuchet MS"/>
                <a:cs typeface="Trebuchet MS"/>
              </a:rPr>
              <a:t>w</a:t>
            </a:r>
            <a:r>
              <a:rPr sz="5400" spc="-5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5400" spc="-30" dirty="0">
                <a:solidFill>
                  <a:srgbClr val="3493B9"/>
                </a:solidFill>
                <a:latin typeface="Trebuchet MS"/>
                <a:cs typeface="Trebuchet MS"/>
              </a:rPr>
              <a:t>so</a:t>
            </a:r>
            <a:r>
              <a:rPr sz="5400" spc="10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5400" spc="-30" dirty="0">
                <a:solidFill>
                  <a:srgbClr val="3493B9"/>
                </a:solidFill>
                <a:latin typeface="Trebuchet MS"/>
                <a:cs typeface="Trebuchet MS"/>
              </a:rPr>
              <a:t>far</a:t>
            </a:r>
            <a:endParaRPr sz="54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01247" y="4134196"/>
            <a:ext cx="5993765" cy="16176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0015" marR="5080" indent="-1377950">
              <a:lnSpc>
                <a:spcPct val="146100"/>
              </a:lnSpc>
            </a:pPr>
            <a:r>
              <a:rPr sz="1800" spc="-90" dirty="0">
                <a:latin typeface="Trebuchet MS"/>
                <a:cs typeface="Trebuchet MS"/>
              </a:rPr>
              <a:t>P</a:t>
            </a:r>
            <a:r>
              <a:rPr sz="1800" spc="-15" dirty="0">
                <a:latin typeface="Trebuchet MS"/>
                <a:cs typeface="Trebuchet MS"/>
              </a:rPr>
              <a:t>r</a:t>
            </a:r>
            <a:r>
              <a:rPr sz="1800" spc="-20" dirty="0">
                <a:latin typeface="Trebuchet MS"/>
                <a:cs typeface="Trebuchet MS"/>
              </a:rPr>
              <a:t>o</a:t>
            </a:r>
            <a:r>
              <a:rPr sz="1800" spc="-10" dirty="0">
                <a:latin typeface="Trebuchet MS"/>
                <a:cs typeface="Trebuchet MS"/>
              </a:rPr>
              <a:t>j</a:t>
            </a:r>
            <a:r>
              <a:rPr sz="1800" dirty="0">
                <a:latin typeface="Trebuchet MS"/>
                <a:cs typeface="Trebuchet MS"/>
              </a:rPr>
              <a:t>e</a:t>
            </a:r>
            <a:r>
              <a:rPr sz="1800" spc="-5" dirty="0">
                <a:latin typeface="Trebuchet MS"/>
                <a:cs typeface="Trebuchet MS"/>
              </a:rPr>
              <a:t>c</a:t>
            </a:r>
            <a:r>
              <a:rPr sz="1800" dirty="0">
                <a:latin typeface="Trebuchet MS"/>
                <a:cs typeface="Trebuchet MS"/>
              </a:rPr>
              <a:t>t</a:t>
            </a:r>
            <a:r>
              <a:rPr sz="1800" spc="-10" dirty="0">
                <a:latin typeface="Trebuchet MS"/>
                <a:cs typeface="Trebuchet MS"/>
              </a:rPr>
              <a:t> </a:t>
            </a:r>
            <a:r>
              <a:rPr sz="1800" spc="-15" dirty="0">
                <a:latin typeface="Trebuchet MS"/>
                <a:cs typeface="Trebuchet MS"/>
              </a:rPr>
              <a:t>S</a:t>
            </a:r>
            <a:r>
              <a:rPr sz="1800" spc="-5" dirty="0">
                <a:latin typeface="Trebuchet MS"/>
                <a:cs typeface="Trebuchet MS"/>
              </a:rPr>
              <a:t>c</a:t>
            </a:r>
            <a:r>
              <a:rPr sz="1800" spc="-20" dirty="0">
                <a:latin typeface="Trebuchet MS"/>
                <a:cs typeface="Trebuchet MS"/>
              </a:rPr>
              <a:t>o</a:t>
            </a:r>
            <a:r>
              <a:rPr sz="1800" spc="5" dirty="0">
                <a:latin typeface="Trebuchet MS"/>
                <a:cs typeface="Trebuchet MS"/>
              </a:rPr>
              <a:t>p</a:t>
            </a:r>
            <a:r>
              <a:rPr sz="1800" dirty="0">
                <a:latin typeface="Trebuchet MS"/>
                <a:cs typeface="Trebuchet MS"/>
              </a:rPr>
              <a:t>e:</a:t>
            </a:r>
            <a:r>
              <a:rPr sz="1800" spc="-5" dirty="0">
                <a:latin typeface="Trebuchet MS"/>
                <a:cs typeface="Trebuchet MS"/>
              </a:rPr>
              <a:t> </a:t>
            </a:r>
            <a:r>
              <a:rPr sz="1800" spc="-15" dirty="0">
                <a:latin typeface="Trebuchet MS"/>
                <a:cs typeface="Trebuchet MS"/>
              </a:rPr>
              <a:t>S</a:t>
            </a:r>
            <a:r>
              <a:rPr sz="1800" dirty="0">
                <a:latin typeface="Trebuchet MS"/>
                <a:cs typeface="Trebuchet MS"/>
              </a:rPr>
              <a:t>u</a:t>
            </a:r>
            <a:r>
              <a:rPr sz="1800" spc="5" dirty="0">
                <a:latin typeface="Trebuchet MS"/>
                <a:cs typeface="Trebuchet MS"/>
              </a:rPr>
              <a:t>pp</a:t>
            </a:r>
            <a:r>
              <a:rPr sz="1800" spc="-20" dirty="0">
                <a:latin typeface="Trebuchet MS"/>
                <a:cs typeface="Trebuchet MS"/>
              </a:rPr>
              <a:t>o</a:t>
            </a:r>
            <a:r>
              <a:rPr sz="1800" spc="-15" dirty="0">
                <a:latin typeface="Trebuchet MS"/>
                <a:cs typeface="Trebuchet MS"/>
              </a:rPr>
              <a:t>r</a:t>
            </a:r>
            <a:r>
              <a:rPr sz="1800" spc="-10" dirty="0">
                <a:latin typeface="Trebuchet MS"/>
                <a:cs typeface="Trebuchet MS"/>
              </a:rPr>
              <a:t>t</a:t>
            </a:r>
            <a:r>
              <a:rPr sz="1800" dirty="0">
                <a:latin typeface="Trebuchet MS"/>
                <a:cs typeface="Trebuchet MS"/>
              </a:rPr>
              <a:t>in</a:t>
            </a:r>
            <a:r>
              <a:rPr sz="1800" spc="-10" dirty="0">
                <a:latin typeface="Trebuchet MS"/>
                <a:cs typeface="Trebuchet MS"/>
              </a:rPr>
              <a:t>g </a:t>
            </a:r>
            <a:r>
              <a:rPr sz="1800" dirty="0">
                <a:latin typeface="Trebuchet MS"/>
                <a:cs typeface="Trebuchet MS"/>
              </a:rPr>
              <a:t>Chi</a:t>
            </a:r>
            <a:r>
              <a:rPr sz="1800" spc="-15" dirty="0">
                <a:latin typeface="Trebuchet MS"/>
                <a:cs typeface="Trebuchet MS"/>
              </a:rPr>
              <a:t>l</a:t>
            </a:r>
            <a:r>
              <a:rPr sz="1800" spc="5" dirty="0">
                <a:latin typeface="Trebuchet MS"/>
                <a:cs typeface="Trebuchet MS"/>
              </a:rPr>
              <a:t>d</a:t>
            </a:r>
            <a:r>
              <a:rPr sz="1800" spc="-15" dirty="0">
                <a:latin typeface="Trebuchet MS"/>
                <a:cs typeface="Trebuchet MS"/>
              </a:rPr>
              <a:t>r</a:t>
            </a:r>
            <a:r>
              <a:rPr sz="1800" dirty="0">
                <a:latin typeface="Trebuchet MS"/>
                <a:cs typeface="Trebuchet MS"/>
              </a:rPr>
              <a:t>en</a:t>
            </a:r>
            <a:r>
              <a:rPr sz="1800" spc="-15" dirty="0">
                <a:latin typeface="Trebuchet MS"/>
                <a:cs typeface="Trebuchet MS"/>
              </a:rPr>
              <a:t> </a:t>
            </a:r>
            <a:r>
              <a:rPr sz="1800" spc="-20" dirty="0">
                <a:latin typeface="Trebuchet MS"/>
                <a:cs typeface="Trebuchet MS"/>
              </a:rPr>
              <a:t>o</a:t>
            </a:r>
            <a:r>
              <a:rPr sz="1800" spc="-10" dirty="0">
                <a:latin typeface="Trebuchet MS"/>
                <a:cs typeface="Trebuchet MS"/>
              </a:rPr>
              <a:t>f t</a:t>
            </a:r>
            <a:r>
              <a:rPr sz="1800" dirty="0">
                <a:latin typeface="Trebuchet MS"/>
                <a:cs typeface="Trebuchet MS"/>
              </a:rPr>
              <a:t>he</a:t>
            </a:r>
            <a:r>
              <a:rPr sz="1800" spc="10" dirty="0">
                <a:latin typeface="Trebuchet MS"/>
                <a:cs typeface="Trebuchet MS"/>
              </a:rPr>
              <a:t> </a:t>
            </a:r>
            <a:r>
              <a:rPr sz="1800" spc="-20" dirty="0">
                <a:latin typeface="Trebuchet MS"/>
                <a:cs typeface="Trebuchet MS"/>
              </a:rPr>
              <a:t>o</a:t>
            </a:r>
            <a:r>
              <a:rPr sz="1800" spc="5" dirty="0">
                <a:latin typeface="Trebuchet MS"/>
                <a:cs typeface="Trebuchet MS"/>
              </a:rPr>
              <a:t>p</a:t>
            </a:r>
            <a:r>
              <a:rPr sz="1800" dirty="0">
                <a:latin typeface="Trebuchet MS"/>
                <a:cs typeface="Trebuchet MS"/>
              </a:rPr>
              <a:t>i</a:t>
            </a:r>
            <a:r>
              <a:rPr sz="1800" spc="-20" dirty="0">
                <a:latin typeface="Trebuchet MS"/>
                <a:cs typeface="Trebuchet MS"/>
              </a:rPr>
              <a:t>o</a:t>
            </a:r>
            <a:r>
              <a:rPr sz="1800" dirty="0">
                <a:latin typeface="Trebuchet MS"/>
                <a:cs typeface="Trebuchet MS"/>
              </a:rPr>
              <a:t>id</a:t>
            </a:r>
            <a:r>
              <a:rPr sz="1800" spc="-25" dirty="0">
                <a:latin typeface="Trebuchet MS"/>
                <a:cs typeface="Trebuchet MS"/>
              </a:rPr>
              <a:t> </a:t>
            </a:r>
            <a:r>
              <a:rPr sz="1800" spc="-15" dirty="0">
                <a:latin typeface="Trebuchet MS"/>
                <a:cs typeface="Trebuchet MS"/>
              </a:rPr>
              <a:t>E</a:t>
            </a:r>
            <a:r>
              <a:rPr sz="1800" spc="-5" dirty="0">
                <a:latin typeface="Trebuchet MS"/>
                <a:cs typeface="Trebuchet MS"/>
              </a:rPr>
              <a:t>p</a:t>
            </a:r>
            <a:r>
              <a:rPr sz="1800" dirty="0">
                <a:latin typeface="Trebuchet MS"/>
                <a:cs typeface="Trebuchet MS"/>
              </a:rPr>
              <a:t>i</a:t>
            </a:r>
            <a:r>
              <a:rPr sz="1800" spc="5" dirty="0">
                <a:latin typeface="Trebuchet MS"/>
                <a:cs typeface="Trebuchet MS"/>
              </a:rPr>
              <a:t>d</a:t>
            </a:r>
            <a:r>
              <a:rPr sz="1800" dirty="0">
                <a:latin typeface="Trebuchet MS"/>
                <a:cs typeface="Trebuchet MS"/>
              </a:rPr>
              <a:t>e</a:t>
            </a:r>
            <a:r>
              <a:rPr sz="1800" spc="5" dirty="0">
                <a:latin typeface="Trebuchet MS"/>
                <a:cs typeface="Trebuchet MS"/>
              </a:rPr>
              <a:t>m</a:t>
            </a:r>
            <a:r>
              <a:rPr sz="1800" dirty="0">
                <a:latin typeface="Trebuchet MS"/>
                <a:cs typeface="Trebuchet MS"/>
              </a:rPr>
              <a:t>ic </a:t>
            </a:r>
            <a:r>
              <a:rPr sz="1800" spc="-65" dirty="0">
                <a:latin typeface="Trebuchet MS"/>
                <a:cs typeface="Trebuchet MS"/>
              </a:rPr>
              <a:t> </a:t>
            </a:r>
            <a:r>
              <a:rPr lang="en-US" sz="1800" spc="-65" dirty="0">
                <a:latin typeface="Trebuchet MS"/>
                <a:cs typeface="Trebuchet MS"/>
              </a:rPr>
              <a:t>Felicia Bernhard, OTR/L BCP</a:t>
            </a:r>
          </a:p>
          <a:p>
            <a:pPr marL="1390015" marR="5080" indent="-1377950">
              <a:lnSpc>
                <a:spcPct val="146100"/>
              </a:lnSpc>
            </a:pPr>
            <a:r>
              <a:rPr lang="en-US" spc="-65" dirty="0">
                <a:latin typeface="Trebuchet MS"/>
                <a:cs typeface="Trebuchet MS"/>
              </a:rPr>
              <a:t>		Kathy Krebs, OTR/L</a:t>
            </a:r>
            <a:endParaRPr lang="en-US" sz="1800" spc="-65" dirty="0">
              <a:latin typeface="Trebuchet MS"/>
              <a:cs typeface="Trebuchet MS"/>
            </a:endParaRPr>
          </a:p>
          <a:p>
            <a:pPr marL="1390015" marR="5080" indent="-1377950">
              <a:lnSpc>
                <a:spcPct val="146100"/>
              </a:lnSpc>
            </a:pPr>
            <a:r>
              <a:rPr lang="en-US" spc="-65" dirty="0">
                <a:latin typeface="Trebuchet MS"/>
                <a:cs typeface="Trebuchet MS"/>
              </a:rPr>
              <a:t>	  </a:t>
            </a:r>
            <a:r>
              <a:rPr sz="1800" spc="-5" dirty="0">
                <a:latin typeface="Trebuchet MS"/>
                <a:cs typeface="Trebuchet MS"/>
              </a:rPr>
              <a:t>(Occ</a:t>
            </a:r>
            <a:r>
              <a:rPr sz="1800" dirty="0">
                <a:latin typeface="Trebuchet MS"/>
                <a:cs typeface="Trebuchet MS"/>
              </a:rPr>
              <a:t>u</a:t>
            </a:r>
            <a:r>
              <a:rPr sz="1800" spc="5" dirty="0">
                <a:latin typeface="Trebuchet MS"/>
                <a:cs typeface="Trebuchet MS"/>
              </a:rPr>
              <a:t>p</a:t>
            </a:r>
            <a:r>
              <a:rPr sz="1800" dirty="0">
                <a:latin typeface="Trebuchet MS"/>
                <a:cs typeface="Trebuchet MS"/>
              </a:rPr>
              <a:t>a</a:t>
            </a:r>
            <a:r>
              <a:rPr sz="1800" spc="-10" dirty="0">
                <a:latin typeface="Trebuchet MS"/>
                <a:cs typeface="Trebuchet MS"/>
              </a:rPr>
              <a:t>t</a:t>
            </a:r>
            <a:r>
              <a:rPr sz="1800" dirty="0">
                <a:latin typeface="Trebuchet MS"/>
                <a:cs typeface="Trebuchet MS"/>
              </a:rPr>
              <a:t>i</a:t>
            </a:r>
            <a:r>
              <a:rPr sz="1800" spc="-20" dirty="0">
                <a:latin typeface="Trebuchet MS"/>
                <a:cs typeface="Trebuchet MS"/>
              </a:rPr>
              <a:t>o</a:t>
            </a:r>
            <a:r>
              <a:rPr sz="1800" dirty="0">
                <a:latin typeface="Trebuchet MS"/>
                <a:cs typeface="Trebuchet MS"/>
              </a:rPr>
              <a:t>na</a:t>
            </a:r>
            <a:r>
              <a:rPr sz="1800" spc="-10" dirty="0">
                <a:latin typeface="Trebuchet MS"/>
                <a:cs typeface="Trebuchet MS"/>
              </a:rPr>
              <a:t>l</a:t>
            </a:r>
            <a:r>
              <a:rPr sz="1800" spc="-30" dirty="0">
                <a:latin typeface="Trebuchet MS"/>
                <a:cs typeface="Trebuchet MS"/>
              </a:rPr>
              <a:t> </a:t>
            </a:r>
            <a:r>
              <a:rPr sz="1800" spc="-20" dirty="0">
                <a:latin typeface="Trebuchet MS"/>
                <a:cs typeface="Trebuchet MS"/>
              </a:rPr>
              <a:t>T</a:t>
            </a:r>
            <a:r>
              <a:rPr sz="1800" dirty="0">
                <a:latin typeface="Trebuchet MS"/>
                <a:cs typeface="Trebuchet MS"/>
              </a:rPr>
              <a:t>he</a:t>
            </a:r>
            <a:r>
              <a:rPr sz="1800" spc="-15" dirty="0">
                <a:latin typeface="Trebuchet MS"/>
                <a:cs typeface="Trebuchet MS"/>
              </a:rPr>
              <a:t>r</a:t>
            </a:r>
            <a:r>
              <a:rPr sz="1800" dirty="0">
                <a:latin typeface="Trebuchet MS"/>
                <a:cs typeface="Trebuchet MS"/>
              </a:rPr>
              <a:t>a</a:t>
            </a:r>
            <a:r>
              <a:rPr sz="1800" spc="5" dirty="0">
                <a:latin typeface="Trebuchet MS"/>
                <a:cs typeface="Trebuchet MS"/>
              </a:rPr>
              <a:t>p</a:t>
            </a:r>
            <a:r>
              <a:rPr sz="1800" dirty="0">
                <a:latin typeface="Trebuchet MS"/>
                <a:cs typeface="Trebuchet MS"/>
              </a:rPr>
              <a:t>i</a:t>
            </a:r>
            <a:r>
              <a:rPr sz="1800" spc="-10" dirty="0">
                <a:latin typeface="Trebuchet MS"/>
                <a:cs typeface="Trebuchet MS"/>
              </a:rPr>
              <a:t>st</a:t>
            </a:r>
            <a:r>
              <a:rPr lang="en-US" sz="1800" spc="-10" dirty="0">
                <a:latin typeface="Trebuchet MS"/>
                <a:cs typeface="Trebuchet MS"/>
              </a:rPr>
              <a:t>s</a:t>
            </a:r>
            <a:r>
              <a:rPr sz="1800" dirty="0">
                <a:latin typeface="Trebuchet MS"/>
                <a:cs typeface="Trebuchet MS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074" y="708284"/>
            <a:ext cx="7379334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en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so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ry</a:t>
            </a:r>
            <a:r>
              <a:rPr sz="3200" spc="-15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Mo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dul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a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t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io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n</a:t>
            </a:r>
            <a:r>
              <a:rPr sz="3200" spc="10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D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i</a:t>
            </a:r>
            <a:r>
              <a:rPr lang="en-US" sz="3200" spc="-5" dirty="0">
                <a:solidFill>
                  <a:srgbClr val="3493B9"/>
                </a:solidFill>
                <a:latin typeface="Trebuchet MS"/>
                <a:cs typeface="Trebuchet MS"/>
              </a:rPr>
              <a:t>sorder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ubtyp</a:t>
            </a:r>
            <a:r>
              <a:rPr sz="3200" spc="5" dirty="0">
                <a:solidFill>
                  <a:srgbClr val="3493B9"/>
                </a:solidFill>
                <a:latin typeface="Trebuchet MS"/>
                <a:cs typeface="Trebuchet MS"/>
              </a:rPr>
              <a:t>e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:</a:t>
            </a:r>
            <a:r>
              <a:rPr sz="3200" spc="-20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en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so</a:t>
            </a:r>
            <a:r>
              <a:rPr sz="3200" spc="5" dirty="0">
                <a:solidFill>
                  <a:srgbClr val="3493B9"/>
                </a:solidFill>
                <a:latin typeface="Trebuchet MS"/>
                <a:cs typeface="Trebuchet MS"/>
              </a:rPr>
              <a:t>r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y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 U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nd</a:t>
            </a:r>
            <a:r>
              <a:rPr sz="3200" spc="5" dirty="0">
                <a:solidFill>
                  <a:srgbClr val="3493B9"/>
                </a:solidFill>
                <a:latin typeface="Trebuchet MS"/>
                <a:cs typeface="Trebuchet MS"/>
              </a:rPr>
              <a:t>e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r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-</a:t>
            </a:r>
            <a:r>
              <a:rPr sz="3200" spc="-140" dirty="0">
                <a:solidFill>
                  <a:srgbClr val="3493B9"/>
                </a:solidFill>
                <a:latin typeface="Trebuchet MS"/>
                <a:cs typeface="Trebuchet MS"/>
              </a:rPr>
              <a:t>R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e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p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o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n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si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v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i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ty</a:t>
            </a:r>
            <a:r>
              <a:rPr lang="en-US" sz="3200" dirty="0">
                <a:solidFill>
                  <a:srgbClr val="3493B9"/>
                </a:solidFill>
                <a:latin typeface="Trebuchet MS"/>
                <a:cs typeface="Trebuchet MS"/>
              </a:rPr>
              <a:t> (SOR)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2234685"/>
            <a:ext cx="9553491" cy="31034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8680">
              <a:lnSpc>
                <a:spcPct val="100000"/>
              </a:lnSpc>
              <a:spcBef>
                <a:spcPts val="1005"/>
              </a:spcBef>
            </a:pPr>
            <a:r>
              <a:rPr sz="200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17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Can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un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any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f 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he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ned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en-US" sz="2000" spc="-10" dirty="0"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ess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se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si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to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and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ess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awa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f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ut</a:t>
            </a:r>
            <a:endParaRPr sz="2000" dirty="0">
              <a:latin typeface="Trebuchet MS"/>
              <a:cs typeface="Trebuchet MS"/>
            </a:endParaRPr>
          </a:p>
          <a:p>
            <a:pPr marL="868680">
              <a:lnSpc>
                <a:spcPct val="100000"/>
              </a:lnSpc>
              <a:spcBef>
                <a:spcPts val="994"/>
              </a:spcBef>
            </a:pPr>
            <a:r>
              <a:rPr sz="200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17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U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000" spc="-8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es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eha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vi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s:</a:t>
            </a:r>
            <a:endParaRPr sz="2000" dirty="0">
              <a:latin typeface="Trebuchet MS"/>
              <a:cs typeface="Trebuchet MS"/>
            </a:endParaRPr>
          </a:p>
          <a:p>
            <a:pPr marL="1325880">
              <a:lnSpc>
                <a:spcPct val="100000"/>
              </a:lnSpc>
              <a:spcBef>
                <a:spcPts val="1000"/>
              </a:spcBef>
            </a:pPr>
            <a:r>
              <a:rPr sz="20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2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45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sn’t</a:t>
            </a: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cry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wh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hurt</a:t>
            </a:r>
            <a:endParaRPr sz="2000" dirty="0">
              <a:latin typeface="Trebuchet MS"/>
              <a:cs typeface="Trebuchet MS"/>
            </a:endParaRPr>
          </a:p>
          <a:p>
            <a:pPr marL="1325880">
              <a:lnSpc>
                <a:spcPct val="100000"/>
              </a:lnSpc>
              <a:spcBef>
                <a:spcPts val="1005"/>
              </a:spcBef>
            </a:pPr>
            <a:r>
              <a:rPr sz="20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2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45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ay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tice</a:t>
            </a: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wh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uch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endParaRPr sz="2000" dirty="0">
              <a:latin typeface="Trebuchet MS"/>
              <a:cs typeface="Trebuchet MS"/>
            </a:endParaRPr>
          </a:p>
          <a:p>
            <a:pPr marL="1325880">
              <a:lnSpc>
                <a:spcPct val="100000"/>
              </a:lnSpc>
              <a:spcBef>
                <a:spcPts val="994"/>
              </a:spcBef>
            </a:pPr>
            <a:r>
              <a:rPr sz="20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2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45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-8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rs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ntary</a:t>
            </a: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 (inactive)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acti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iti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endParaRPr sz="2000" dirty="0">
              <a:latin typeface="Trebuchet MS"/>
              <a:cs typeface="Trebuchet MS"/>
            </a:endParaRPr>
          </a:p>
          <a:p>
            <a:pPr marL="1097280" marR="821690" indent="-228600">
              <a:lnSpc>
                <a:spcPct val="100000"/>
              </a:lnSpc>
              <a:spcBef>
                <a:spcPts val="990"/>
              </a:spcBef>
              <a:buClr>
                <a:srgbClr val="3493B9"/>
              </a:buClr>
              <a:buSzPct val="80000"/>
              <a:buFont typeface="Wingdings"/>
              <a:buChar char=""/>
              <a:tabLst>
                <a:tab pos="1097915" algn="l"/>
              </a:tabLst>
            </a:pPr>
            <a:r>
              <a:rPr sz="2000" b="1" spc="-22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spc="-10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ri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ci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ple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s:</a:t>
            </a:r>
            <a:r>
              <a:rPr sz="2000" b="1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cr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ase</a:t>
            </a:r>
            <a:r>
              <a:rPr sz="2000" b="1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aro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sal</a:t>
            </a:r>
            <a:r>
              <a:rPr sz="2000" b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b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orga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ze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b="1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b="1" spc="-245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, 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nte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gra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lang="en-US" sz="2000" b="1" dirty="0">
                <a:solidFill>
                  <a:srgbClr val="404040"/>
                </a:solidFill>
                <a:latin typeface="Trebuchet MS"/>
                <a:cs typeface="Trebuchet MS"/>
              </a:rPr>
              <a:t>/include</a:t>
            </a:r>
            <a:r>
              <a:rPr sz="2000" b="1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igh</a:t>
            </a:r>
            <a:r>
              <a:rPr sz="2000" b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nten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si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b="1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ac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ivi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b="1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nt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b="1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b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ay</a:t>
            </a:r>
            <a:endParaRPr sz="2000" b="1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074" y="708284"/>
            <a:ext cx="7528559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en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so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ry</a:t>
            </a:r>
            <a:r>
              <a:rPr sz="3200" spc="-15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Mo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dul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a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t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io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n</a:t>
            </a:r>
            <a:r>
              <a:rPr sz="3200" spc="10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D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iso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rder 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ubtype</a:t>
            </a:r>
            <a:r>
              <a:rPr sz="3200" spc="-10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en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so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ry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Cr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a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v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i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ng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04800" y="2057400"/>
            <a:ext cx="10564027" cy="33598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8680">
              <a:lnSpc>
                <a:spcPct val="100000"/>
              </a:lnSpc>
              <a:spcBef>
                <a:spcPts val="1005"/>
              </a:spcBef>
            </a:pPr>
            <a:r>
              <a:rPr b="0" dirty="0">
                <a:latin typeface="Trebuchet MS"/>
                <a:cs typeface="Trebuchet MS"/>
              </a:rPr>
              <a:t>In</a:t>
            </a:r>
            <a:r>
              <a:rPr b="0" spc="5" dirty="0">
                <a:latin typeface="Trebuchet MS"/>
                <a:cs typeface="Trebuchet MS"/>
              </a:rPr>
              <a:t>d</a:t>
            </a:r>
            <a:r>
              <a:rPr b="0" dirty="0">
                <a:latin typeface="Trebuchet MS"/>
                <a:cs typeface="Trebuchet MS"/>
              </a:rPr>
              <a:t>i</a:t>
            </a:r>
            <a:r>
              <a:rPr b="0" spc="-15" dirty="0">
                <a:latin typeface="Trebuchet MS"/>
                <a:cs typeface="Trebuchet MS"/>
              </a:rPr>
              <a:t>v</a:t>
            </a:r>
            <a:r>
              <a:rPr b="0" spc="-10" dirty="0">
                <a:latin typeface="Trebuchet MS"/>
                <a:cs typeface="Trebuchet MS"/>
              </a:rPr>
              <a:t>i</a:t>
            </a:r>
            <a:r>
              <a:rPr b="0" spc="5" dirty="0">
                <a:latin typeface="Trebuchet MS"/>
                <a:cs typeface="Trebuchet MS"/>
              </a:rPr>
              <a:t>d</a:t>
            </a:r>
            <a:r>
              <a:rPr b="0" dirty="0">
                <a:latin typeface="Trebuchet MS"/>
                <a:cs typeface="Trebuchet MS"/>
              </a:rPr>
              <a:t>ua</a:t>
            </a:r>
            <a:r>
              <a:rPr b="0" spc="-10" dirty="0">
                <a:latin typeface="Trebuchet MS"/>
                <a:cs typeface="Trebuchet MS"/>
              </a:rPr>
              <a:t>l</a:t>
            </a:r>
            <a:r>
              <a:rPr b="0" spc="-20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s</a:t>
            </a:r>
            <a:r>
              <a:rPr b="0" dirty="0">
                <a:latin typeface="Trebuchet MS"/>
                <a:cs typeface="Trebuchet MS"/>
              </a:rPr>
              <a:t>ee</a:t>
            </a:r>
            <a:r>
              <a:rPr b="0" spc="5" dirty="0">
                <a:latin typeface="Trebuchet MS"/>
                <a:cs typeface="Trebuchet MS"/>
              </a:rPr>
              <a:t>m</a:t>
            </a:r>
            <a:r>
              <a:rPr b="0" spc="-10" dirty="0">
                <a:latin typeface="Trebuchet MS"/>
                <a:cs typeface="Trebuchet MS"/>
              </a:rPr>
              <a:t>s</a:t>
            </a:r>
            <a:r>
              <a:rPr b="0" spc="-15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t</a:t>
            </a:r>
            <a:r>
              <a:rPr b="0" dirty="0">
                <a:latin typeface="Trebuchet MS"/>
                <a:cs typeface="Trebuchet MS"/>
              </a:rPr>
              <a:t>o need </a:t>
            </a:r>
            <a:r>
              <a:rPr b="0" spc="5" dirty="0">
                <a:latin typeface="Trebuchet MS"/>
                <a:cs typeface="Trebuchet MS"/>
              </a:rPr>
              <a:t>m</a:t>
            </a:r>
            <a:r>
              <a:rPr b="0" spc="-20" dirty="0">
                <a:latin typeface="Trebuchet MS"/>
                <a:cs typeface="Trebuchet MS"/>
              </a:rPr>
              <a:t>o</a:t>
            </a:r>
            <a:r>
              <a:rPr b="0" spc="-15" dirty="0">
                <a:latin typeface="Trebuchet MS"/>
                <a:cs typeface="Trebuchet MS"/>
              </a:rPr>
              <a:t>r</a:t>
            </a:r>
            <a:r>
              <a:rPr b="0" dirty="0">
                <a:latin typeface="Trebuchet MS"/>
                <a:cs typeface="Trebuchet MS"/>
              </a:rPr>
              <a:t>e</a:t>
            </a:r>
            <a:r>
              <a:rPr b="0" spc="10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s</a:t>
            </a:r>
            <a:r>
              <a:rPr b="0" dirty="0">
                <a:latin typeface="Trebuchet MS"/>
                <a:cs typeface="Trebuchet MS"/>
              </a:rPr>
              <a:t>en</a:t>
            </a:r>
            <a:r>
              <a:rPr b="0" spc="-10" dirty="0">
                <a:latin typeface="Trebuchet MS"/>
                <a:cs typeface="Trebuchet MS"/>
              </a:rPr>
              <a:t>s</a:t>
            </a:r>
            <a:r>
              <a:rPr b="0" spc="-20" dirty="0">
                <a:latin typeface="Trebuchet MS"/>
                <a:cs typeface="Trebuchet MS"/>
              </a:rPr>
              <a:t>o</a:t>
            </a:r>
            <a:r>
              <a:rPr b="0" spc="-15" dirty="0">
                <a:latin typeface="Trebuchet MS"/>
                <a:cs typeface="Trebuchet MS"/>
              </a:rPr>
              <a:t>r</a:t>
            </a:r>
            <a:r>
              <a:rPr b="0" dirty="0">
                <a:latin typeface="Trebuchet MS"/>
                <a:cs typeface="Trebuchet MS"/>
              </a:rPr>
              <a:t>y</a:t>
            </a:r>
            <a:r>
              <a:rPr b="0" spc="-5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in</a:t>
            </a:r>
            <a:r>
              <a:rPr b="0" spc="5" dirty="0">
                <a:latin typeface="Trebuchet MS"/>
                <a:cs typeface="Trebuchet MS"/>
              </a:rPr>
              <a:t>p</a:t>
            </a:r>
            <a:r>
              <a:rPr b="0" dirty="0">
                <a:latin typeface="Trebuchet MS"/>
                <a:cs typeface="Trebuchet MS"/>
              </a:rPr>
              <a:t>ut</a:t>
            </a:r>
            <a:r>
              <a:rPr b="0" spc="-10" dirty="0">
                <a:latin typeface="Trebuchet MS"/>
                <a:cs typeface="Trebuchet MS"/>
              </a:rPr>
              <a:t> t</a:t>
            </a:r>
            <a:r>
              <a:rPr b="0" dirty="0">
                <a:latin typeface="Trebuchet MS"/>
                <a:cs typeface="Trebuchet MS"/>
              </a:rPr>
              <a:t>han</a:t>
            </a:r>
            <a:r>
              <a:rPr b="0" spc="10" dirty="0">
                <a:latin typeface="Trebuchet MS"/>
                <a:cs typeface="Trebuchet MS"/>
              </a:rPr>
              <a:t> </a:t>
            </a:r>
            <a:r>
              <a:rPr b="0" spc="5" dirty="0">
                <a:latin typeface="Trebuchet MS"/>
                <a:cs typeface="Trebuchet MS"/>
              </a:rPr>
              <a:t>m</a:t>
            </a:r>
            <a:r>
              <a:rPr b="0" spc="-20" dirty="0">
                <a:latin typeface="Trebuchet MS"/>
                <a:cs typeface="Trebuchet MS"/>
              </a:rPr>
              <a:t>o</a:t>
            </a:r>
            <a:r>
              <a:rPr b="0" spc="-10" dirty="0">
                <a:latin typeface="Trebuchet MS"/>
                <a:cs typeface="Trebuchet MS"/>
              </a:rPr>
              <a:t>s</a:t>
            </a:r>
            <a:r>
              <a:rPr b="0" dirty="0">
                <a:latin typeface="Trebuchet MS"/>
                <a:cs typeface="Trebuchet MS"/>
              </a:rPr>
              <a:t>t</a:t>
            </a:r>
            <a:endParaRPr dirty="0">
              <a:latin typeface="Trebuchet MS"/>
              <a:cs typeface="Trebuchet MS"/>
            </a:endParaRPr>
          </a:p>
          <a:p>
            <a:pPr marL="868680">
              <a:lnSpc>
                <a:spcPct val="100000"/>
              </a:lnSpc>
              <a:spcBef>
                <a:spcPts val="994"/>
              </a:spcBef>
            </a:pPr>
            <a:r>
              <a:rPr b="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b="0" spc="17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b="0" spc="-15" dirty="0">
                <a:latin typeface="Trebuchet MS"/>
                <a:cs typeface="Trebuchet MS"/>
              </a:rPr>
              <a:t>S</a:t>
            </a:r>
            <a:r>
              <a:rPr b="0" dirty="0">
                <a:latin typeface="Trebuchet MS"/>
                <a:cs typeface="Trebuchet MS"/>
              </a:rPr>
              <a:t>ens</a:t>
            </a:r>
            <a:r>
              <a:rPr b="0" spc="-20" dirty="0">
                <a:latin typeface="Trebuchet MS"/>
                <a:cs typeface="Trebuchet MS"/>
              </a:rPr>
              <a:t>o</a:t>
            </a:r>
            <a:r>
              <a:rPr b="0" spc="-15" dirty="0">
                <a:latin typeface="Trebuchet MS"/>
                <a:cs typeface="Trebuchet MS"/>
              </a:rPr>
              <a:t>r</a:t>
            </a:r>
            <a:r>
              <a:rPr b="0" dirty="0">
                <a:latin typeface="Trebuchet MS"/>
                <a:cs typeface="Trebuchet MS"/>
              </a:rPr>
              <a:t>y</a:t>
            </a:r>
            <a:r>
              <a:rPr b="0" spc="-5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C</a:t>
            </a:r>
            <a:r>
              <a:rPr b="0" spc="-15" dirty="0">
                <a:latin typeface="Trebuchet MS"/>
                <a:cs typeface="Trebuchet MS"/>
              </a:rPr>
              <a:t>r</a:t>
            </a:r>
            <a:r>
              <a:rPr b="0" dirty="0">
                <a:latin typeface="Trebuchet MS"/>
                <a:cs typeface="Trebuchet MS"/>
              </a:rPr>
              <a:t>a</a:t>
            </a:r>
            <a:r>
              <a:rPr b="0" spc="-20" dirty="0">
                <a:latin typeface="Trebuchet MS"/>
                <a:cs typeface="Trebuchet MS"/>
              </a:rPr>
              <a:t>v</a:t>
            </a:r>
            <a:r>
              <a:rPr b="0" dirty="0">
                <a:latin typeface="Trebuchet MS"/>
                <a:cs typeface="Trebuchet MS"/>
              </a:rPr>
              <a:t>ing</a:t>
            </a:r>
            <a:r>
              <a:rPr b="0" spc="5" dirty="0">
                <a:latin typeface="Trebuchet MS"/>
                <a:cs typeface="Trebuchet MS"/>
              </a:rPr>
              <a:t> </a:t>
            </a:r>
            <a:r>
              <a:rPr b="0" dirty="0">
                <a:latin typeface="Trebuchet MS"/>
                <a:cs typeface="Trebuchet MS"/>
              </a:rPr>
              <a:t>Beha</a:t>
            </a:r>
            <a:r>
              <a:rPr b="0" spc="-20" dirty="0">
                <a:latin typeface="Trebuchet MS"/>
                <a:cs typeface="Trebuchet MS"/>
              </a:rPr>
              <a:t>v</a:t>
            </a:r>
            <a:r>
              <a:rPr b="0" dirty="0">
                <a:latin typeface="Trebuchet MS"/>
                <a:cs typeface="Trebuchet MS"/>
              </a:rPr>
              <a:t>i</a:t>
            </a:r>
            <a:r>
              <a:rPr b="0" spc="-20" dirty="0">
                <a:latin typeface="Trebuchet MS"/>
                <a:cs typeface="Trebuchet MS"/>
              </a:rPr>
              <a:t>o</a:t>
            </a:r>
            <a:r>
              <a:rPr b="0" spc="-15" dirty="0">
                <a:latin typeface="Trebuchet MS"/>
                <a:cs typeface="Trebuchet MS"/>
              </a:rPr>
              <a:t>r</a:t>
            </a:r>
            <a:r>
              <a:rPr b="0" spc="-10" dirty="0">
                <a:latin typeface="Trebuchet MS"/>
                <a:cs typeface="Trebuchet MS"/>
              </a:rPr>
              <a:t>s</a:t>
            </a:r>
            <a:r>
              <a:rPr b="0" dirty="0">
                <a:latin typeface="Trebuchet MS"/>
                <a:cs typeface="Trebuchet MS"/>
              </a:rPr>
              <a:t>:</a:t>
            </a:r>
            <a:endParaRPr dirty="0">
              <a:latin typeface="Trebuchet MS"/>
              <a:cs typeface="Trebuchet MS"/>
            </a:endParaRPr>
          </a:p>
          <a:p>
            <a:pPr marL="1325880">
              <a:lnSpc>
                <a:spcPct val="100000"/>
              </a:lnSpc>
              <a:spcBef>
                <a:spcPts val="1000"/>
              </a:spcBef>
            </a:pPr>
            <a:r>
              <a:rPr b="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b="0" spc="2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b="0" spc="45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b="0" spc="-5" dirty="0">
                <a:latin typeface="Trebuchet MS"/>
                <a:cs typeface="Trebuchet MS"/>
              </a:rPr>
              <a:t>C</a:t>
            </a:r>
            <a:r>
              <a:rPr b="0" spc="-15" dirty="0">
                <a:latin typeface="Trebuchet MS"/>
                <a:cs typeface="Trebuchet MS"/>
              </a:rPr>
              <a:t>o</a:t>
            </a:r>
            <a:r>
              <a:rPr b="0" spc="-10" dirty="0">
                <a:latin typeface="Trebuchet MS"/>
                <a:cs typeface="Trebuchet MS"/>
              </a:rPr>
              <a:t>nstantly</a:t>
            </a:r>
            <a:r>
              <a:rPr b="0" spc="25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wants</a:t>
            </a:r>
            <a:r>
              <a:rPr b="0" spc="10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c</a:t>
            </a:r>
            <a:r>
              <a:rPr b="0" spc="-15" dirty="0">
                <a:latin typeface="Trebuchet MS"/>
                <a:cs typeface="Trebuchet MS"/>
              </a:rPr>
              <a:t>o</a:t>
            </a:r>
            <a:r>
              <a:rPr b="0" spc="-10" dirty="0">
                <a:latin typeface="Trebuchet MS"/>
                <a:cs typeface="Trebuchet MS"/>
              </a:rPr>
              <a:t>ntr</a:t>
            </a:r>
            <a:r>
              <a:rPr b="0" spc="-15" dirty="0">
                <a:latin typeface="Trebuchet MS"/>
                <a:cs typeface="Trebuchet MS"/>
              </a:rPr>
              <a:t>o</a:t>
            </a:r>
            <a:r>
              <a:rPr b="0" spc="-5" dirty="0">
                <a:latin typeface="Trebuchet MS"/>
                <a:cs typeface="Trebuchet MS"/>
              </a:rPr>
              <a:t>l</a:t>
            </a:r>
            <a:r>
              <a:rPr b="0" spc="20" dirty="0">
                <a:latin typeface="Trebuchet MS"/>
                <a:cs typeface="Trebuchet MS"/>
              </a:rPr>
              <a:t> </a:t>
            </a:r>
            <a:r>
              <a:rPr b="0" spc="-15" dirty="0">
                <a:latin typeface="Trebuchet MS"/>
                <a:cs typeface="Trebuchet MS"/>
              </a:rPr>
              <a:t>o</a:t>
            </a:r>
            <a:r>
              <a:rPr b="0" spc="-10" dirty="0">
                <a:latin typeface="Trebuchet MS"/>
                <a:cs typeface="Trebuchet MS"/>
              </a:rPr>
              <a:t>f</a:t>
            </a:r>
            <a:r>
              <a:rPr b="0" spc="20" dirty="0">
                <a:latin typeface="Trebuchet MS"/>
                <a:cs typeface="Trebuchet MS"/>
              </a:rPr>
              <a:t> </a:t>
            </a:r>
            <a:r>
              <a:rPr b="0" spc="-5" dirty="0">
                <a:latin typeface="Trebuchet MS"/>
                <a:cs typeface="Trebuchet MS"/>
              </a:rPr>
              <a:t>e</a:t>
            </a:r>
            <a:r>
              <a:rPr b="0" spc="-15" dirty="0">
                <a:latin typeface="Trebuchet MS"/>
                <a:cs typeface="Trebuchet MS"/>
              </a:rPr>
              <a:t>v</a:t>
            </a:r>
            <a:r>
              <a:rPr b="0" spc="-5" dirty="0">
                <a:latin typeface="Trebuchet MS"/>
                <a:cs typeface="Trebuchet MS"/>
              </a:rPr>
              <a:t>e</a:t>
            </a:r>
            <a:r>
              <a:rPr b="0" spc="-10" dirty="0">
                <a:latin typeface="Trebuchet MS"/>
                <a:cs typeface="Trebuchet MS"/>
              </a:rPr>
              <a:t>ry</a:t>
            </a:r>
            <a:r>
              <a:rPr b="0" spc="15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situati</a:t>
            </a:r>
            <a:r>
              <a:rPr b="0" spc="-15" dirty="0">
                <a:latin typeface="Trebuchet MS"/>
                <a:cs typeface="Trebuchet MS"/>
              </a:rPr>
              <a:t>o</a:t>
            </a:r>
            <a:r>
              <a:rPr b="0" spc="-10" dirty="0">
                <a:latin typeface="Trebuchet MS"/>
                <a:cs typeface="Trebuchet MS"/>
              </a:rPr>
              <a:t>n</a:t>
            </a:r>
            <a:endParaRPr dirty="0">
              <a:latin typeface="Trebuchet MS"/>
              <a:cs typeface="Trebuchet MS"/>
            </a:endParaRPr>
          </a:p>
          <a:p>
            <a:pPr marL="1325880">
              <a:lnSpc>
                <a:spcPct val="100000"/>
              </a:lnSpc>
              <a:spcBef>
                <a:spcPts val="1005"/>
              </a:spcBef>
            </a:pPr>
            <a:r>
              <a:rPr b="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b="0" spc="2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b="0" spc="45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Int</a:t>
            </a:r>
            <a:r>
              <a:rPr b="0" spc="-5" dirty="0">
                <a:latin typeface="Trebuchet MS"/>
                <a:cs typeface="Trebuchet MS"/>
              </a:rPr>
              <a:t>e</a:t>
            </a:r>
            <a:r>
              <a:rPr b="0" spc="-10" dirty="0">
                <a:latin typeface="Trebuchet MS"/>
                <a:cs typeface="Trebuchet MS"/>
              </a:rPr>
              <a:t>rru</a:t>
            </a:r>
            <a:r>
              <a:rPr b="0" spc="-15" dirty="0">
                <a:latin typeface="Trebuchet MS"/>
                <a:cs typeface="Trebuchet MS"/>
              </a:rPr>
              <a:t>p</a:t>
            </a:r>
            <a:r>
              <a:rPr b="0" spc="-10" dirty="0">
                <a:latin typeface="Trebuchet MS"/>
                <a:cs typeface="Trebuchet MS"/>
              </a:rPr>
              <a:t>ts,</a:t>
            </a:r>
            <a:r>
              <a:rPr b="0" spc="10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cann</a:t>
            </a:r>
            <a:r>
              <a:rPr b="0" spc="-15" dirty="0">
                <a:latin typeface="Trebuchet MS"/>
                <a:cs typeface="Trebuchet MS"/>
              </a:rPr>
              <a:t>o</a:t>
            </a:r>
            <a:r>
              <a:rPr b="0" spc="-10" dirty="0">
                <a:latin typeface="Trebuchet MS"/>
                <a:cs typeface="Trebuchet MS"/>
              </a:rPr>
              <a:t>t</a:t>
            </a:r>
            <a:r>
              <a:rPr b="0" spc="10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wait</a:t>
            </a:r>
            <a:endParaRPr dirty="0">
              <a:latin typeface="Trebuchet MS"/>
              <a:cs typeface="Trebuchet MS"/>
            </a:endParaRPr>
          </a:p>
          <a:p>
            <a:pPr marL="1325880">
              <a:lnSpc>
                <a:spcPct val="100000"/>
              </a:lnSpc>
              <a:spcBef>
                <a:spcPts val="994"/>
              </a:spcBef>
            </a:pPr>
            <a:r>
              <a:rPr b="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b="0" spc="2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b="0" spc="45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b="0" spc="-20" dirty="0">
                <a:latin typeface="Trebuchet MS"/>
                <a:cs typeface="Trebuchet MS"/>
              </a:rPr>
              <a:t>A</a:t>
            </a:r>
            <a:r>
              <a:rPr b="0" spc="-10" dirty="0">
                <a:latin typeface="Trebuchet MS"/>
                <a:cs typeface="Trebuchet MS"/>
              </a:rPr>
              <a:t>ngr</a:t>
            </a:r>
            <a:r>
              <a:rPr b="0" spc="-5" dirty="0">
                <a:latin typeface="Trebuchet MS"/>
                <a:cs typeface="Trebuchet MS"/>
              </a:rPr>
              <a:t>y</a:t>
            </a:r>
            <a:r>
              <a:rPr b="0" spc="-10" dirty="0">
                <a:latin typeface="Trebuchet MS"/>
                <a:cs typeface="Trebuchet MS"/>
              </a:rPr>
              <a:t>/</a:t>
            </a:r>
            <a:r>
              <a:rPr b="0" spc="-5" dirty="0">
                <a:latin typeface="Trebuchet MS"/>
                <a:cs typeface="Trebuchet MS"/>
              </a:rPr>
              <a:t>e</a:t>
            </a:r>
            <a:r>
              <a:rPr b="0" spc="-10" dirty="0">
                <a:latin typeface="Trebuchet MS"/>
                <a:cs typeface="Trebuchet MS"/>
              </a:rPr>
              <a:t>x</a:t>
            </a:r>
            <a:r>
              <a:rPr b="0" spc="-15" dirty="0">
                <a:latin typeface="Trebuchet MS"/>
                <a:cs typeface="Trebuchet MS"/>
              </a:rPr>
              <a:t>plo</a:t>
            </a:r>
            <a:r>
              <a:rPr b="0" spc="-10" dirty="0">
                <a:latin typeface="Trebuchet MS"/>
                <a:cs typeface="Trebuchet MS"/>
              </a:rPr>
              <a:t>si</a:t>
            </a:r>
            <a:r>
              <a:rPr b="0" spc="-15" dirty="0">
                <a:latin typeface="Trebuchet MS"/>
                <a:cs typeface="Trebuchet MS"/>
              </a:rPr>
              <a:t>v</a:t>
            </a:r>
            <a:r>
              <a:rPr b="0" spc="-10" dirty="0">
                <a:latin typeface="Trebuchet MS"/>
                <a:cs typeface="Trebuchet MS"/>
              </a:rPr>
              <a:t>e</a:t>
            </a:r>
            <a:r>
              <a:rPr b="0" spc="40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r</a:t>
            </a:r>
            <a:r>
              <a:rPr b="0" spc="-5" dirty="0">
                <a:latin typeface="Trebuchet MS"/>
                <a:cs typeface="Trebuchet MS"/>
              </a:rPr>
              <a:t>e</a:t>
            </a:r>
            <a:r>
              <a:rPr b="0" spc="-10" dirty="0">
                <a:latin typeface="Trebuchet MS"/>
                <a:cs typeface="Trebuchet MS"/>
              </a:rPr>
              <a:t>s</a:t>
            </a:r>
            <a:r>
              <a:rPr b="0" spc="-15" dirty="0">
                <a:latin typeface="Trebuchet MS"/>
                <a:cs typeface="Trebuchet MS"/>
              </a:rPr>
              <a:t>po</a:t>
            </a:r>
            <a:r>
              <a:rPr b="0" spc="-10" dirty="0">
                <a:latin typeface="Trebuchet MS"/>
                <a:cs typeface="Trebuchet MS"/>
              </a:rPr>
              <a:t>nse</a:t>
            </a:r>
            <a:r>
              <a:rPr b="0" spc="25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to</a:t>
            </a:r>
            <a:r>
              <a:rPr b="0" spc="5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r</a:t>
            </a:r>
            <a:r>
              <a:rPr b="0" spc="-5" dirty="0">
                <a:latin typeface="Trebuchet MS"/>
                <a:cs typeface="Trebuchet MS"/>
              </a:rPr>
              <a:t>e</a:t>
            </a:r>
            <a:r>
              <a:rPr b="0" spc="-15" dirty="0">
                <a:latin typeface="Trebuchet MS"/>
                <a:cs typeface="Trebuchet MS"/>
              </a:rPr>
              <a:t>d</a:t>
            </a:r>
            <a:r>
              <a:rPr b="0" spc="-10" dirty="0">
                <a:latin typeface="Trebuchet MS"/>
                <a:cs typeface="Trebuchet MS"/>
              </a:rPr>
              <a:t>ir</a:t>
            </a:r>
            <a:r>
              <a:rPr b="0" spc="-5" dirty="0">
                <a:latin typeface="Trebuchet MS"/>
                <a:cs typeface="Trebuchet MS"/>
              </a:rPr>
              <a:t>e</a:t>
            </a:r>
            <a:r>
              <a:rPr b="0" spc="-10" dirty="0">
                <a:latin typeface="Trebuchet MS"/>
                <a:cs typeface="Trebuchet MS"/>
              </a:rPr>
              <a:t>cti</a:t>
            </a:r>
            <a:r>
              <a:rPr b="0" spc="-15" dirty="0">
                <a:latin typeface="Trebuchet MS"/>
                <a:cs typeface="Trebuchet MS"/>
              </a:rPr>
              <a:t>o</a:t>
            </a:r>
            <a:r>
              <a:rPr b="0" spc="-10" dirty="0">
                <a:latin typeface="Trebuchet MS"/>
                <a:cs typeface="Trebuchet MS"/>
              </a:rPr>
              <a:t>n</a:t>
            </a:r>
            <a:endParaRPr dirty="0">
              <a:latin typeface="Trebuchet MS"/>
              <a:cs typeface="Trebuchet MS"/>
            </a:endParaRPr>
          </a:p>
          <a:p>
            <a:pPr marL="1325880">
              <a:lnSpc>
                <a:spcPct val="100000"/>
              </a:lnSpc>
              <a:spcBef>
                <a:spcPts val="994"/>
              </a:spcBef>
            </a:pPr>
            <a:r>
              <a:rPr b="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b="0" spc="2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b="0" spc="45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b="0" spc="-220" dirty="0">
                <a:latin typeface="Trebuchet MS"/>
                <a:cs typeface="Trebuchet MS"/>
              </a:rPr>
              <a:t>T</a:t>
            </a:r>
            <a:r>
              <a:rPr b="0" spc="-5" dirty="0">
                <a:latin typeface="Trebuchet MS"/>
                <a:cs typeface="Trebuchet MS"/>
              </a:rPr>
              <a:t>e</a:t>
            </a:r>
            <a:r>
              <a:rPr b="0" spc="-10" dirty="0">
                <a:latin typeface="Trebuchet MS"/>
                <a:cs typeface="Trebuchet MS"/>
              </a:rPr>
              <a:t>nd</a:t>
            </a:r>
            <a:r>
              <a:rPr lang="en-US" b="0" spc="-10" dirty="0">
                <a:latin typeface="Trebuchet MS"/>
                <a:cs typeface="Trebuchet MS"/>
              </a:rPr>
              <a:t>s</a:t>
            </a:r>
            <a:r>
              <a:rPr b="0" spc="5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to</a:t>
            </a:r>
            <a:r>
              <a:rPr b="0" spc="15" dirty="0">
                <a:latin typeface="Trebuchet MS"/>
                <a:cs typeface="Trebuchet MS"/>
              </a:rPr>
              <a:t> </a:t>
            </a:r>
            <a:r>
              <a:rPr b="0" spc="-5" dirty="0">
                <a:latin typeface="Trebuchet MS"/>
                <a:cs typeface="Trebuchet MS"/>
              </a:rPr>
              <a:t>e</a:t>
            </a:r>
            <a:r>
              <a:rPr b="0" spc="-10" dirty="0">
                <a:latin typeface="Trebuchet MS"/>
                <a:cs typeface="Trebuchet MS"/>
              </a:rPr>
              <a:t>ngage in</a:t>
            </a:r>
            <a:r>
              <a:rPr b="0" spc="10" dirty="0">
                <a:latin typeface="Trebuchet MS"/>
                <a:cs typeface="Trebuchet MS"/>
              </a:rPr>
              <a:t> </a:t>
            </a:r>
            <a:r>
              <a:rPr b="0" spc="-15" dirty="0">
                <a:latin typeface="Trebuchet MS"/>
                <a:cs typeface="Trebuchet MS"/>
              </a:rPr>
              <a:t>d</a:t>
            </a:r>
            <a:r>
              <a:rPr b="0" spc="-10" dirty="0">
                <a:latin typeface="Trebuchet MS"/>
                <a:cs typeface="Trebuchet MS"/>
              </a:rPr>
              <a:t>ang</a:t>
            </a:r>
            <a:r>
              <a:rPr b="0" spc="-5" dirty="0">
                <a:latin typeface="Trebuchet MS"/>
                <a:cs typeface="Trebuchet MS"/>
              </a:rPr>
              <a:t>e</a:t>
            </a:r>
            <a:r>
              <a:rPr b="0" spc="-10" dirty="0">
                <a:latin typeface="Trebuchet MS"/>
                <a:cs typeface="Trebuchet MS"/>
              </a:rPr>
              <a:t>r</a:t>
            </a:r>
            <a:r>
              <a:rPr b="0" spc="-15" dirty="0">
                <a:latin typeface="Trebuchet MS"/>
                <a:cs typeface="Trebuchet MS"/>
              </a:rPr>
              <a:t>o</a:t>
            </a:r>
            <a:r>
              <a:rPr b="0" spc="-10" dirty="0">
                <a:latin typeface="Trebuchet MS"/>
                <a:cs typeface="Trebuchet MS"/>
              </a:rPr>
              <a:t>us</a:t>
            </a:r>
            <a:r>
              <a:rPr b="0" spc="10" dirty="0">
                <a:latin typeface="Trebuchet MS"/>
                <a:cs typeface="Trebuchet MS"/>
              </a:rPr>
              <a:t> </a:t>
            </a:r>
            <a:r>
              <a:rPr b="0" spc="-15" dirty="0">
                <a:latin typeface="Trebuchet MS"/>
                <a:cs typeface="Trebuchet MS"/>
              </a:rPr>
              <a:t>b</a:t>
            </a:r>
            <a:r>
              <a:rPr b="0" spc="-5" dirty="0">
                <a:latin typeface="Trebuchet MS"/>
                <a:cs typeface="Trebuchet MS"/>
              </a:rPr>
              <a:t>e</a:t>
            </a:r>
            <a:r>
              <a:rPr b="0" spc="-10" dirty="0">
                <a:latin typeface="Trebuchet MS"/>
                <a:cs typeface="Trebuchet MS"/>
              </a:rPr>
              <a:t>ha</a:t>
            </a:r>
            <a:r>
              <a:rPr b="0" spc="-15" dirty="0">
                <a:latin typeface="Trebuchet MS"/>
                <a:cs typeface="Trebuchet MS"/>
              </a:rPr>
              <a:t>v</a:t>
            </a:r>
            <a:r>
              <a:rPr b="0" spc="-5" dirty="0">
                <a:latin typeface="Trebuchet MS"/>
                <a:cs typeface="Trebuchet MS"/>
              </a:rPr>
              <a:t>i</a:t>
            </a:r>
            <a:r>
              <a:rPr b="0" spc="-15" dirty="0">
                <a:latin typeface="Trebuchet MS"/>
                <a:cs typeface="Trebuchet MS"/>
              </a:rPr>
              <a:t>o</a:t>
            </a:r>
            <a:r>
              <a:rPr b="0" spc="-10" dirty="0">
                <a:latin typeface="Trebuchet MS"/>
                <a:cs typeface="Trebuchet MS"/>
              </a:rPr>
              <a:t>rs</a:t>
            </a:r>
            <a:endParaRPr dirty="0">
              <a:latin typeface="Trebuchet MS"/>
              <a:cs typeface="Trebuchet MS"/>
            </a:endParaRPr>
          </a:p>
          <a:p>
            <a:pPr marL="1325880">
              <a:lnSpc>
                <a:spcPct val="100000"/>
              </a:lnSpc>
              <a:spcBef>
                <a:spcPts val="1005"/>
              </a:spcBef>
            </a:pPr>
            <a:r>
              <a:rPr b="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b="0" spc="2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b="0" spc="45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b="0" spc="-15" dirty="0">
                <a:latin typeface="Trebuchet MS"/>
                <a:cs typeface="Trebuchet MS"/>
              </a:rPr>
              <a:t>Of</a:t>
            </a:r>
            <a:r>
              <a:rPr b="0" spc="-10" dirty="0">
                <a:latin typeface="Trebuchet MS"/>
                <a:cs typeface="Trebuchet MS"/>
              </a:rPr>
              <a:t>t</a:t>
            </a:r>
            <a:r>
              <a:rPr b="0" spc="-5" dirty="0">
                <a:latin typeface="Trebuchet MS"/>
                <a:cs typeface="Trebuchet MS"/>
              </a:rPr>
              <a:t>e</a:t>
            </a:r>
            <a:r>
              <a:rPr b="0" spc="-10" dirty="0">
                <a:latin typeface="Trebuchet MS"/>
                <a:cs typeface="Trebuchet MS"/>
              </a:rPr>
              <a:t>n</a:t>
            </a:r>
            <a:r>
              <a:rPr b="0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int</a:t>
            </a:r>
            <a:r>
              <a:rPr b="0" spc="-5" dirty="0">
                <a:latin typeface="Trebuchet MS"/>
                <a:cs typeface="Trebuchet MS"/>
              </a:rPr>
              <a:t>e</a:t>
            </a:r>
            <a:r>
              <a:rPr b="0" spc="-10" dirty="0">
                <a:latin typeface="Trebuchet MS"/>
                <a:cs typeface="Trebuchet MS"/>
              </a:rPr>
              <a:t>ns</a:t>
            </a:r>
            <a:r>
              <a:rPr b="0" spc="-5" dirty="0">
                <a:latin typeface="Trebuchet MS"/>
                <a:cs typeface="Trebuchet MS"/>
              </a:rPr>
              <a:t>e</a:t>
            </a:r>
            <a:r>
              <a:rPr b="0" spc="-10" dirty="0">
                <a:latin typeface="Trebuchet MS"/>
                <a:cs typeface="Trebuchet MS"/>
              </a:rPr>
              <a:t>,</a:t>
            </a:r>
            <a:r>
              <a:rPr b="0" spc="10" dirty="0">
                <a:latin typeface="Trebuchet MS"/>
                <a:cs typeface="Trebuchet MS"/>
              </a:rPr>
              <a:t> </a:t>
            </a:r>
            <a:r>
              <a:rPr b="0" spc="-15" dirty="0">
                <a:latin typeface="Trebuchet MS"/>
                <a:cs typeface="Trebuchet MS"/>
              </a:rPr>
              <a:t>d</a:t>
            </a:r>
            <a:r>
              <a:rPr b="0" spc="-5" dirty="0">
                <a:latin typeface="Trebuchet MS"/>
                <a:cs typeface="Trebuchet MS"/>
              </a:rPr>
              <a:t>e</a:t>
            </a:r>
            <a:r>
              <a:rPr b="0" spc="-20" dirty="0">
                <a:latin typeface="Trebuchet MS"/>
                <a:cs typeface="Trebuchet MS"/>
              </a:rPr>
              <a:t>m</a:t>
            </a:r>
            <a:r>
              <a:rPr b="0" spc="-10" dirty="0">
                <a:latin typeface="Trebuchet MS"/>
                <a:cs typeface="Trebuchet MS"/>
              </a:rPr>
              <a:t>an</a:t>
            </a:r>
            <a:r>
              <a:rPr b="0" spc="-15" dirty="0">
                <a:latin typeface="Trebuchet MS"/>
                <a:cs typeface="Trebuchet MS"/>
              </a:rPr>
              <a:t>d</a:t>
            </a:r>
            <a:r>
              <a:rPr b="0" spc="-10" dirty="0">
                <a:latin typeface="Trebuchet MS"/>
                <a:cs typeface="Trebuchet MS"/>
              </a:rPr>
              <a:t>ing,</a:t>
            </a:r>
            <a:r>
              <a:rPr b="0" spc="10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hard</a:t>
            </a:r>
            <a:r>
              <a:rPr b="0" spc="-5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to</a:t>
            </a:r>
            <a:r>
              <a:rPr b="0" spc="15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cal</a:t>
            </a:r>
            <a:r>
              <a:rPr b="0" spc="-15" dirty="0">
                <a:latin typeface="Trebuchet MS"/>
                <a:cs typeface="Trebuchet MS"/>
              </a:rPr>
              <a:t>m</a:t>
            </a:r>
            <a:endParaRPr dirty="0">
              <a:latin typeface="Trebuchet MS"/>
              <a:cs typeface="Trebuchet MS"/>
            </a:endParaRPr>
          </a:p>
          <a:p>
            <a:pPr marL="1325880">
              <a:lnSpc>
                <a:spcPct val="100000"/>
              </a:lnSpc>
              <a:spcBef>
                <a:spcPts val="994"/>
              </a:spcBef>
            </a:pPr>
            <a:r>
              <a:rPr b="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b="0" spc="2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b="0" spc="45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C</a:t>
            </a:r>
            <a:r>
              <a:rPr b="0" spc="-15" dirty="0">
                <a:latin typeface="Trebuchet MS"/>
                <a:cs typeface="Trebuchet MS"/>
              </a:rPr>
              <a:t>o</a:t>
            </a:r>
            <a:r>
              <a:rPr b="0" spc="-10" dirty="0">
                <a:latin typeface="Trebuchet MS"/>
                <a:cs typeface="Trebuchet MS"/>
              </a:rPr>
              <a:t>nstantly</a:t>
            </a:r>
            <a:r>
              <a:rPr b="0" spc="25" dirty="0">
                <a:latin typeface="Trebuchet MS"/>
                <a:cs typeface="Trebuchet MS"/>
              </a:rPr>
              <a:t> </a:t>
            </a:r>
            <a:r>
              <a:rPr b="0" spc="-15" dirty="0">
                <a:latin typeface="Trebuchet MS"/>
                <a:cs typeface="Trebuchet MS"/>
              </a:rPr>
              <a:t>o</a:t>
            </a:r>
            <a:r>
              <a:rPr b="0" spc="-10" dirty="0">
                <a:latin typeface="Trebuchet MS"/>
                <a:cs typeface="Trebuchet MS"/>
              </a:rPr>
              <a:t>n</a:t>
            </a:r>
            <a:r>
              <a:rPr b="0" spc="10" dirty="0">
                <a:latin typeface="Trebuchet MS"/>
                <a:cs typeface="Trebuchet MS"/>
              </a:rPr>
              <a:t> </a:t>
            </a:r>
            <a:r>
              <a:rPr b="0" spc="-10" dirty="0">
                <a:latin typeface="Trebuchet MS"/>
                <a:cs typeface="Trebuchet MS"/>
              </a:rPr>
              <a:t>the</a:t>
            </a:r>
            <a:r>
              <a:rPr b="0" spc="15" dirty="0">
                <a:latin typeface="Trebuchet MS"/>
                <a:cs typeface="Trebuchet MS"/>
              </a:rPr>
              <a:t> </a:t>
            </a:r>
            <a:r>
              <a:rPr b="0" spc="-15" dirty="0">
                <a:latin typeface="Trebuchet MS"/>
                <a:cs typeface="Trebuchet MS"/>
              </a:rPr>
              <a:t>mov</a:t>
            </a:r>
            <a:r>
              <a:rPr b="0" spc="-10" dirty="0">
                <a:latin typeface="Trebuchet MS"/>
                <a:cs typeface="Trebuchet MS"/>
              </a:rPr>
              <a:t>e</a:t>
            </a:r>
            <a:endParaRPr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074" y="708284"/>
            <a:ext cx="7528559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en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so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ry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Cr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a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v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i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ng</a:t>
            </a:r>
            <a:r>
              <a:rPr lang="en-US" sz="3200" dirty="0">
                <a:solidFill>
                  <a:srgbClr val="3493B9"/>
                </a:solidFill>
                <a:latin typeface="Trebuchet MS"/>
                <a:cs typeface="Trebuchet MS"/>
              </a:rPr>
              <a:t> continued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074" y="2234685"/>
            <a:ext cx="8351520" cy="223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20310" algn="ctr">
              <a:lnSpc>
                <a:spcPct val="100000"/>
              </a:lnSpc>
              <a:tabLst>
                <a:tab pos="342265" algn="l"/>
              </a:tabLst>
            </a:pPr>
            <a:r>
              <a:rPr lang="en-US" sz="2000" spc="-15" dirty="0">
                <a:solidFill>
                  <a:srgbClr val="3493B9"/>
                </a:solidFill>
                <a:latin typeface="Wingdings 3"/>
                <a:cs typeface="Wingdings 3"/>
              </a:rPr>
              <a:t> </a:t>
            </a:r>
            <a:r>
              <a:rPr sz="200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-15" dirty="0">
                <a:solidFill>
                  <a:srgbClr val="3493B9"/>
                </a:solidFill>
                <a:latin typeface="Times New Roman"/>
                <a:cs typeface="Times New Roman"/>
              </a:rPr>
              <a:t>  </a:t>
            </a:r>
            <a:r>
              <a:rPr sz="2000" spc="-10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Like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endParaRPr sz="2000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994"/>
              </a:spcBef>
            </a:pPr>
            <a:r>
              <a:rPr sz="200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-15" dirty="0">
                <a:solidFill>
                  <a:srgbClr val="3493B9"/>
                </a:solidFill>
                <a:latin typeface="Times New Roman"/>
                <a:cs typeface="Times New Roman"/>
              </a:rPr>
              <a:t>  </a:t>
            </a:r>
            <a:r>
              <a:rPr sz="2000" spc="-10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j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ts</a:t>
            </a:r>
            <a:endParaRPr sz="2000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1005"/>
              </a:spcBef>
            </a:pPr>
            <a:r>
              <a:rPr sz="20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20" dirty="0">
                <a:solidFill>
                  <a:srgbClr val="3493B9"/>
                </a:solidFill>
                <a:latin typeface="Times New Roman"/>
                <a:cs typeface="Times New Roman"/>
              </a:rPr>
              <a:t>  </a:t>
            </a:r>
            <a:r>
              <a:rPr sz="2000" spc="-6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l s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ce</a:t>
            </a:r>
            <a:endParaRPr sz="2000" dirty="0">
              <a:latin typeface="Trebuchet MS"/>
              <a:cs typeface="Trebuchet MS"/>
            </a:endParaRPr>
          </a:p>
          <a:p>
            <a:pPr marL="469900" marR="5080">
              <a:lnSpc>
                <a:spcPct val="100000"/>
              </a:lnSpc>
              <a:spcBef>
                <a:spcPts val="985"/>
              </a:spcBef>
            </a:pP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Sen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sory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eek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rm</a:t>
            </a:r>
            <a:r>
              <a:rPr sz="20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2000" spc="-5" dirty="0">
                <a:solidFill>
                  <a:srgbClr val="404040"/>
                </a:solidFill>
                <a:latin typeface="Trebuchet MS"/>
                <a:cs typeface="Trebuchet MS"/>
              </a:rPr>
              <a:t>that</a:t>
            </a:r>
            <a:r>
              <a:rPr sz="20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ad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pe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pl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to bel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ve</a:t>
            </a:r>
            <a:r>
              <a:rPr sz="20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at</a:t>
            </a:r>
            <a:r>
              <a:rPr sz="20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nd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ivi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du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al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neede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more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nput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are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ar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th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at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b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do</a:t>
            </a:r>
            <a:r>
              <a:rPr sz="2000" b="1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ot</a:t>
            </a:r>
            <a:r>
              <a:rPr sz="2000" b="1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need</a:t>
            </a:r>
            <a:r>
              <a:rPr sz="2000" b="1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more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mor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nl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mor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074" y="708284"/>
            <a:ext cx="7379334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en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so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ry</a:t>
            </a:r>
            <a:r>
              <a:rPr sz="3200" spc="-15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Cr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a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v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i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ng</a:t>
            </a:r>
            <a:r>
              <a:rPr lang="en-US" sz="3200" dirty="0">
                <a:solidFill>
                  <a:srgbClr val="3493B9"/>
                </a:solidFill>
                <a:latin typeface="Trebuchet MS"/>
                <a:cs typeface="Trebuchet MS"/>
              </a:rPr>
              <a:t> treatment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074" y="1371600"/>
            <a:ext cx="9226126" cy="36676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buFont typeface="Wingdings" panose="05000000000000000000" pitchFamily="2" charset="2"/>
              <a:buChar char="v"/>
              <a:tabLst>
                <a:tab pos="354965" algn="l"/>
              </a:tabLst>
            </a:pPr>
            <a:r>
              <a:rPr sz="2000" spc="-15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2000" b="1" spc="-22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spc="-10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ri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ci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ple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endParaRPr sz="2000" b="1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1005"/>
              </a:spcBef>
            </a:pPr>
            <a:r>
              <a:rPr sz="200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-15" dirty="0">
                <a:solidFill>
                  <a:srgbClr val="3493B9"/>
                </a:solidFill>
                <a:latin typeface="Times New Roman"/>
                <a:cs typeface="Times New Roman"/>
              </a:rPr>
              <a:t>  </a:t>
            </a:r>
            <a:r>
              <a:rPr sz="2000" spc="-10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g 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he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c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 in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ut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ake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him want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 in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ut</a:t>
            </a:r>
            <a:endParaRPr sz="2000" dirty="0">
              <a:latin typeface="Trebuchet MS"/>
              <a:cs typeface="Trebuchet MS"/>
            </a:endParaRPr>
          </a:p>
          <a:p>
            <a:pPr marL="756285" marR="235585" indent="-287020">
              <a:lnSpc>
                <a:spcPct val="100000"/>
              </a:lnSpc>
              <a:spcBef>
                <a:spcPts val="994"/>
              </a:spcBef>
            </a:pPr>
            <a:r>
              <a:rPr sz="200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-15" dirty="0">
                <a:solidFill>
                  <a:srgbClr val="3493B9"/>
                </a:solidFill>
                <a:latin typeface="Times New Roman"/>
                <a:cs typeface="Times New Roman"/>
              </a:rPr>
              <a:t>  </a:t>
            </a:r>
            <a:r>
              <a:rPr sz="2000" spc="-10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ua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un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used-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hey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’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 need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 in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ut</a:t>
            </a:r>
            <a:endParaRPr sz="2000" dirty="0">
              <a:latin typeface="Trebuchet MS"/>
              <a:cs typeface="Trebuchet MS"/>
            </a:endParaRPr>
          </a:p>
          <a:p>
            <a:pPr marL="756285" marR="511809" indent="-287020">
              <a:lnSpc>
                <a:spcPct val="100000"/>
              </a:lnSpc>
              <a:spcBef>
                <a:spcPts val="1005"/>
              </a:spcBef>
            </a:pPr>
            <a:r>
              <a:rPr sz="200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-15" dirty="0">
                <a:solidFill>
                  <a:srgbClr val="3493B9"/>
                </a:solidFill>
                <a:latin typeface="Times New Roman"/>
                <a:cs typeface="Times New Roman"/>
              </a:rPr>
              <a:t>  </a:t>
            </a:r>
            <a:r>
              <a:rPr sz="2000" spc="-10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-9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st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ed a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 m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ake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hem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and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endParaRPr sz="2000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994"/>
              </a:spcBef>
            </a:pPr>
            <a:r>
              <a:rPr sz="20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20" dirty="0">
                <a:solidFill>
                  <a:srgbClr val="3493B9"/>
                </a:solidFill>
                <a:latin typeface="Times New Roman"/>
                <a:cs typeface="Times New Roman"/>
              </a:rPr>
              <a:t>  </a:t>
            </a:r>
            <a:r>
              <a:rPr sz="2000" spc="-6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-24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ea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awa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f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ff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endParaRPr sz="2000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994"/>
              </a:spcBef>
            </a:pPr>
            <a:r>
              <a:rPr sz="200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-15" dirty="0">
                <a:solidFill>
                  <a:srgbClr val="3493B9"/>
                </a:solidFill>
                <a:latin typeface="Times New Roman"/>
                <a:cs typeface="Times New Roman"/>
              </a:rPr>
              <a:t>  </a:t>
            </a:r>
            <a:r>
              <a:rPr sz="2000" spc="-10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hea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k wi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endParaRPr sz="2000" dirty="0">
              <a:latin typeface="Trebuchet MS"/>
              <a:cs typeface="Trebuchet MS"/>
            </a:endParaRPr>
          </a:p>
          <a:p>
            <a:pPr marL="927100">
              <a:lnSpc>
                <a:spcPct val="100000"/>
              </a:lnSpc>
              <a:spcBef>
                <a:spcPts val="1000"/>
              </a:spcBef>
            </a:pPr>
            <a:r>
              <a:rPr sz="20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2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45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zzl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ie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ce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turn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zzl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endParaRPr sz="2000" dirty="0">
              <a:latin typeface="Trebuchet MS"/>
              <a:cs typeface="Trebuchet MS"/>
            </a:endParaRPr>
          </a:p>
          <a:p>
            <a:pPr marL="927100">
              <a:lnSpc>
                <a:spcPct val="100000"/>
              </a:lnSpc>
              <a:spcBef>
                <a:spcPts val="1005"/>
              </a:spcBef>
            </a:pPr>
            <a:r>
              <a:rPr sz="20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2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45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lp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mov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685800"/>
            <a:ext cx="8464126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en-US" sz="3200" spc="-5" dirty="0">
                <a:solidFill>
                  <a:srgbClr val="3493B9"/>
                </a:solidFill>
                <a:latin typeface="Trebuchet MS"/>
                <a:cs typeface="Trebuchet MS"/>
              </a:rPr>
              <a:t>More 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en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so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ry</a:t>
            </a:r>
            <a:r>
              <a:rPr sz="3200" spc="-15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Cr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a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v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i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ng</a:t>
            </a:r>
            <a:r>
              <a:rPr lang="en-US" sz="3200" dirty="0">
                <a:solidFill>
                  <a:srgbClr val="3493B9"/>
                </a:solidFill>
                <a:latin typeface="Trebuchet MS"/>
                <a:cs typeface="Trebuchet MS"/>
              </a:rPr>
              <a:t> treatment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1213427"/>
            <a:ext cx="9067800" cy="35661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endParaRPr lang="en-US" sz="2000" dirty="0">
              <a:latin typeface="Trebuchet MS"/>
              <a:cs typeface="Trebuchet MS"/>
            </a:endParaRPr>
          </a:p>
          <a:p>
            <a:pPr marL="755015" marR="1478280" indent="-285750">
              <a:lnSpc>
                <a:spcPct val="1461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lang="en-US"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lang="en-US"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lang="en-US"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lang="en-US"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lang="en-US"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st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an</a:t>
            </a:r>
            <a:r>
              <a:rPr lang="en-US"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lang="en-US"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lang="en-US" sz="2000" spc="-20" dirty="0">
                <a:solidFill>
                  <a:srgbClr val="404040"/>
                </a:solidFill>
                <a:latin typeface="Trebuchet MS"/>
                <a:cs typeface="Trebuchet MS"/>
              </a:rPr>
              <a:t>ov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lang="en-US"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lang="en-US" sz="20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lang="en-US"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t </a:t>
            </a: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j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2000" spc="-15" dirty="0">
                <a:solidFill>
                  <a:srgbClr val="404040"/>
                </a:solidFill>
                <a:latin typeface="Trebuchet MS"/>
                <a:cs typeface="Trebuchet MS"/>
              </a:rPr>
              <a:t>fr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ee</a:t>
            </a:r>
            <a:r>
              <a:rPr lang="en-US"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lang="en-US"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2000" spc="-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lang="en-US"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ent </a:t>
            </a:r>
          </a:p>
          <a:p>
            <a:pPr marL="755015" marR="1478280" indent="-285750">
              <a:lnSpc>
                <a:spcPct val="1461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Push</a:t>
            </a:r>
            <a:r>
              <a:rPr lang="en-US"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lang="en-US"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lang="en-US"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lang="en-US"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ti</a:t>
            </a:r>
            <a:r>
              <a:rPr lang="en-US" sz="20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lang="en-US" sz="2000" dirty="0">
                <a:solidFill>
                  <a:srgbClr val="404040"/>
                </a:solidFill>
                <a:latin typeface="Trebuchet MS"/>
                <a:cs typeface="Trebuchet MS"/>
              </a:rPr>
              <a:t>ies</a:t>
            </a:r>
            <a:endParaRPr lang="en-US" sz="2000" dirty="0">
              <a:latin typeface="Trebuchet MS"/>
              <a:cs typeface="Trebuchet MS"/>
            </a:endParaRPr>
          </a:p>
          <a:p>
            <a:pPr marL="755015" indent="-285750">
              <a:lnSpc>
                <a:spcPct val="100000"/>
              </a:lnSpc>
              <a:spcBef>
                <a:spcPts val="1005"/>
              </a:spcBef>
              <a:buFont typeface="Wingdings" panose="05000000000000000000" pitchFamily="2" charset="2"/>
              <a:buChar char="Ø"/>
            </a:pP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essi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essu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endParaRPr sz="2000" dirty="0">
              <a:latin typeface="Trebuchet MS"/>
              <a:cs typeface="Trebuchet MS"/>
            </a:endParaRPr>
          </a:p>
          <a:p>
            <a:pPr marL="755015" indent="-285750">
              <a:lnSpc>
                <a:spcPct val="100000"/>
              </a:lnSpc>
              <a:spcBef>
                <a:spcPts val="994"/>
              </a:spcBef>
              <a:buFont typeface="Wingdings" panose="05000000000000000000" pitchFamily="2" charset="2"/>
              <a:buChar char="Ø"/>
            </a:pP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Whene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er</a:t>
            </a: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ssib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e,</a:t>
            </a:r>
            <a:r>
              <a:rPr sz="20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assi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j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s: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k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hai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endParaRPr sz="2000" dirty="0">
              <a:latin typeface="Trebuchet MS"/>
              <a:cs typeface="Trebuchet MS"/>
            </a:endParaRPr>
          </a:p>
          <a:p>
            <a:pPr marL="755015" marR="107950" indent="-285750">
              <a:lnSpc>
                <a:spcPct val="100000"/>
              </a:lnSpc>
              <a:spcBef>
                <a:spcPts val="994"/>
              </a:spcBef>
              <a:buFont typeface="Wingdings" panose="05000000000000000000" pitchFamily="2" charset="2"/>
              <a:buChar char="Ø"/>
            </a:pP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’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ake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awa</a:t>
            </a:r>
            <a:r>
              <a:rPr sz="2000" spc="-22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ut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so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’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hink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hat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wi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 a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ut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 t</a:t>
            </a: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hi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 st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rg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ani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z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ed</a:t>
            </a:r>
            <a:endParaRPr sz="2000" dirty="0">
              <a:latin typeface="Trebuchet MS"/>
              <a:cs typeface="Trebuchet MS"/>
            </a:endParaRPr>
          </a:p>
          <a:p>
            <a:pPr marL="755015" marR="5080" indent="-285750">
              <a:lnSpc>
                <a:spcPct val="100000"/>
              </a:lnSpc>
              <a:spcBef>
                <a:spcPts val="1005"/>
              </a:spcBef>
              <a:buFont typeface="Wingdings" panose="05000000000000000000" pitchFamily="2" charset="2"/>
              <a:buChar char="Ø"/>
            </a:pP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et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s,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 b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un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lang="en-US" sz="2000" spc="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o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pp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uni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 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eed at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ll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win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ll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w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r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ai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11127" cy="657207"/>
          </a:xfrm>
          <a:prstGeom prst="rect">
            <a:avLst/>
          </a:prstGeom>
        </p:spPr>
        <p:txBody>
          <a:bodyPr vert="horz" wrap="square" lIns="0" tIns="102211" rIns="0" bIns="0" rtlCol="0">
            <a:spAutoFit/>
          </a:bodyPr>
          <a:lstStyle/>
          <a:p>
            <a:pPr marL="328295">
              <a:lnSpc>
                <a:spcPct val="100000"/>
              </a:lnSpc>
            </a:pPr>
            <a:r>
              <a:rPr spc="-20" dirty="0"/>
              <a:t>Arous</a:t>
            </a:r>
            <a:r>
              <a:rPr dirty="0"/>
              <a:t>a</a:t>
            </a:r>
            <a:r>
              <a:rPr spc="-15" dirty="0"/>
              <a:t>l</a:t>
            </a:r>
            <a:r>
              <a:rPr spc="-60" dirty="0"/>
              <a:t> </a:t>
            </a:r>
            <a:r>
              <a:rPr spc="-30" dirty="0"/>
              <a:t>T</a:t>
            </a:r>
            <a:r>
              <a:rPr dirty="0"/>
              <a:t>h</a:t>
            </a:r>
            <a:r>
              <a:rPr spc="-15" dirty="0"/>
              <a:t>r</a:t>
            </a:r>
            <a:r>
              <a:rPr dirty="0"/>
              <a:t>e</a:t>
            </a:r>
            <a:r>
              <a:rPr spc="-25" dirty="0"/>
              <a:t>s</a:t>
            </a:r>
            <a:r>
              <a:rPr dirty="0"/>
              <a:t>h</a:t>
            </a:r>
            <a:r>
              <a:rPr spc="-20" dirty="0"/>
              <a:t>o</a:t>
            </a:r>
            <a:r>
              <a:rPr spc="-25" dirty="0"/>
              <a:t>l</a:t>
            </a:r>
            <a:r>
              <a:rPr dirty="0"/>
              <a:t>d</a:t>
            </a:r>
            <a:r>
              <a:rPr lang="en-US" spc="-5" dirty="0"/>
              <a:t>s</a:t>
            </a:r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76960"/>
              </p:ext>
            </p:extLst>
          </p:nvPr>
        </p:nvGraphicFramePr>
        <p:xfrm>
          <a:off x="670984" y="1836244"/>
          <a:ext cx="8761410" cy="30117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0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0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03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0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3762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493B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Th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ho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d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493B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Goal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493B9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Ac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800" b="1" spc="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v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493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362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lang="en-US" sz="1800" spc="-5" dirty="0">
                          <a:latin typeface="Trebuchet MS"/>
                          <a:cs typeface="Trebuchet MS"/>
                        </a:rPr>
                        <a:t>Sensory over responsive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CE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800" spc="-1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w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CE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Trebuchet MS"/>
                          <a:cs typeface="Trebuchet MS"/>
                        </a:rPr>
                        <a:t>R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aise </a:t>
                      </a:r>
                      <a:r>
                        <a:rPr sz="1800" spc="-10" dirty="0"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h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r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esh</a:t>
                      </a:r>
                      <a:r>
                        <a:rPr sz="1800" spc="-1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ld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CE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Trebuchet MS"/>
                          <a:cs typeface="Trebuchet MS"/>
                        </a:rPr>
                        <a:t>Sl</a:t>
                      </a:r>
                      <a:r>
                        <a:rPr sz="1800" spc="-1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w/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800" spc="-1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w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271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lang="en-US" sz="1800" spc="-5" dirty="0">
                          <a:latin typeface="Trebuchet MS"/>
                          <a:cs typeface="Trebuchet MS"/>
                        </a:rPr>
                        <a:t>Sensory under responsive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EF3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Trebuchet MS"/>
                          <a:cs typeface="Trebuchet MS"/>
                        </a:rPr>
                        <a:t>H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i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gh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EF3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800" spc="-1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wer</a:t>
                      </a:r>
                      <a:r>
                        <a:rPr sz="1800" spc="-10" dirty="0">
                          <a:latin typeface="Trebuchet MS"/>
                          <a:cs typeface="Trebuchet MS"/>
                        </a:rPr>
                        <a:t> t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h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r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esh</a:t>
                      </a:r>
                      <a:r>
                        <a:rPr sz="1800" spc="-1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d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EF3"/>
                    </a:solidFill>
                  </a:tcPr>
                </a:tc>
                <a:tc>
                  <a:txBody>
                    <a:bodyPr/>
                    <a:lstStyle/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Fas</a:t>
                      </a:r>
                      <a:r>
                        <a:rPr sz="1800" spc="-10" dirty="0"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/</a:t>
                      </a:r>
                      <a:r>
                        <a:rPr sz="1800" spc="5" dirty="0">
                          <a:latin typeface="Trebuchet MS"/>
                          <a:cs typeface="Trebuchet MS"/>
                        </a:rPr>
                        <a:t>b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ast</a:t>
                      </a:r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1012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</a:pPr>
                      <a:r>
                        <a:rPr sz="1800" spc="-5" dirty="0">
                          <a:latin typeface="Trebuchet MS"/>
                          <a:cs typeface="Trebuchet MS"/>
                        </a:rPr>
                        <a:t>S</a:t>
                      </a:r>
                      <a:r>
                        <a:rPr lang="en-US" sz="1800" spc="-5" dirty="0">
                          <a:latin typeface="Trebuchet MS"/>
                          <a:cs typeface="Trebuchet MS"/>
                        </a:rPr>
                        <a:t>ensory craving</a:t>
                      </a:r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CE7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22352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1800" spc="-1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es</a:t>
                      </a:r>
                      <a:r>
                        <a:rPr sz="18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n</a:t>
                      </a:r>
                      <a:r>
                        <a:rPr sz="1800" spc="-1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t 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f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it </a:t>
                      </a:r>
                      <a:r>
                        <a:rPr sz="1800" spc="-10" dirty="0">
                          <a:latin typeface="Trebuchet MS"/>
                          <a:cs typeface="Trebuchet MS"/>
                        </a:rPr>
                        <a:t>t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h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r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esh</a:t>
                      </a:r>
                      <a:r>
                        <a:rPr sz="1800" spc="-1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800" spc="-5" dirty="0">
                          <a:latin typeface="Trebuchet MS"/>
                          <a:cs typeface="Trebuchet MS"/>
                        </a:rPr>
                        <a:t>l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d </a:t>
                      </a:r>
                      <a:r>
                        <a:rPr sz="1800" spc="5" dirty="0">
                          <a:latin typeface="Trebuchet MS"/>
                          <a:cs typeface="Trebuchet MS"/>
                        </a:rPr>
                        <a:t>m</a:t>
                      </a:r>
                      <a:r>
                        <a:rPr sz="1800" spc="-1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800" spc="5" dirty="0">
                          <a:latin typeface="Trebuchet MS"/>
                          <a:cs typeface="Trebuchet MS"/>
                        </a:rPr>
                        <a:t>d</a:t>
                      </a:r>
                      <a:r>
                        <a:rPr sz="1800" dirty="0">
                          <a:latin typeface="Trebuchet MS"/>
                          <a:cs typeface="Trebuchet MS"/>
                        </a:rPr>
                        <a:t>el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CE7"/>
                    </a:solidFill>
                  </a:tcPr>
                </a:tc>
                <a:tc>
                  <a:txBody>
                    <a:bodyPr/>
                    <a:lstStyle/>
                    <a:p>
                      <a:endParaRPr sz="180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CE7"/>
                    </a:solidFill>
                  </a:tcPr>
                </a:tc>
                <a:tc>
                  <a:txBody>
                    <a:bodyPr/>
                    <a:lstStyle/>
                    <a:p>
                      <a:endParaRPr sz="18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C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46531" y="457200"/>
            <a:ext cx="3703320" cy="94615"/>
          </a:xfrm>
          <a:custGeom>
            <a:avLst/>
            <a:gdLst/>
            <a:ahLst/>
            <a:cxnLst/>
            <a:rect l="l" t="t" r="r" b="b"/>
            <a:pathLst>
              <a:path w="3703320" h="94615">
                <a:moveTo>
                  <a:pt x="0" y="0"/>
                </a:moveTo>
                <a:lnTo>
                  <a:pt x="3703320" y="0"/>
                </a:lnTo>
                <a:lnTo>
                  <a:pt x="3703320" y="94487"/>
                </a:lnTo>
                <a:lnTo>
                  <a:pt x="0" y="94487"/>
                </a:lnTo>
                <a:lnTo>
                  <a:pt x="0" y="0"/>
                </a:lnTo>
                <a:close/>
              </a:path>
            </a:pathLst>
          </a:custGeom>
          <a:solidFill>
            <a:srgbClr val="1A31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42147" y="454151"/>
            <a:ext cx="3703320" cy="97790"/>
          </a:xfrm>
          <a:custGeom>
            <a:avLst/>
            <a:gdLst/>
            <a:ahLst/>
            <a:cxnLst/>
            <a:rect l="l" t="t" r="r" b="b"/>
            <a:pathLst>
              <a:path w="3703320" h="97790">
                <a:moveTo>
                  <a:pt x="0" y="0"/>
                </a:moveTo>
                <a:lnTo>
                  <a:pt x="3703320" y="0"/>
                </a:lnTo>
                <a:lnTo>
                  <a:pt x="3703320" y="97536"/>
                </a:lnTo>
                <a:lnTo>
                  <a:pt x="0" y="97536"/>
                </a:lnTo>
                <a:lnTo>
                  <a:pt x="0" y="0"/>
                </a:lnTo>
                <a:close/>
              </a:path>
            </a:pathLst>
          </a:custGeom>
          <a:solidFill>
            <a:srgbClr val="959F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41291" y="457200"/>
            <a:ext cx="3703320" cy="91440"/>
          </a:xfrm>
          <a:custGeom>
            <a:avLst/>
            <a:gdLst/>
            <a:ahLst/>
            <a:cxnLst/>
            <a:rect l="l" t="t" r="r" b="b"/>
            <a:pathLst>
              <a:path w="3703320" h="91440">
                <a:moveTo>
                  <a:pt x="0" y="0"/>
                </a:moveTo>
                <a:lnTo>
                  <a:pt x="3703319" y="0"/>
                </a:lnTo>
                <a:lnTo>
                  <a:pt x="370331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solidFill>
            <a:srgbClr val="4590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6142" y="2328194"/>
            <a:ext cx="3341370" cy="758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1A315F"/>
                </a:solidFill>
                <a:latin typeface="Gill Sans MT"/>
                <a:cs typeface="Gill Sans MT"/>
              </a:rPr>
              <a:t>Se</a:t>
            </a:r>
            <a:r>
              <a:rPr sz="2400" spc="-15" dirty="0">
                <a:solidFill>
                  <a:srgbClr val="1A315F"/>
                </a:solidFill>
                <a:latin typeface="Gill Sans MT"/>
                <a:cs typeface="Gill Sans MT"/>
              </a:rPr>
              <a:t>ns</a:t>
            </a:r>
            <a:r>
              <a:rPr sz="2400" spc="-20" dirty="0">
                <a:solidFill>
                  <a:srgbClr val="1A315F"/>
                </a:solidFill>
                <a:latin typeface="Gill Sans MT"/>
                <a:cs typeface="Gill Sans MT"/>
              </a:rPr>
              <a:t>o</a:t>
            </a:r>
            <a:r>
              <a:rPr sz="2400" spc="50" dirty="0">
                <a:solidFill>
                  <a:srgbClr val="1A315F"/>
                </a:solidFill>
                <a:latin typeface="Gill Sans MT"/>
                <a:cs typeface="Gill Sans MT"/>
              </a:rPr>
              <a:t>r</a:t>
            </a:r>
            <a:r>
              <a:rPr sz="2400" spc="-15" dirty="0">
                <a:solidFill>
                  <a:srgbClr val="1A315F"/>
                </a:solidFill>
                <a:latin typeface="Gill Sans MT"/>
                <a:cs typeface="Gill Sans MT"/>
              </a:rPr>
              <a:t>y</a:t>
            </a:r>
            <a:r>
              <a:rPr sz="2400" spc="-5" dirty="0">
                <a:solidFill>
                  <a:srgbClr val="1A315F"/>
                </a:solidFill>
                <a:latin typeface="Gill Sans MT"/>
                <a:cs typeface="Gill Sans MT"/>
              </a:rPr>
              <a:t> </a:t>
            </a:r>
            <a:r>
              <a:rPr sz="2400" dirty="0">
                <a:solidFill>
                  <a:srgbClr val="1A315F"/>
                </a:solidFill>
                <a:latin typeface="Gill Sans MT"/>
                <a:cs typeface="Gill Sans MT"/>
              </a:rPr>
              <a:t>U</a:t>
            </a:r>
            <a:r>
              <a:rPr sz="2400" spc="-15" dirty="0">
                <a:solidFill>
                  <a:srgbClr val="1A315F"/>
                </a:solidFill>
                <a:latin typeface="Gill Sans MT"/>
                <a:cs typeface="Gill Sans MT"/>
              </a:rPr>
              <a:t>nde</a:t>
            </a:r>
            <a:r>
              <a:rPr sz="2400" spc="-204" dirty="0">
                <a:solidFill>
                  <a:srgbClr val="1A315F"/>
                </a:solidFill>
                <a:latin typeface="Gill Sans MT"/>
                <a:cs typeface="Gill Sans MT"/>
              </a:rPr>
              <a:t>r</a:t>
            </a:r>
            <a:r>
              <a:rPr sz="2400" dirty="0">
                <a:solidFill>
                  <a:srgbClr val="1A315F"/>
                </a:solidFill>
                <a:latin typeface="Gill Sans MT"/>
                <a:cs typeface="Gill Sans MT"/>
              </a:rPr>
              <a:t>-Re</a:t>
            </a:r>
            <a:r>
              <a:rPr sz="2400" spc="-15" dirty="0">
                <a:solidFill>
                  <a:srgbClr val="1A315F"/>
                </a:solidFill>
                <a:latin typeface="Gill Sans MT"/>
                <a:cs typeface="Gill Sans MT"/>
              </a:rPr>
              <a:t>sp</a:t>
            </a:r>
            <a:r>
              <a:rPr sz="2400" spc="-20" dirty="0">
                <a:solidFill>
                  <a:srgbClr val="1A315F"/>
                </a:solidFill>
                <a:latin typeface="Gill Sans MT"/>
                <a:cs typeface="Gill Sans MT"/>
              </a:rPr>
              <a:t>o</a:t>
            </a:r>
            <a:r>
              <a:rPr sz="2400" dirty="0">
                <a:solidFill>
                  <a:srgbClr val="1A315F"/>
                </a:solidFill>
                <a:latin typeface="Gill Sans MT"/>
                <a:cs typeface="Gill Sans MT"/>
              </a:rPr>
              <a:t>nsi</a:t>
            </a:r>
            <a:r>
              <a:rPr sz="2400" spc="-60" dirty="0">
                <a:solidFill>
                  <a:srgbClr val="1A315F"/>
                </a:solidFill>
                <a:latin typeface="Gill Sans MT"/>
                <a:cs typeface="Gill Sans MT"/>
              </a:rPr>
              <a:t>v</a:t>
            </a:r>
            <a:r>
              <a:rPr sz="2400" dirty="0">
                <a:solidFill>
                  <a:srgbClr val="1A315F"/>
                </a:solidFill>
                <a:latin typeface="Gill Sans MT"/>
                <a:cs typeface="Gill Sans MT"/>
              </a:rPr>
              <a:t>e</a:t>
            </a:r>
            <a:endParaRPr sz="2400">
              <a:latin typeface="Gill Sans MT"/>
              <a:cs typeface="Gill Sans MT"/>
            </a:endParaRPr>
          </a:p>
          <a:p>
            <a:pPr marL="921385">
              <a:lnSpc>
                <a:spcPct val="100000"/>
              </a:lnSpc>
              <a:spcBef>
                <a:spcPts val="969"/>
              </a:spcBef>
            </a:pPr>
            <a:r>
              <a:rPr sz="2000" spc="-5" dirty="0">
                <a:solidFill>
                  <a:srgbClr val="3C3C3C"/>
                </a:solidFill>
                <a:latin typeface="Gill Sans MT"/>
                <a:cs typeface="Gill Sans MT"/>
              </a:rPr>
              <a:t>F</a:t>
            </a:r>
            <a:r>
              <a:rPr sz="2000" dirty="0">
                <a:solidFill>
                  <a:srgbClr val="3C3C3C"/>
                </a:solidFill>
                <a:latin typeface="Gill Sans MT"/>
                <a:cs typeface="Gill Sans MT"/>
              </a:rPr>
              <a:t>ill</a:t>
            </a:r>
            <a:r>
              <a:rPr sz="2000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2000" spc="5" dirty="0">
                <a:solidFill>
                  <a:srgbClr val="3C3C3C"/>
                </a:solidFill>
                <a:latin typeface="Gill Sans MT"/>
                <a:cs typeface="Gill Sans MT"/>
              </a:rPr>
              <a:t>h</a:t>
            </a:r>
            <a:r>
              <a:rPr sz="20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20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2000" spc="-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2000" spc="5" dirty="0">
                <a:solidFill>
                  <a:srgbClr val="3C3C3C"/>
                </a:solidFill>
                <a:latin typeface="Gill Sans MT"/>
                <a:cs typeface="Gill Sans MT"/>
              </a:rPr>
              <a:t>u</a:t>
            </a:r>
            <a:r>
              <a:rPr sz="200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43166" y="2315895"/>
            <a:ext cx="3196590" cy="783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1A315F"/>
                </a:solidFill>
                <a:latin typeface="Gill Sans MT"/>
                <a:cs typeface="Gill Sans MT"/>
              </a:rPr>
              <a:t>Sen</a:t>
            </a:r>
            <a:r>
              <a:rPr sz="2400" spc="-10" dirty="0">
                <a:solidFill>
                  <a:srgbClr val="1A315F"/>
                </a:solidFill>
                <a:latin typeface="Gill Sans MT"/>
                <a:cs typeface="Gill Sans MT"/>
              </a:rPr>
              <a:t>s</a:t>
            </a:r>
            <a:r>
              <a:rPr sz="2400" spc="-20" dirty="0">
                <a:solidFill>
                  <a:srgbClr val="1A315F"/>
                </a:solidFill>
                <a:latin typeface="Gill Sans MT"/>
                <a:cs typeface="Gill Sans MT"/>
              </a:rPr>
              <a:t>o</a:t>
            </a:r>
            <a:r>
              <a:rPr sz="2400" spc="50" dirty="0">
                <a:solidFill>
                  <a:srgbClr val="1A315F"/>
                </a:solidFill>
                <a:latin typeface="Gill Sans MT"/>
                <a:cs typeface="Gill Sans MT"/>
              </a:rPr>
              <a:t>r</a:t>
            </a:r>
            <a:r>
              <a:rPr sz="2400" spc="-15" dirty="0">
                <a:solidFill>
                  <a:srgbClr val="1A315F"/>
                </a:solidFill>
                <a:latin typeface="Gill Sans MT"/>
                <a:cs typeface="Gill Sans MT"/>
              </a:rPr>
              <a:t>y</a:t>
            </a:r>
            <a:r>
              <a:rPr sz="2400" spc="-5" dirty="0">
                <a:solidFill>
                  <a:srgbClr val="1A315F"/>
                </a:solidFill>
                <a:latin typeface="Gill Sans MT"/>
                <a:cs typeface="Gill Sans MT"/>
              </a:rPr>
              <a:t> </a:t>
            </a:r>
            <a:r>
              <a:rPr sz="2400" dirty="0">
                <a:solidFill>
                  <a:srgbClr val="1A315F"/>
                </a:solidFill>
                <a:latin typeface="Gill Sans MT"/>
                <a:cs typeface="Gill Sans MT"/>
              </a:rPr>
              <a:t>O</a:t>
            </a:r>
            <a:r>
              <a:rPr sz="2400" spc="-45" dirty="0">
                <a:solidFill>
                  <a:srgbClr val="1A315F"/>
                </a:solidFill>
                <a:latin typeface="Gill Sans MT"/>
                <a:cs typeface="Gill Sans MT"/>
              </a:rPr>
              <a:t>v</a:t>
            </a:r>
            <a:r>
              <a:rPr sz="2400" dirty="0">
                <a:solidFill>
                  <a:srgbClr val="1A315F"/>
                </a:solidFill>
                <a:latin typeface="Gill Sans MT"/>
                <a:cs typeface="Gill Sans MT"/>
              </a:rPr>
              <a:t>e</a:t>
            </a:r>
            <a:r>
              <a:rPr sz="2400" spc="-204" dirty="0">
                <a:solidFill>
                  <a:srgbClr val="1A315F"/>
                </a:solidFill>
                <a:latin typeface="Gill Sans MT"/>
                <a:cs typeface="Gill Sans MT"/>
              </a:rPr>
              <a:t>r</a:t>
            </a:r>
            <a:r>
              <a:rPr sz="2400" dirty="0">
                <a:solidFill>
                  <a:srgbClr val="1A315F"/>
                </a:solidFill>
                <a:latin typeface="Gill Sans MT"/>
                <a:cs typeface="Gill Sans MT"/>
              </a:rPr>
              <a:t>-Re</a:t>
            </a:r>
            <a:r>
              <a:rPr sz="2400" spc="-15" dirty="0">
                <a:solidFill>
                  <a:srgbClr val="1A315F"/>
                </a:solidFill>
                <a:latin typeface="Gill Sans MT"/>
                <a:cs typeface="Gill Sans MT"/>
              </a:rPr>
              <a:t>sp</a:t>
            </a:r>
            <a:r>
              <a:rPr sz="2400" spc="-20" dirty="0">
                <a:solidFill>
                  <a:srgbClr val="1A315F"/>
                </a:solidFill>
                <a:latin typeface="Gill Sans MT"/>
                <a:cs typeface="Gill Sans MT"/>
              </a:rPr>
              <a:t>o</a:t>
            </a:r>
            <a:r>
              <a:rPr sz="2400" dirty="0">
                <a:solidFill>
                  <a:srgbClr val="1A315F"/>
                </a:solidFill>
                <a:latin typeface="Gill Sans MT"/>
                <a:cs typeface="Gill Sans MT"/>
              </a:rPr>
              <a:t>nsi</a:t>
            </a:r>
            <a:r>
              <a:rPr sz="2400" spc="-60" dirty="0">
                <a:solidFill>
                  <a:srgbClr val="1A315F"/>
                </a:solidFill>
                <a:latin typeface="Gill Sans MT"/>
                <a:cs typeface="Gill Sans MT"/>
              </a:rPr>
              <a:t>v</a:t>
            </a:r>
            <a:r>
              <a:rPr sz="2400" dirty="0">
                <a:solidFill>
                  <a:srgbClr val="1A315F"/>
                </a:solidFill>
                <a:latin typeface="Gill Sans MT"/>
                <a:cs typeface="Gill Sans MT"/>
              </a:rPr>
              <a:t>e</a:t>
            </a:r>
            <a:endParaRPr sz="2400">
              <a:latin typeface="Gill Sans MT"/>
              <a:cs typeface="Gill Sans MT"/>
            </a:endParaRPr>
          </a:p>
          <a:p>
            <a:pPr marL="581025">
              <a:lnSpc>
                <a:spcPct val="100000"/>
              </a:lnSpc>
              <a:spcBef>
                <a:spcPts val="1165"/>
              </a:spcBef>
            </a:pPr>
            <a:r>
              <a:rPr sz="2000" spc="5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2000" dirty="0">
                <a:solidFill>
                  <a:srgbClr val="3C3C3C"/>
                </a:solidFill>
                <a:latin typeface="Gill Sans MT"/>
                <a:cs typeface="Gill Sans MT"/>
              </a:rPr>
              <a:t>m</a:t>
            </a:r>
            <a:r>
              <a:rPr sz="2000" spc="5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2000" dirty="0">
                <a:solidFill>
                  <a:srgbClr val="3C3C3C"/>
                </a:solidFill>
                <a:latin typeface="Gill Sans MT"/>
                <a:cs typeface="Gill Sans MT"/>
              </a:rPr>
              <a:t>ty</a:t>
            </a:r>
            <a:r>
              <a:rPr sz="2000" spc="-4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3C3C3C"/>
                </a:solidFill>
                <a:latin typeface="Gill Sans MT"/>
                <a:cs typeface="Gill Sans MT"/>
              </a:rPr>
              <a:t>t</a:t>
            </a:r>
            <a:r>
              <a:rPr sz="2000" spc="5" dirty="0">
                <a:solidFill>
                  <a:srgbClr val="3C3C3C"/>
                </a:solidFill>
                <a:latin typeface="Gill Sans MT"/>
                <a:cs typeface="Gill Sans MT"/>
              </a:rPr>
              <a:t>h</a:t>
            </a:r>
            <a:r>
              <a:rPr sz="20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2000" spc="-3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2000" spc="-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2000" spc="5" dirty="0">
                <a:solidFill>
                  <a:srgbClr val="3C3C3C"/>
                </a:solidFill>
                <a:latin typeface="Gill Sans MT"/>
                <a:cs typeface="Gill Sans MT"/>
              </a:rPr>
              <a:t>up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75794" y="2281271"/>
            <a:ext cx="194754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875"/>
              </a:lnSpc>
            </a:pPr>
            <a:r>
              <a:rPr sz="2400" dirty="0">
                <a:solidFill>
                  <a:srgbClr val="1A315F"/>
                </a:solidFill>
                <a:latin typeface="Gill Sans MT"/>
                <a:cs typeface="Gill Sans MT"/>
              </a:rPr>
              <a:t>Sen</a:t>
            </a:r>
            <a:r>
              <a:rPr sz="2400" spc="-10" dirty="0">
                <a:solidFill>
                  <a:srgbClr val="1A315F"/>
                </a:solidFill>
                <a:latin typeface="Gill Sans MT"/>
                <a:cs typeface="Gill Sans MT"/>
              </a:rPr>
              <a:t>s</a:t>
            </a:r>
            <a:r>
              <a:rPr sz="2400" spc="-20" dirty="0">
                <a:solidFill>
                  <a:srgbClr val="1A315F"/>
                </a:solidFill>
                <a:latin typeface="Gill Sans MT"/>
                <a:cs typeface="Gill Sans MT"/>
              </a:rPr>
              <a:t>o</a:t>
            </a:r>
            <a:r>
              <a:rPr sz="2400" spc="50" dirty="0">
                <a:solidFill>
                  <a:srgbClr val="1A315F"/>
                </a:solidFill>
                <a:latin typeface="Gill Sans MT"/>
                <a:cs typeface="Gill Sans MT"/>
              </a:rPr>
              <a:t>r</a:t>
            </a:r>
            <a:r>
              <a:rPr sz="2400" spc="-15" dirty="0">
                <a:solidFill>
                  <a:srgbClr val="1A315F"/>
                </a:solidFill>
                <a:latin typeface="Gill Sans MT"/>
                <a:cs typeface="Gill Sans MT"/>
              </a:rPr>
              <a:t>y</a:t>
            </a:r>
            <a:r>
              <a:rPr sz="2400" spc="-5" dirty="0">
                <a:solidFill>
                  <a:srgbClr val="1A315F"/>
                </a:solidFill>
                <a:latin typeface="Gill Sans MT"/>
                <a:cs typeface="Gill Sans MT"/>
              </a:rPr>
              <a:t> </a:t>
            </a:r>
            <a:r>
              <a:rPr sz="2400" dirty="0">
                <a:solidFill>
                  <a:srgbClr val="1A315F"/>
                </a:solidFill>
                <a:latin typeface="Gill Sans MT"/>
                <a:cs typeface="Gill Sans MT"/>
              </a:rPr>
              <a:t>C</a:t>
            </a:r>
            <a:r>
              <a:rPr sz="2400" spc="-5" dirty="0">
                <a:solidFill>
                  <a:srgbClr val="1A315F"/>
                </a:solidFill>
                <a:latin typeface="Gill Sans MT"/>
                <a:cs typeface="Gill Sans MT"/>
              </a:rPr>
              <a:t>r</a:t>
            </a:r>
            <a:r>
              <a:rPr sz="2400" spc="-105" dirty="0">
                <a:solidFill>
                  <a:srgbClr val="1A315F"/>
                </a:solidFill>
                <a:latin typeface="Gill Sans MT"/>
                <a:cs typeface="Gill Sans MT"/>
              </a:rPr>
              <a:t>a</a:t>
            </a:r>
            <a:r>
              <a:rPr sz="2400" spc="-60" dirty="0">
                <a:solidFill>
                  <a:srgbClr val="1A315F"/>
                </a:solidFill>
                <a:latin typeface="Gill Sans MT"/>
                <a:cs typeface="Gill Sans MT"/>
              </a:rPr>
              <a:t>v</a:t>
            </a:r>
            <a:r>
              <a:rPr sz="2400" dirty="0">
                <a:solidFill>
                  <a:srgbClr val="1A315F"/>
                </a:solidFill>
                <a:latin typeface="Gill Sans MT"/>
                <a:cs typeface="Gill Sans MT"/>
              </a:rPr>
              <a:t>e</a:t>
            </a:r>
            <a:r>
              <a:rPr sz="2400" spc="-10" dirty="0">
                <a:solidFill>
                  <a:srgbClr val="1A315F"/>
                </a:solidFill>
                <a:latin typeface="Gill Sans MT"/>
                <a:cs typeface="Gill Sans MT"/>
              </a:rPr>
              <a:t>r</a:t>
            </a:r>
            <a:endParaRPr sz="2400">
              <a:latin typeface="Gill Sans MT"/>
              <a:cs typeface="Gill Sans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62950" y="2832042"/>
            <a:ext cx="2087880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400"/>
              </a:lnSpc>
            </a:pPr>
            <a:r>
              <a:rPr sz="2000" spc="-5" dirty="0">
                <a:solidFill>
                  <a:srgbClr val="3C3C3C"/>
                </a:solidFill>
                <a:latin typeface="Gill Sans MT"/>
                <a:cs typeface="Gill Sans MT"/>
              </a:rPr>
              <a:t>C</a:t>
            </a:r>
            <a:r>
              <a:rPr sz="2000" spc="5" dirty="0">
                <a:solidFill>
                  <a:srgbClr val="3C3C3C"/>
                </a:solidFill>
                <a:latin typeface="Gill Sans MT"/>
                <a:cs typeface="Gill Sans MT"/>
              </a:rPr>
              <a:t>u</a:t>
            </a:r>
            <a:r>
              <a:rPr sz="2000" dirty="0">
                <a:solidFill>
                  <a:srgbClr val="3C3C3C"/>
                </a:solidFill>
                <a:latin typeface="Gill Sans MT"/>
                <a:cs typeface="Gill Sans MT"/>
              </a:rPr>
              <a:t>p</a:t>
            </a:r>
            <a:r>
              <a:rPr sz="2000" spc="-25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2000" spc="5" dirty="0">
                <a:solidFill>
                  <a:srgbClr val="3C3C3C"/>
                </a:solidFill>
                <a:latin typeface="Gill Sans MT"/>
                <a:cs typeface="Gill Sans MT"/>
              </a:rPr>
              <a:t>h</a:t>
            </a:r>
            <a:r>
              <a:rPr sz="2000" spc="-5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2000" dirty="0">
                <a:solidFill>
                  <a:srgbClr val="3C3C3C"/>
                </a:solidFill>
                <a:latin typeface="Gill Sans MT"/>
                <a:cs typeface="Gill Sans MT"/>
              </a:rPr>
              <a:t>s</a:t>
            </a:r>
            <a:r>
              <a:rPr sz="20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3C3C3C"/>
                </a:solidFill>
                <a:latin typeface="Gill Sans MT"/>
                <a:cs typeface="Gill Sans MT"/>
              </a:rPr>
              <a:t>a</a:t>
            </a:r>
            <a:r>
              <a:rPr sz="20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2000" spc="5" dirty="0">
                <a:solidFill>
                  <a:srgbClr val="3C3C3C"/>
                </a:solidFill>
                <a:latin typeface="Gill Sans MT"/>
                <a:cs typeface="Gill Sans MT"/>
              </a:rPr>
              <a:t>h</a:t>
            </a:r>
            <a:r>
              <a:rPr sz="2000" spc="-5" dirty="0">
                <a:solidFill>
                  <a:srgbClr val="3C3C3C"/>
                </a:solidFill>
                <a:latin typeface="Gill Sans MT"/>
                <a:cs typeface="Gill Sans MT"/>
              </a:rPr>
              <a:t>o</a:t>
            </a:r>
            <a:r>
              <a:rPr sz="2000" spc="5" dirty="0">
                <a:solidFill>
                  <a:srgbClr val="3C3C3C"/>
                </a:solidFill>
                <a:latin typeface="Gill Sans MT"/>
                <a:cs typeface="Gill Sans MT"/>
              </a:rPr>
              <a:t>l</a:t>
            </a:r>
            <a:r>
              <a:rPr sz="2000" dirty="0">
                <a:solidFill>
                  <a:srgbClr val="3C3C3C"/>
                </a:solidFill>
                <a:latin typeface="Gill Sans MT"/>
                <a:cs typeface="Gill Sans MT"/>
              </a:rPr>
              <a:t>e</a:t>
            </a:r>
            <a:r>
              <a:rPr sz="2000" spc="-2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3C3C3C"/>
                </a:solidFill>
                <a:latin typeface="Gill Sans MT"/>
                <a:cs typeface="Gill Sans MT"/>
              </a:rPr>
              <a:t>in</a:t>
            </a:r>
            <a:r>
              <a:rPr sz="2000" spc="-10" dirty="0">
                <a:solidFill>
                  <a:srgbClr val="3C3C3C"/>
                </a:solidFill>
                <a:latin typeface="Gill Sans MT"/>
                <a:cs typeface="Gill Sans MT"/>
              </a:rPr>
              <a:t> </a:t>
            </a:r>
            <a:r>
              <a:rPr sz="2000" dirty="0">
                <a:solidFill>
                  <a:srgbClr val="3C3C3C"/>
                </a:solidFill>
                <a:latin typeface="Gill Sans MT"/>
                <a:cs typeface="Gill Sans MT"/>
              </a:rPr>
              <a:t>it!</a:t>
            </a:r>
            <a:endParaRPr sz="2000">
              <a:latin typeface="Gill Sans MT"/>
              <a:cs typeface="Gill Sans M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90650" y="4124705"/>
            <a:ext cx="1266825" cy="1134110"/>
          </a:xfrm>
          <a:custGeom>
            <a:avLst/>
            <a:gdLst/>
            <a:ahLst/>
            <a:cxnLst/>
            <a:rect l="l" t="t" r="r" b="b"/>
            <a:pathLst>
              <a:path w="1266825" h="1134110">
                <a:moveTo>
                  <a:pt x="1266444" y="0"/>
                </a:moveTo>
                <a:lnTo>
                  <a:pt x="0" y="0"/>
                </a:lnTo>
                <a:lnTo>
                  <a:pt x="253288" y="1133856"/>
                </a:lnTo>
                <a:lnTo>
                  <a:pt x="1013155" y="1133856"/>
                </a:lnTo>
                <a:lnTo>
                  <a:pt x="1266444" y="0"/>
                </a:lnTo>
                <a:close/>
              </a:path>
            </a:pathLst>
          </a:custGeom>
          <a:solidFill>
            <a:srgbClr val="1A31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90650" y="4124705"/>
            <a:ext cx="1266825" cy="1134110"/>
          </a:xfrm>
          <a:custGeom>
            <a:avLst/>
            <a:gdLst/>
            <a:ahLst/>
            <a:cxnLst/>
            <a:rect l="l" t="t" r="r" b="b"/>
            <a:pathLst>
              <a:path w="1266825" h="1134110">
                <a:moveTo>
                  <a:pt x="0" y="0"/>
                </a:moveTo>
                <a:lnTo>
                  <a:pt x="1266444" y="0"/>
                </a:lnTo>
                <a:lnTo>
                  <a:pt x="1013155" y="1133856"/>
                </a:lnTo>
                <a:lnTo>
                  <a:pt x="253288" y="1133856"/>
                </a:lnTo>
                <a:lnTo>
                  <a:pt x="0" y="0"/>
                </a:lnTo>
                <a:close/>
              </a:path>
            </a:pathLst>
          </a:custGeom>
          <a:ln w="22860">
            <a:solidFill>
              <a:srgbClr val="1021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2341" y="4141470"/>
            <a:ext cx="1181100" cy="1134110"/>
          </a:xfrm>
          <a:custGeom>
            <a:avLst/>
            <a:gdLst/>
            <a:ahLst/>
            <a:cxnLst/>
            <a:rect l="l" t="t" r="r" b="b"/>
            <a:pathLst>
              <a:path w="1181100" h="1134110">
                <a:moveTo>
                  <a:pt x="1181100" y="0"/>
                </a:moveTo>
                <a:lnTo>
                  <a:pt x="0" y="0"/>
                </a:lnTo>
                <a:lnTo>
                  <a:pt x="236220" y="1133855"/>
                </a:lnTo>
                <a:lnTo>
                  <a:pt x="944880" y="1133855"/>
                </a:lnTo>
                <a:lnTo>
                  <a:pt x="1181100" y="0"/>
                </a:lnTo>
                <a:close/>
              </a:path>
            </a:pathLst>
          </a:custGeom>
          <a:solidFill>
            <a:srgbClr val="1A31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22341" y="4141470"/>
            <a:ext cx="1181100" cy="1134110"/>
          </a:xfrm>
          <a:custGeom>
            <a:avLst/>
            <a:gdLst/>
            <a:ahLst/>
            <a:cxnLst/>
            <a:rect l="l" t="t" r="r" b="b"/>
            <a:pathLst>
              <a:path w="1181100" h="1134110">
                <a:moveTo>
                  <a:pt x="0" y="0"/>
                </a:moveTo>
                <a:lnTo>
                  <a:pt x="1181100" y="0"/>
                </a:lnTo>
                <a:lnTo>
                  <a:pt x="944880" y="1133855"/>
                </a:lnTo>
                <a:lnTo>
                  <a:pt x="236220" y="1133855"/>
                </a:lnTo>
                <a:lnTo>
                  <a:pt x="0" y="0"/>
                </a:lnTo>
                <a:close/>
              </a:path>
            </a:pathLst>
          </a:custGeom>
          <a:ln w="22860">
            <a:solidFill>
              <a:srgbClr val="1021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469630" y="4080509"/>
            <a:ext cx="1249680" cy="1120140"/>
          </a:xfrm>
          <a:custGeom>
            <a:avLst/>
            <a:gdLst/>
            <a:ahLst/>
            <a:cxnLst/>
            <a:rect l="l" t="t" r="r" b="b"/>
            <a:pathLst>
              <a:path w="1249679" h="1120139">
                <a:moveTo>
                  <a:pt x="1249680" y="0"/>
                </a:moveTo>
                <a:lnTo>
                  <a:pt x="0" y="0"/>
                </a:lnTo>
                <a:lnTo>
                  <a:pt x="249936" y="1120140"/>
                </a:lnTo>
                <a:lnTo>
                  <a:pt x="999744" y="1120140"/>
                </a:lnTo>
                <a:lnTo>
                  <a:pt x="1249680" y="0"/>
                </a:lnTo>
                <a:close/>
              </a:path>
            </a:pathLst>
          </a:custGeom>
          <a:solidFill>
            <a:srgbClr val="1A31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469630" y="4080509"/>
            <a:ext cx="1249680" cy="1120140"/>
          </a:xfrm>
          <a:custGeom>
            <a:avLst/>
            <a:gdLst/>
            <a:ahLst/>
            <a:cxnLst/>
            <a:rect l="l" t="t" r="r" b="b"/>
            <a:pathLst>
              <a:path w="1249679" h="1120139">
                <a:moveTo>
                  <a:pt x="0" y="0"/>
                </a:moveTo>
                <a:lnTo>
                  <a:pt x="1249680" y="0"/>
                </a:lnTo>
                <a:lnTo>
                  <a:pt x="999744" y="1120140"/>
                </a:lnTo>
                <a:lnTo>
                  <a:pt x="249936" y="1120140"/>
                </a:lnTo>
                <a:lnTo>
                  <a:pt x="0" y="0"/>
                </a:lnTo>
                <a:close/>
              </a:path>
            </a:pathLst>
          </a:custGeom>
          <a:ln w="22859">
            <a:solidFill>
              <a:srgbClr val="1021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965406" y="3429761"/>
            <a:ext cx="768350" cy="928369"/>
          </a:xfrm>
          <a:custGeom>
            <a:avLst/>
            <a:gdLst/>
            <a:ahLst/>
            <a:cxnLst/>
            <a:rect l="l" t="t" r="r" b="b"/>
            <a:pathLst>
              <a:path w="768350" h="928370">
                <a:moveTo>
                  <a:pt x="768324" y="696086"/>
                </a:moveTo>
                <a:lnTo>
                  <a:pt x="304266" y="696086"/>
                </a:lnTo>
                <a:lnTo>
                  <a:pt x="550075" y="928115"/>
                </a:lnTo>
                <a:lnTo>
                  <a:pt x="768324" y="696086"/>
                </a:lnTo>
                <a:close/>
              </a:path>
              <a:path w="768350" h="928370">
                <a:moveTo>
                  <a:pt x="232028" y="0"/>
                </a:moveTo>
                <a:lnTo>
                  <a:pt x="0" y="0"/>
                </a:lnTo>
                <a:lnTo>
                  <a:pt x="29489" y="2126"/>
                </a:lnTo>
                <a:lnTo>
                  <a:pt x="58528" y="8426"/>
                </a:lnTo>
                <a:lnTo>
                  <a:pt x="114964" y="33054"/>
                </a:lnTo>
                <a:lnTo>
                  <a:pt x="168716" y="72906"/>
                </a:lnTo>
                <a:lnTo>
                  <a:pt x="219194" y="127006"/>
                </a:lnTo>
                <a:lnTo>
                  <a:pt x="243021" y="159093"/>
                </a:lnTo>
                <a:lnTo>
                  <a:pt x="265809" y="194376"/>
                </a:lnTo>
                <a:lnTo>
                  <a:pt x="287483" y="232732"/>
                </a:lnTo>
                <a:lnTo>
                  <a:pt x="307970" y="274040"/>
                </a:lnTo>
                <a:lnTo>
                  <a:pt x="327197" y="318176"/>
                </a:lnTo>
                <a:lnTo>
                  <a:pt x="345088" y="365020"/>
                </a:lnTo>
                <a:lnTo>
                  <a:pt x="361571" y="414448"/>
                </a:lnTo>
                <a:lnTo>
                  <a:pt x="376573" y="466339"/>
                </a:lnTo>
                <a:lnTo>
                  <a:pt x="390018" y="520570"/>
                </a:lnTo>
                <a:lnTo>
                  <a:pt x="401833" y="577020"/>
                </a:lnTo>
                <a:lnTo>
                  <a:pt x="411946" y="635566"/>
                </a:lnTo>
                <a:lnTo>
                  <a:pt x="420281" y="696086"/>
                </a:lnTo>
                <a:lnTo>
                  <a:pt x="652310" y="696086"/>
                </a:lnTo>
                <a:lnTo>
                  <a:pt x="643975" y="635566"/>
                </a:lnTo>
                <a:lnTo>
                  <a:pt x="633862" y="577020"/>
                </a:lnTo>
                <a:lnTo>
                  <a:pt x="622047" y="520570"/>
                </a:lnTo>
                <a:lnTo>
                  <a:pt x="608602" y="466339"/>
                </a:lnTo>
                <a:lnTo>
                  <a:pt x="593600" y="414448"/>
                </a:lnTo>
                <a:lnTo>
                  <a:pt x="577117" y="365020"/>
                </a:lnTo>
                <a:lnTo>
                  <a:pt x="559226" y="318176"/>
                </a:lnTo>
                <a:lnTo>
                  <a:pt x="539999" y="274040"/>
                </a:lnTo>
                <a:lnTo>
                  <a:pt x="519512" y="232732"/>
                </a:lnTo>
                <a:lnTo>
                  <a:pt x="497838" y="194376"/>
                </a:lnTo>
                <a:lnTo>
                  <a:pt x="475050" y="159093"/>
                </a:lnTo>
                <a:lnTo>
                  <a:pt x="451223" y="127006"/>
                </a:lnTo>
                <a:lnTo>
                  <a:pt x="400745" y="72906"/>
                </a:lnTo>
                <a:lnTo>
                  <a:pt x="346993" y="33054"/>
                </a:lnTo>
                <a:lnTo>
                  <a:pt x="290557" y="8426"/>
                </a:lnTo>
                <a:lnTo>
                  <a:pt x="261518" y="2126"/>
                </a:lnTo>
                <a:lnTo>
                  <a:pt x="232028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531351" y="3429759"/>
            <a:ext cx="550545" cy="928369"/>
          </a:xfrm>
          <a:custGeom>
            <a:avLst/>
            <a:gdLst/>
            <a:ahLst/>
            <a:cxnLst/>
            <a:rect l="l" t="t" r="r" b="b"/>
            <a:pathLst>
              <a:path w="550545" h="928370">
                <a:moveTo>
                  <a:pt x="434060" y="0"/>
                </a:moveTo>
                <a:lnTo>
                  <a:pt x="363653" y="12147"/>
                </a:lnTo>
                <a:lnTo>
                  <a:pt x="296863" y="47315"/>
                </a:lnTo>
                <a:lnTo>
                  <a:pt x="265104" y="72935"/>
                </a:lnTo>
                <a:lnTo>
                  <a:pt x="234584" y="103594"/>
                </a:lnTo>
                <a:lnTo>
                  <a:pt x="205415" y="139053"/>
                </a:lnTo>
                <a:lnTo>
                  <a:pt x="177709" y="179072"/>
                </a:lnTo>
                <a:lnTo>
                  <a:pt x="151578" y="223413"/>
                </a:lnTo>
                <a:lnTo>
                  <a:pt x="127133" y="271838"/>
                </a:lnTo>
                <a:lnTo>
                  <a:pt x="104486" y="324107"/>
                </a:lnTo>
                <a:lnTo>
                  <a:pt x="83748" y="379982"/>
                </a:lnTo>
                <a:lnTo>
                  <a:pt x="65032" y="439223"/>
                </a:lnTo>
                <a:lnTo>
                  <a:pt x="48449" y="501593"/>
                </a:lnTo>
                <a:lnTo>
                  <a:pt x="34110" y="566851"/>
                </a:lnTo>
                <a:lnTo>
                  <a:pt x="22128" y="634759"/>
                </a:lnTo>
                <a:lnTo>
                  <a:pt x="12614" y="705078"/>
                </a:lnTo>
                <a:lnTo>
                  <a:pt x="5681" y="777570"/>
                </a:lnTo>
                <a:lnTo>
                  <a:pt x="1438" y="851996"/>
                </a:lnTo>
                <a:lnTo>
                  <a:pt x="0" y="928116"/>
                </a:lnTo>
                <a:lnTo>
                  <a:pt x="232028" y="928116"/>
                </a:lnTo>
                <a:lnTo>
                  <a:pt x="232995" y="865969"/>
                </a:lnTo>
                <a:lnTo>
                  <a:pt x="235859" y="804742"/>
                </a:lnTo>
                <a:lnTo>
                  <a:pt x="240566" y="744588"/>
                </a:lnTo>
                <a:lnTo>
                  <a:pt x="247062" y="685660"/>
                </a:lnTo>
                <a:lnTo>
                  <a:pt x="255293" y="628109"/>
                </a:lnTo>
                <a:lnTo>
                  <a:pt x="265204" y="572088"/>
                </a:lnTo>
                <a:lnTo>
                  <a:pt x="276742" y="517750"/>
                </a:lnTo>
                <a:lnTo>
                  <a:pt x="289852" y="465246"/>
                </a:lnTo>
                <a:lnTo>
                  <a:pt x="304480" y="414729"/>
                </a:lnTo>
                <a:lnTo>
                  <a:pt x="320571" y="366352"/>
                </a:lnTo>
                <a:lnTo>
                  <a:pt x="338073" y="320266"/>
                </a:lnTo>
                <a:lnTo>
                  <a:pt x="356929" y="276625"/>
                </a:lnTo>
                <a:lnTo>
                  <a:pt x="377087" y="235580"/>
                </a:lnTo>
                <a:lnTo>
                  <a:pt x="398492" y="197284"/>
                </a:lnTo>
                <a:lnTo>
                  <a:pt x="421090" y="161889"/>
                </a:lnTo>
                <a:lnTo>
                  <a:pt x="444826" y="129548"/>
                </a:lnTo>
                <a:lnTo>
                  <a:pt x="469647" y="100414"/>
                </a:lnTo>
                <a:lnTo>
                  <a:pt x="522325" y="52371"/>
                </a:lnTo>
                <a:lnTo>
                  <a:pt x="550075" y="33769"/>
                </a:lnTo>
                <a:lnTo>
                  <a:pt x="543939" y="30234"/>
                </a:lnTo>
                <a:lnTo>
                  <a:pt x="507753" y="13478"/>
                </a:lnTo>
                <a:lnTo>
                  <a:pt x="458751" y="1503"/>
                </a:lnTo>
                <a:lnTo>
                  <a:pt x="446415" y="376"/>
                </a:lnTo>
                <a:lnTo>
                  <a:pt x="434060" y="0"/>
                </a:lnTo>
                <a:close/>
              </a:path>
            </a:pathLst>
          </a:custGeom>
          <a:solidFill>
            <a:srgbClr val="008D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531351" y="3429759"/>
            <a:ext cx="1202690" cy="928369"/>
          </a:xfrm>
          <a:custGeom>
            <a:avLst/>
            <a:gdLst/>
            <a:ahLst/>
            <a:cxnLst/>
            <a:rect l="l" t="t" r="r" b="b"/>
            <a:pathLst>
              <a:path w="1202690" h="928370">
                <a:moveTo>
                  <a:pt x="550075" y="33769"/>
                </a:moveTo>
                <a:lnTo>
                  <a:pt x="495498" y="74637"/>
                </a:lnTo>
                <a:lnTo>
                  <a:pt x="444826" y="129548"/>
                </a:lnTo>
                <a:lnTo>
                  <a:pt x="421090" y="161889"/>
                </a:lnTo>
                <a:lnTo>
                  <a:pt x="398492" y="197284"/>
                </a:lnTo>
                <a:lnTo>
                  <a:pt x="377087" y="235580"/>
                </a:lnTo>
                <a:lnTo>
                  <a:pt x="356929" y="276625"/>
                </a:lnTo>
                <a:lnTo>
                  <a:pt x="338073" y="320266"/>
                </a:lnTo>
                <a:lnTo>
                  <a:pt x="320571" y="366352"/>
                </a:lnTo>
                <a:lnTo>
                  <a:pt x="304480" y="414729"/>
                </a:lnTo>
                <a:lnTo>
                  <a:pt x="289852" y="465246"/>
                </a:lnTo>
                <a:lnTo>
                  <a:pt x="276742" y="517750"/>
                </a:lnTo>
                <a:lnTo>
                  <a:pt x="265204" y="572088"/>
                </a:lnTo>
                <a:lnTo>
                  <a:pt x="255293" y="628109"/>
                </a:lnTo>
                <a:lnTo>
                  <a:pt x="247062" y="685660"/>
                </a:lnTo>
                <a:lnTo>
                  <a:pt x="240566" y="744588"/>
                </a:lnTo>
                <a:lnTo>
                  <a:pt x="235859" y="804742"/>
                </a:lnTo>
                <a:lnTo>
                  <a:pt x="232995" y="865969"/>
                </a:lnTo>
                <a:lnTo>
                  <a:pt x="232028" y="928116"/>
                </a:lnTo>
                <a:lnTo>
                  <a:pt x="0" y="928116"/>
                </a:lnTo>
                <a:lnTo>
                  <a:pt x="1438" y="851996"/>
                </a:lnTo>
                <a:lnTo>
                  <a:pt x="5681" y="777570"/>
                </a:lnTo>
                <a:lnTo>
                  <a:pt x="12614" y="705078"/>
                </a:lnTo>
                <a:lnTo>
                  <a:pt x="22128" y="634759"/>
                </a:lnTo>
                <a:lnTo>
                  <a:pt x="34110" y="566851"/>
                </a:lnTo>
                <a:lnTo>
                  <a:pt x="48449" y="501593"/>
                </a:lnTo>
                <a:lnTo>
                  <a:pt x="65032" y="439223"/>
                </a:lnTo>
                <a:lnTo>
                  <a:pt x="83748" y="379982"/>
                </a:lnTo>
                <a:lnTo>
                  <a:pt x="104486" y="324107"/>
                </a:lnTo>
                <a:lnTo>
                  <a:pt x="127133" y="271838"/>
                </a:lnTo>
                <a:lnTo>
                  <a:pt x="151578" y="223413"/>
                </a:lnTo>
                <a:lnTo>
                  <a:pt x="177709" y="179072"/>
                </a:lnTo>
                <a:lnTo>
                  <a:pt x="205415" y="139053"/>
                </a:lnTo>
                <a:lnTo>
                  <a:pt x="234584" y="103594"/>
                </a:lnTo>
                <a:lnTo>
                  <a:pt x="265104" y="72935"/>
                </a:lnTo>
                <a:lnTo>
                  <a:pt x="296863" y="47315"/>
                </a:lnTo>
                <a:lnTo>
                  <a:pt x="329750" y="26973"/>
                </a:lnTo>
                <a:lnTo>
                  <a:pt x="398460" y="3076"/>
                </a:lnTo>
                <a:lnTo>
                  <a:pt x="434060" y="0"/>
                </a:lnTo>
                <a:lnTo>
                  <a:pt x="666089" y="0"/>
                </a:lnTo>
                <a:lnTo>
                  <a:pt x="724618" y="8426"/>
                </a:lnTo>
                <a:lnTo>
                  <a:pt x="781052" y="33054"/>
                </a:lnTo>
                <a:lnTo>
                  <a:pt x="834802" y="72906"/>
                </a:lnTo>
                <a:lnTo>
                  <a:pt x="885279" y="127006"/>
                </a:lnTo>
                <a:lnTo>
                  <a:pt x="909105" y="159093"/>
                </a:lnTo>
                <a:lnTo>
                  <a:pt x="931892" y="194376"/>
                </a:lnTo>
                <a:lnTo>
                  <a:pt x="953565" y="232732"/>
                </a:lnTo>
                <a:lnTo>
                  <a:pt x="974052" y="274040"/>
                </a:lnTo>
                <a:lnTo>
                  <a:pt x="993277" y="318176"/>
                </a:lnTo>
                <a:lnTo>
                  <a:pt x="1011168" y="365020"/>
                </a:lnTo>
                <a:lnTo>
                  <a:pt x="1027650" y="414448"/>
                </a:lnTo>
                <a:lnTo>
                  <a:pt x="1042651" y="466339"/>
                </a:lnTo>
                <a:lnTo>
                  <a:pt x="1056095" y="520570"/>
                </a:lnTo>
                <a:lnTo>
                  <a:pt x="1067911" y="577020"/>
                </a:lnTo>
                <a:lnTo>
                  <a:pt x="1078023" y="635566"/>
                </a:lnTo>
                <a:lnTo>
                  <a:pt x="1086358" y="696086"/>
                </a:lnTo>
                <a:lnTo>
                  <a:pt x="1202372" y="696086"/>
                </a:lnTo>
                <a:lnTo>
                  <a:pt x="984122" y="928116"/>
                </a:lnTo>
                <a:lnTo>
                  <a:pt x="738314" y="696086"/>
                </a:lnTo>
                <a:lnTo>
                  <a:pt x="854328" y="696086"/>
                </a:lnTo>
                <a:lnTo>
                  <a:pt x="845994" y="635566"/>
                </a:lnTo>
                <a:lnTo>
                  <a:pt x="835882" y="577020"/>
                </a:lnTo>
                <a:lnTo>
                  <a:pt x="824066" y="520570"/>
                </a:lnTo>
                <a:lnTo>
                  <a:pt x="810622" y="466339"/>
                </a:lnTo>
                <a:lnTo>
                  <a:pt x="795621" y="414448"/>
                </a:lnTo>
                <a:lnTo>
                  <a:pt x="779139" y="365020"/>
                </a:lnTo>
                <a:lnTo>
                  <a:pt x="761248" y="318176"/>
                </a:lnTo>
                <a:lnTo>
                  <a:pt x="742023" y="274040"/>
                </a:lnTo>
                <a:lnTo>
                  <a:pt x="721536" y="232732"/>
                </a:lnTo>
                <a:lnTo>
                  <a:pt x="699863" y="194376"/>
                </a:lnTo>
                <a:lnTo>
                  <a:pt x="677076" y="159093"/>
                </a:lnTo>
                <a:lnTo>
                  <a:pt x="653250" y="127006"/>
                </a:lnTo>
                <a:lnTo>
                  <a:pt x="602773" y="72906"/>
                </a:lnTo>
                <a:lnTo>
                  <a:pt x="549023" y="33054"/>
                </a:lnTo>
                <a:lnTo>
                  <a:pt x="492589" y="8426"/>
                </a:lnTo>
                <a:lnTo>
                  <a:pt x="463549" y="2126"/>
                </a:lnTo>
                <a:lnTo>
                  <a:pt x="434060" y="0"/>
                </a:lnTo>
              </a:path>
            </a:pathLst>
          </a:custGeom>
          <a:ln w="22859">
            <a:solidFill>
              <a:srgbClr val="1021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852154" y="4786121"/>
            <a:ext cx="485140" cy="978535"/>
          </a:xfrm>
          <a:custGeom>
            <a:avLst/>
            <a:gdLst/>
            <a:ahLst/>
            <a:cxnLst/>
            <a:rect l="l" t="t" r="r" b="b"/>
            <a:pathLst>
              <a:path w="485140" h="978535">
                <a:moveTo>
                  <a:pt x="484631" y="736091"/>
                </a:moveTo>
                <a:lnTo>
                  <a:pt x="0" y="736091"/>
                </a:lnTo>
                <a:lnTo>
                  <a:pt x="242315" y="978407"/>
                </a:lnTo>
                <a:lnTo>
                  <a:pt x="484631" y="736091"/>
                </a:lnTo>
                <a:close/>
              </a:path>
              <a:path w="485140" h="978535">
                <a:moveTo>
                  <a:pt x="363474" y="0"/>
                </a:moveTo>
                <a:lnTo>
                  <a:pt x="121157" y="0"/>
                </a:lnTo>
                <a:lnTo>
                  <a:pt x="121157" y="736091"/>
                </a:lnTo>
                <a:lnTo>
                  <a:pt x="363474" y="736091"/>
                </a:lnTo>
                <a:lnTo>
                  <a:pt x="363474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852154" y="4786121"/>
            <a:ext cx="485140" cy="978535"/>
          </a:xfrm>
          <a:custGeom>
            <a:avLst/>
            <a:gdLst/>
            <a:ahLst/>
            <a:cxnLst/>
            <a:rect l="l" t="t" r="r" b="b"/>
            <a:pathLst>
              <a:path w="485140" h="978535">
                <a:moveTo>
                  <a:pt x="0" y="736091"/>
                </a:moveTo>
                <a:lnTo>
                  <a:pt x="121157" y="736091"/>
                </a:lnTo>
                <a:lnTo>
                  <a:pt x="121157" y="0"/>
                </a:lnTo>
                <a:lnTo>
                  <a:pt x="363474" y="0"/>
                </a:lnTo>
                <a:lnTo>
                  <a:pt x="363474" y="736091"/>
                </a:lnTo>
                <a:lnTo>
                  <a:pt x="484631" y="736091"/>
                </a:lnTo>
                <a:lnTo>
                  <a:pt x="242315" y="978407"/>
                </a:lnTo>
                <a:lnTo>
                  <a:pt x="0" y="736091"/>
                </a:lnTo>
                <a:close/>
              </a:path>
            </a:pathLst>
          </a:custGeom>
          <a:ln w="22860">
            <a:solidFill>
              <a:srgbClr val="1021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420837" y="3461765"/>
            <a:ext cx="768350" cy="928369"/>
          </a:xfrm>
          <a:custGeom>
            <a:avLst/>
            <a:gdLst/>
            <a:ahLst/>
            <a:cxnLst/>
            <a:rect l="l" t="t" r="r" b="b"/>
            <a:pathLst>
              <a:path w="768350" h="928370">
                <a:moveTo>
                  <a:pt x="768324" y="696087"/>
                </a:moveTo>
                <a:lnTo>
                  <a:pt x="304266" y="696087"/>
                </a:lnTo>
                <a:lnTo>
                  <a:pt x="550075" y="928116"/>
                </a:lnTo>
                <a:lnTo>
                  <a:pt x="768324" y="696087"/>
                </a:lnTo>
                <a:close/>
              </a:path>
              <a:path w="768350" h="928370">
                <a:moveTo>
                  <a:pt x="232029" y="0"/>
                </a:moveTo>
                <a:lnTo>
                  <a:pt x="0" y="0"/>
                </a:lnTo>
                <a:lnTo>
                  <a:pt x="29489" y="2126"/>
                </a:lnTo>
                <a:lnTo>
                  <a:pt x="58528" y="8426"/>
                </a:lnTo>
                <a:lnTo>
                  <a:pt x="114964" y="33054"/>
                </a:lnTo>
                <a:lnTo>
                  <a:pt x="168716" y="72906"/>
                </a:lnTo>
                <a:lnTo>
                  <a:pt x="219194" y="127006"/>
                </a:lnTo>
                <a:lnTo>
                  <a:pt x="243021" y="159093"/>
                </a:lnTo>
                <a:lnTo>
                  <a:pt x="265809" y="194376"/>
                </a:lnTo>
                <a:lnTo>
                  <a:pt x="287483" y="232732"/>
                </a:lnTo>
                <a:lnTo>
                  <a:pt x="307970" y="274040"/>
                </a:lnTo>
                <a:lnTo>
                  <a:pt x="327197" y="318176"/>
                </a:lnTo>
                <a:lnTo>
                  <a:pt x="345088" y="365020"/>
                </a:lnTo>
                <a:lnTo>
                  <a:pt x="361571" y="414448"/>
                </a:lnTo>
                <a:lnTo>
                  <a:pt x="376573" y="466339"/>
                </a:lnTo>
                <a:lnTo>
                  <a:pt x="390018" y="520570"/>
                </a:lnTo>
                <a:lnTo>
                  <a:pt x="401833" y="577020"/>
                </a:lnTo>
                <a:lnTo>
                  <a:pt x="411946" y="635566"/>
                </a:lnTo>
                <a:lnTo>
                  <a:pt x="420281" y="696087"/>
                </a:lnTo>
                <a:lnTo>
                  <a:pt x="652310" y="696087"/>
                </a:lnTo>
                <a:lnTo>
                  <a:pt x="643973" y="635566"/>
                </a:lnTo>
                <a:lnTo>
                  <a:pt x="633859" y="577020"/>
                </a:lnTo>
                <a:lnTo>
                  <a:pt x="622043" y="520570"/>
                </a:lnTo>
                <a:lnTo>
                  <a:pt x="608597" y="466339"/>
                </a:lnTo>
                <a:lnTo>
                  <a:pt x="593595" y="414448"/>
                </a:lnTo>
                <a:lnTo>
                  <a:pt x="577112" y="365020"/>
                </a:lnTo>
                <a:lnTo>
                  <a:pt x="559220" y="318176"/>
                </a:lnTo>
                <a:lnTo>
                  <a:pt x="539994" y="274040"/>
                </a:lnTo>
                <a:lnTo>
                  <a:pt x="519507" y="232732"/>
                </a:lnTo>
                <a:lnTo>
                  <a:pt x="497833" y="194376"/>
                </a:lnTo>
                <a:lnTo>
                  <a:pt x="475046" y="159093"/>
                </a:lnTo>
                <a:lnTo>
                  <a:pt x="451219" y="127006"/>
                </a:lnTo>
                <a:lnTo>
                  <a:pt x="400742" y="72906"/>
                </a:lnTo>
                <a:lnTo>
                  <a:pt x="346991" y="33054"/>
                </a:lnTo>
                <a:lnTo>
                  <a:pt x="290557" y="8426"/>
                </a:lnTo>
                <a:lnTo>
                  <a:pt x="261518" y="2126"/>
                </a:lnTo>
                <a:lnTo>
                  <a:pt x="232029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86783" y="3461762"/>
            <a:ext cx="550545" cy="928369"/>
          </a:xfrm>
          <a:custGeom>
            <a:avLst/>
            <a:gdLst/>
            <a:ahLst/>
            <a:cxnLst/>
            <a:rect l="l" t="t" r="r" b="b"/>
            <a:pathLst>
              <a:path w="550544" h="928370">
                <a:moveTo>
                  <a:pt x="434060" y="0"/>
                </a:moveTo>
                <a:lnTo>
                  <a:pt x="363653" y="12147"/>
                </a:lnTo>
                <a:lnTo>
                  <a:pt x="296863" y="47315"/>
                </a:lnTo>
                <a:lnTo>
                  <a:pt x="265104" y="72935"/>
                </a:lnTo>
                <a:lnTo>
                  <a:pt x="234584" y="103594"/>
                </a:lnTo>
                <a:lnTo>
                  <a:pt x="205415" y="139053"/>
                </a:lnTo>
                <a:lnTo>
                  <a:pt x="177709" y="179072"/>
                </a:lnTo>
                <a:lnTo>
                  <a:pt x="151578" y="223413"/>
                </a:lnTo>
                <a:lnTo>
                  <a:pt x="127133" y="271838"/>
                </a:lnTo>
                <a:lnTo>
                  <a:pt x="104486" y="324107"/>
                </a:lnTo>
                <a:lnTo>
                  <a:pt x="83748" y="379982"/>
                </a:lnTo>
                <a:lnTo>
                  <a:pt x="65032" y="439223"/>
                </a:lnTo>
                <a:lnTo>
                  <a:pt x="48449" y="501593"/>
                </a:lnTo>
                <a:lnTo>
                  <a:pt x="34110" y="566851"/>
                </a:lnTo>
                <a:lnTo>
                  <a:pt x="22128" y="634759"/>
                </a:lnTo>
                <a:lnTo>
                  <a:pt x="12614" y="705078"/>
                </a:lnTo>
                <a:lnTo>
                  <a:pt x="5681" y="777570"/>
                </a:lnTo>
                <a:lnTo>
                  <a:pt x="1438" y="851996"/>
                </a:lnTo>
                <a:lnTo>
                  <a:pt x="0" y="928116"/>
                </a:lnTo>
                <a:lnTo>
                  <a:pt x="232029" y="928116"/>
                </a:lnTo>
                <a:lnTo>
                  <a:pt x="232995" y="865969"/>
                </a:lnTo>
                <a:lnTo>
                  <a:pt x="235859" y="804742"/>
                </a:lnTo>
                <a:lnTo>
                  <a:pt x="240566" y="744588"/>
                </a:lnTo>
                <a:lnTo>
                  <a:pt x="247062" y="685660"/>
                </a:lnTo>
                <a:lnTo>
                  <a:pt x="255293" y="628109"/>
                </a:lnTo>
                <a:lnTo>
                  <a:pt x="265204" y="572088"/>
                </a:lnTo>
                <a:lnTo>
                  <a:pt x="276742" y="517750"/>
                </a:lnTo>
                <a:lnTo>
                  <a:pt x="289852" y="465246"/>
                </a:lnTo>
                <a:lnTo>
                  <a:pt x="304480" y="414729"/>
                </a:lnTo>
                <a:lnTo>
                  <a:pt x="320571" y="366352"/>
                </a:lnTo>
                <a:lnTo>
                  <a:pt x="338073" y="320266"/>
                </a:lnTo>
                <a:lnTo>
                  <a:pt x="356929" y="276625"/>
                </a:lnTo>
                <a:lnTo>
                  <a:pt x="377087" y="235580"/>
                </a:lnTo>
                <a:lnTo>
                  <a:pt x="398492" y="197284"/>
                </a:lnTo>
                <a:lnTo>
                  <a:pt x="421090" y="161889"/>
                </a:lnTo>
                <a:lnTo>
                  <a:pt x="444826" y="129548"/>
                </a:lnTo>
                <a:lnTo>
                  <a:pt x="469647" y="100414"/>
                </a:lnTo>
                <a:lnTo>
                  <a:pt x="522325" y="52371"/>
                </a:lnTo>
                <a:lnTo>
                  <a:pt x="550075" y="33769"/>
                </a:lnTo>
                <a:lnTo>
                  <a:pt x="543939" y="30234"/>
                </a:lnTo>
                <a:lnTo>
                  <a:pt x="507753" y="13478"/>
                </a:lnTo>
                <a:lnTo>
                  <a:pt x="458751" y="1503"/>
                </a:lnTo>
                <a:lnTo>
                  <a:pt x="446415" y="376"/>
                </a:lnTo>
                <a:lnTo>
                  <a:pt x="434060" y="0"/>
                </a:lnTo>
                <a:close/>
              </a:path>
            </a:pathLst>
          </a:custGeom>
          <a:solidFill>
            <a:srgbClr val="008D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86783" y="3461762"/>
            <a:ext cx="1202690" cy="928369"/>
          </a:xfrm>
          <a:custGeom>
            <a:avLst/>
            <a:gdLst/>
            <a:ahLst/>
            <a:cxnLst/>
            <a:rect l="l" t="t" r="r" b="b"/>
            <a:pathLst>
              <a:path w="1202689" h="928370">
                <a:moveTo>
                  <a:pt x="550075" y="33769"/>
                </a:moveTo>
                <a:lnTo>
                  <a:pt x="495498" y="74637"/>
                </a:lnTo>
                <a:lnTo>
                  <a:pt x="444826" y="129548"/>
                </a:lnTo>
                <a:lnTo>
                  <a:pt x="421090" y="161889"/>
                </a:lnTo>
                <a:lnTo>
                  <a:pt x="398492" y="197284"/>
                </a:lnTo>
                <a:lnTo>
                  <a:pt x="377087" y="235580"/>
                </a:lnTo>
                <a:lnTo>
                  <a:pt x="356929" y="276625"/>
                </a:lnTo>
                <a:lnTo>
                  <a:pt x="338073" y="320266"/>
                </a:lnTo>
                <a:lnTo>
                  <a:pt x="320571" y="366352"/>
                </a:lnTo>
                <a:lnTo>
                  <a:pt x="304480" y="414729"/>
                </a:lnTo>
                <a:lnTo>
                  <a:pt x="289852" y="465246"/>
                </a:lnTo>
                <a:lnTo>
                  <a:pt x="276742" y="517750"/>
                </a:lnTo>
                <a:lnTo>
                  <a:pt x="265204" y="572088"/>
                </a:lnTo>
                <a:lnTo>
                  <a:pt x="255293" y="628109"/>
                </a:lnTo>
                <a:lnTo>
                  <a:pt x="247062" y="685660"/>
                </a:lnTo>
                <a:lnTo>
                  <a:pt x="240566" y="744588"/>
                </a:lnTo>
                <a:lnTo>
                  <a:pt x="235859" y="804742"/>
                </a:lnTo>
                <a:lnTo>
                  <a:pt x="232995" y="865969"/>
                </a:lnTo>
                <a:lnTo>
                  <a:pt x="232029" y="928116"/>
                </a:lnTo>
                <a:lnTo>
                  <a:pt x="0" y="928116"/>
                </a:lnTo>
                <a:lnTo>
                  <a:pt x="1438" y="851996"/>
                </a:lnTo>
                <a:lnTo>
                  <a:pt x="5681" y="777570"/>
                </a:lnTo>
                <a:lnTo>
                  <a:pt x="12614" y="705078"/>
                </a:lnTo>
                <a:lnTo>
                  <a:pt x="22128" y="634759"/>
                </a:lnTo>
                <a:lnTo>
                  <a:pt x="34110" y="566851"/>
                </a:lnTo>
                <a:lnTo>
                  <a:pt x="48449" y="501593"/>
                </a:lnTo>
                <a:lnTo>
                  <a:pt x="65032" y="439223"/>
                </a:lnTo>
                <a:lnTo>
                  <a:pt x="83748" y="379982"/>
                </a:lnTo>
                <a:lnTo>
                  <a:pt x="104486" y="324107"/>
                </a:lnTo>
                <a:lnTo>
                  <a:pt x="127133" y="271838"/>
                </a:lnTo>
                <a:lnTo>
                  <a:pt x="151578" y="223413"/>
                </a:lnTo>
                <a:lnTo>
                  <a:pt x="177709" y="179072"/>
                </a:lnTo>
                <a:lnTo>
                  <a:pt x="205415" y="139053"/>
                </a:lnTo>
                <a:lnTo>
                  <a:pt x="234584" y="103594"/>
                </a:lnTo>
                <a:lnTo>
                  <a:pt x="265104" y="72935"/>
                </a:lnTo>
                <a:lnTo>
                  <a:pt x="296863" y="47315"/>
                </a:lnTo>
                <a:lnTo>
                  <a:pt x="329750" y="26973"/>
                </a:lnTo>
                <a:lnTo>
                  <a:pt x="398460" y="3076"/>
                </a:lnTo>
                <a:lnTo>
                  <a:pt x="434060" y="0"/>
                </a:lnTo>
                <a:lnTo>
                  <a:pt x="666089" y="0"/>
                </a:lnTo>
                <a:lnTo>
                  <a:pt x="724618" y="8426"/>
                </a:lnTo>
                <a:lnTo>
                  <a:pt x="781052" y="33054"/>
                </a:lnTo>
                <a:lnTo>
                  <a:pt x="834802" y="72906"/>
                </a:lnTo>
                <a:lnTo>
                  <a:pt x="885279" y="127006"/>
                </a:lnTo>
                <a:lnTo>
                  <a:pt x="909105" y="159093"/>
                </a:lnTo>
                <a:lnTo>
                  <a:pt x="931892" y="194376"/>
                </a:lnTo>
                <a:lnTo>
                  <a:pt x="953565" y="232732"/>
                </a:lnTo>
                <a:lnTo>
                  <a:pt x="974052" y="274040"/>
                </a:lnTo>
                <a:lnTo>
                  <a:pt x="993277" y="318176"/>
                </a:lnTo>
                <a:lnTo>
                  <a:pt x="1011168" y="365020"/>
                </a:lnTo>
                <a:lnTo>
                  <a:pt x="1027650" y="414448"/>
                </a:lnTo>
                <a:lnTo>
                  <a:pt x="1042651" y="466339"/>
                </a:lnTo>
                <a:lnTo>
                  <a:pt x="1056095" y="520570"/>
                </a:lnTo>
                <a:lnTo>
                  <a:pt x="1067911" y="577020"/>
                </a:lnTo>
                <a:lnTo>
                  <a:pt x="1078023" y="635566"/>
                </a:lnTo>
                <a:lnTo>
                  <a:pt x="1086358" y="696086"/>
                </a:lnTo>
                <a:lnTo>
                  <a:pt x="1202372" y="696086"/>
                </a:lnTo>
                <a:lnTo>
                  <a:pt x="984123" y="928116"/>
                </a:lnTo>
                <a:lnTo>
                  <a:pt x="738314" y="696086"/>
                </a:lnTo>
                <a:lnTo>
                  <a:pt x="854329" y="696086"/>
                </a:lnTo>
                <a:lnTo>
                  <a:pt x="845994" y="635566"/>
                </a:lnTo>
                <a:lnTo>
                  <a:pt x="835882" y="577020"/>
                </a:lnTo>
                <a:lnTo>
                  <a:pt x="824066" y="520570"/>
                </a:lnTo>
                <a:lnTo>
                  <a:pt x="810622" y="466339"/>
                </a:lnTo>
                <a:lnTo>
                  <a:pt x="795621" y="414448"/>
                </a:lnTo>
                <a:lnTo>
                  <a:pt x="779139" y="365020"/>
                </a:lnTo>
                <a:lnTo>
                  <a:pt x="761248" y="318176"/>
                </a:lnTo>
                <a:lnTo>
                  <a:pt x="742023" y="274040"/>
                </a:lnTo>
                <a:lnTo>
                  <a:pt x="721536" y="232732"/>
                </a:lnTo>
                <a:lnTo>
                  <a:pt x="699863" y="194376"/>
                </a:lnTo>
                <a:lnTo>
                  <a:pt x="677076" y="159093"/>
                </a:lnTo>
                <a:lnTo>
                  <a:pt x="653250" y="127006"/>
                </a:lnTo>
                <a:lnTo>
                  <a:pt x="602773" y="72906"/>
                </a:lnTo>
                <a:lnTo>
                  <a:pt x="549023" y="33054"/>
                </a:lnTo>
                <a:lnTo>
                  <a:pt x="492589" y="8426"/>
                </a:lnTo>
                <a:lnTo>
                  <a:pt x="463549" y="2126"/>
                </a:lnTo>
                <a:lnTo>
                  <a:pt x="434060" y="0"/>
                </a:lnTo>
              </a:path>
            </a:pathLst>
          </a:custGeom>
          <a:ln w="22860">
            <a:solidFill>
              <a:srgbClr val="1021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11127" cy="782736"/>
          </a:xfrm>
          <a:prstGeom prst="rect">
            <a:avLst/>
          </a:prstGeom>
        </p:spPr>
        <p:txBody>
          <a:bodyPr vert="horz" wrap="square" lIns="0" tIns="409406" rIns="0" bIns="0" rtlCol="0">
            <a:spAutoFit/>
          </a:bodyPr>
          <a:lstStyle/>
          <a:p>
            <a:pPr marL="209550">
              <a:lnSpc>
                <a:spcPct val="100000"/>
              </a:lnSpc>
            </a:pPr>
            <a:r>
              <a:rPr lang="en-US" sz="2400" spc="-10" dirty="0">
                <a:solidFill>
                  <a:srgbClr val="404040"/>
                </a:solidFill>
              </a:rPr>
              <a:t>Findings </a:t>
            </a:r>
            <a:r>
              <a:rPr sz="2400" spc="-10" dirty="0">
                <a:solidFill>
                  <a:srgbClr val="404040"/>
                </a:solidFill>
              </a:rPr>
              <a:t>fr</a:t>
            </a:r>
            <a:r>
              <a:rPr sz="2400" spc="-20" dirty="0">
                <a:solidFill>
                  <a:srgbClr val="404040"/>
                </a:solidFill>
              </a:rPr>
              <a:t>o</a:t>
            </a:r>
            <a:r>
              <a:rPr sz="2400" dirty="0">
                <a:solidFill>
                  <a:srgbClr val="404040"/>
                </a:solidFill>
              </a:rPr>
              <a:t>m</a:t>
            </a:r>
            <a:r>
              <a:rPr sz="2400" spc="-5" dirty="0">
                <a:solidFill>
                  <a:srgbClr val="404040"/>
                </a:solidFill>
              </a:rPr>
              <a:t> m</a:t>
            </a:r>
            <a:r>
              <a:rPr sz="2400" dirty="0">
                <a:solidFill>
                  <a:srgbClr val="404040"/>
                </a:solidFill>
              </a:rPr>
              <a:t>y </a:t>
            </a:r>
            <a:r>
              <a:rPr sz="2400" spc="-5" dirty="0">
                <a:solidFill>
                  <a:srgbClr val="404040"/>
                </a:solidFill>
              </a:rPr>
              <a:t>ex</a:t>
            </a:r>
            <a:r>
              <a:rPr sz="2400" spc="-10" dirty="0">
                <a:solidFill>
                  <a:srgbClr val="404040"/>
                </a:solidFill>
              </a:rPr>
              <a:t>p</a:t>
            </a:r>
            <a:r>
              <a:rPr sz="2400" spc="-5" dirty="0">
                <a:solidFill>
                  <a:srgbClr val="404040"/>
                </a:solidFill>
              </a:rPr>
              <a:t>e</a:t>
            </a:r>
            <a:r>
              <a:rPr sz="2400" dirty="0">
                <a:solidFill>
                  <a:srgbClr val="404040"/>
                </a:solidFill>
              </a:rPr>
              <a:t>r</a:t>
            </a:r>
            <a:r>
              <a:rPr sz="2400" spc="-5" dirty="0">
                <a:solidFill>
                  <a:srgbClr val="404040"/>
                </a:solidFill>
              </a:rPr>
              <a:t>ience:</a:t>
            </a:r>
            <a:endParaRPr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1094566" y="1504298"/>
            <a:ext cx="8823325" cy="35599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5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5" dirty="0">
                <a:solidFill>
                  <a:srgbClr val="3493B9"/>
                </a:solidFill>
                <a:latin typeface="Times New Roman"/>
                <a:cs typeface="Times New Roman"/>
              </a:rPr>
              <a:t>  </a:t>
            </a:r>
            <a:r>
              <a:rPr sz="1450" spc="-10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Chi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who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ha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een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x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ed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ens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ing</a:t>
            </a:r>
            <a:endParaRPr sz="1800" dirty="0">
              <a:latin typeface="Trebuchet MS"/>
              <a:cs typeface="Trebuchet MS"/>
            </a:endParaRPr>
          </a:p>
          <a:p>
            <a:pPr marL="299085" marR="5080" indent="-287020">
              <a:lnSpc>
                <a:spcPct val="100000"/>
              </a:lnSpc>
              <a:spcBef>
                <a:spcPts val="994"/>
              </a:spcBef>
            </a:pPr>
            <a:r>
              <a:rPr sz="145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5" dirty="0">
                <a:solidFill>
                  <a:srgbClr val="3493B9"/>
                </a:solidFill>
                <a:latin typeface="Times New Roman"/>
                <a:cs typeface="Times New Roman"/>
              </a:rPr>
              <a:t>  </a:t>
            </a:r>
            <a:r>
              <a:rPr lang="en-US" sz="1450" spc="-10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lang="en-US"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hi</a:t>
            </a:r>
            <a:r>
              <a:rPr lang="en-US"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lang="en-US"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lang="en-US"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lang="en-US"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lang="en-US"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t </a:t>
            </a:r>
            <a:r>
              <a:rPr lang="en-US"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en-US" sz="18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lang="en-US"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nd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 t</a:t>
            </a:r>
            <a:r>
              <a:rPr lang="en-US" spc="-1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lang="en-US"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lang="en-US"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d 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he</a:t>
            </a:r>
            <a:r>
              <a:rPr lang="en-US"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lang="en-US"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f </a:t>
            </a:r>
            <a:r>
              <a:rPr lang="en-US" sz="18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lang="en-US"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lang="en-US"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lang="en-US"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e, 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so </a:t>
            </a:r>
            <a:r>
              <a:rPr lang="en-US" sz="18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lang="en-US"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lang="en-US"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f 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what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s 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kn</a:t>
            </a:r>
            <a:r>
              <a:rPr lang="en-US"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wn</a:t>
            </a:r>
            <a:r>
              <a:rPr lang="en-US"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lang="en-US" sz="18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lang="en-US"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ut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 s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en-US"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lang="en-US"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lang="en-US" sz="1800" spc="-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ea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lang="en-US" sz="18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lang="en-US" sz="18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lang="en-US"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lang="en-US"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lang="en-US"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ne</a:t>
            </a:r>
            <a:r>
              <a:rPr lang="en-US"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ss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lang="en-US"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lang="en-US"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lang="en-US"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lang="en-US" sz="1800" spc="5" dirty="0">
                <a:solidFill>
                  <a:srgbClr val="404040"/>
                </a:solidFill>
                <a:latin typeface="Trebuchet MS"/>
                <a:cs typeface="Trebuchet MS"/>
              </a:rPr>
              <a:t>pp</a:t>
            </a:r>
            <a:r>
              <a:rPr lang="en-US"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lang="en-US"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 t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hi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s </a:t>
            </a:r>
            <a:r>
              <a:rPr lang="en-US" sz="1800" spc="-15" dirty="0">
                <a:solidFill>
                  <a:srgbClr val="404040"/>
                </a:solidFill>
                <a:latin typeface="Trebuchet MS"/>
                <a:cs typeface="Trebuchet MS"/>
              </a:rPr>
              <a:t>gr</a:t>
            </a:r>
            <a:r>
              <a:rPr lang="en-US"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up </a:t>
            </a:r>
            <a:r>
              <a:rPr lang="en-US"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lang="en-US" sz="1800" spc="-10" dirty="0">
                <a:solidFill>
                  <a:srgbClr val="404040"/>
                </a:solidFill>
                <a:latin typeface="Trebuchet MS"/>
                <a:cs typeface="Trebuchet MS"/>
              </a:rPr>
              <a:t>f </a:t>
            </a:r>
            <a:r>
              <a:rPr lang="en-US"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hi</a:t>
            </a:r>
            <a:r>
              <a:rPr lang="en-US" sz="1800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lang="en-US"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lang="en-US" sz="1800" spc="-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endParaRPr sz="1800" dirty="0">
              <a:latin typeface="Trebuchet MS"/>
              <a:cs typeface="Trebuchet MS"/>
            </a:endParaRPr>
          </a:p>
          <a:p>
            <a:pPr marL="299085" marR="732155" indent="-287020">
              <a:lnSpc>
                <a:spcPct val="100000"/>
              </a:lnSpc>
              <a:spcBef>
                <a:spcPts val="1005"/>
              </a:spcBef>
            </a:pPr>
            <a:r>
              <a:rPr sz="145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5" dirty="0">
                <a:solidFill>
                  <a:srgbClr val="3493B9"/>
                </a:solidFill>
                <a:latin typeface="Times New Roman"/>
                <a:cs typeface="Times New Roman"/>
              </a:rPr>
              <a:t>  </a:t>
            </a:r>
            <a:r>
              <a:rPr sz="1450" spc="-10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It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mp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ant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ind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hat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he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hi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need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b="1" spc="-2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b="1" dirty="0">
                <a:solidFill>
                  <a:srgbClr val="404040"/>
                </a:solidFill>
                <a:latin typeface="Trebuchet MS"/>
                <a:cs typeface="Trebuchet MS"/>
              </a:rPr>
              <a:t>hey</a:t>
            </a:r>
            <a:r>
              <a:rPr sz="1800" b="1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b="1" dirty="0">
                <a:solidFill>
                  <a:srgbClr val="404040"/>
                </a:solidFill>
                <a:latin typeface="Trebuchet MS"/>
                <a:cs typeface="Trebuchet MS"/>
              </a:rPr>
              <a:t>need </a:t>
            </a:r>
            <a:r>
              <a:rPr sz="1800" b="1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b="1" spc="-15" dirty="0">
                <a:solidFill>
                  <a:srgbClr val="404040"/>
                </a:solidFill>
                <a:latin typeface="Trebuchet MS"/>
                <a:cs typeface="Trebuchet MS"/>
              </a:rPr>
              <a:t>rg</a:t>
            </a:r>
            <a:r>
              <a:rPr sz="1800" b="1" dirty="0">
                <a:solidFill>
                  <a:srgbClr val="404040"/>
                </a:solidFill>
                <a:latin typeface="Trebuchet MS"/>
                <a:cs typeface="Trebuchet MS"/>
              </a:rPr>
              <a:t>ani</a:t>
            </a:r>
            <a:r>
              <a:rPr sz="1800" b="1" spc="-15" dirty="0">
                <a:solidFill>
                  <a:srgbClr val="404040"/>
                </a:solidFill>
                <a:latin typeface="Trebuchet MS"/>
                <a:cs typeface="Trebuchet MS"/>
              </a:rPr>
              <a:t>z</a:t>
            </a:r>
            <a:r>
              <a:rPr sz="1800" b="1" dirty="0">
                <a:solidFill>
                  <a:srgbClr val="404040"/>
                </a:solidFill>
                <a:latin typeface="Trebuchet MS"/>
                <a:cs typeface="Trebuchet MS"/>
              </a:rPr>
              <a:t>ed </a:t>
            </a:r>
            <a:r>
              <a:rPr sz="1800" b="1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b="1" spc="-20" dirty="0">
                <a:solidFill>
                  <a:srgbClr val="404040"/>
                </a:solidFill>
                <a:latin typeface="Trebuchet MS"/>
                <a:cs typeface="Trebuchet MS"/>
              </a:rPr>
              <a:t>ov</a:t>
            </a:r>
            <a:r>
              <a:rPr sz="1800" b="1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b="1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b="1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1800" b="1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b="1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1800" b="1" dirty="0">
              <a:latin typeface="Trebuchet MS"/>
              <a:cs typeface="Trebuchet MS"/>
            </a:endParaRPr>
          </a:p>
          <a:p>
            <a:pPr marL="299085" marR="24130" indent="-287020">
              <a:lnSpc>
                <a:spcPct val="100000"/>
              </a:lnSpc>
              <a:spcBef>
                <a:spcPts val="994"/>
              </a:spcBef>
            </a:pPr>
            <a:r>
              <a:rPr sz="14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00" spc="20" dirty="0">
                <a:solidFill>
                  <a:srgbClr val="3493B9"/>
                </a:solidFill>
                <a:latin typeface="Times New Roman"/>
                <a:cs typeface="Times New Roman"/>
              </a:rPr>
              <a:t>  </a:t>
            </a:r>
            <a:r>
              <a:rPr sz="1400" spc="-6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 wi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g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s,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f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ll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win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and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mp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ne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ep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ll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w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fo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cc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ss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wi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ay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ie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hi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hi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x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ien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 a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ff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ent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and a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ff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ent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fr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s.</a:t>
            </a:r>
            <a:endParaRPr sz="1800" dirty="0">
              <a:latin typeface="Trebuchet MS"/>
              <a:cs typeface="Trebuchet MS"/>
            </a:endParaRPr>
          </a:p>
          <a:p>
            <a:pPr marL="299085" marR="280035" indent="-287020">
              <a:lnSpc>
                <a:spcPct val="100000"/>
              </a:lnSpc>
              <a:spcBef>
                <a:spcPts val="994"/>
              </a:spcBef>
            </a:pPr>
            <a:r>
              <a:rPr sz="14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00" spc="20" dirty="0">
                <a:solidFill>
                  <a:srgbClr val="3493B9"/>
                </a:solidFill>
                <a:latin typeface="Times New Roman"/>
                <a:cs typeface="Times New Roman"/>
              </a:rPr>
              <a:t>  </a:t>
            </a:r>
            <a:r>
              <a:rPr sz="1400" spc="-6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mb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he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 a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ki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who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ed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fo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r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unsa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eha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and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q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ui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ant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It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 he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he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hi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pp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uni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to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et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ai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fo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d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hin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g.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16764-FFC5-4620-8C40-ABC5A2D50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436" y="614172"/>
            <a:ext cx="11311127" cy="553998"/>
          </a:xfrm>
        </p:spPr>
        <p:txBody>
          <a:bodyPr/>
          <a:lstStyle/>
          <a:p>
            <a:r>
              <a:rPr lang="en-US" dirty="0"/>
              <a:t>Key Strategies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C3A51-5717-46DD-8F09-BE47E40BD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3987" y="2234685"/>
            <a:ext cx="8939614" cy="307776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0" dirty="0"/>
              <a:t>For children who are over responsive, raise</a:t>
            </a:r>
            <a:r>
              <a:rPr lang="en-US" b="0" spc="-15" dirty="0"/>
              <a:t> </a:t>
            </a:r>
            <a:r>
              <a:rPr lang="en-US" b="0" spc="-5" dirty="0"/>
              <a:t>tolerance</a:t>
            </a:r>
            <a:r>
              <a:rPr lang="en-US" b="0" spc="-40" dirty="0"/>
              <a:t> </a:t>
            </a:r>
            <a:r>
              <a:rPr lang="en-US" b="0" dirty="0"/>
              <a:t>for</a:t>
            </a:r>
            <a:r>
              <a:rPr lang="en-US" b="0" spc="-15" dirty="0"/>
              <a:t> </a:t>
            </a:r>
            <a:r>
              <a:rPr lang="en-US" b="0" dirty="0"/>
              <a:t>i</a:t>
            </a:r>
            <a:r>
              <a:rPr lang="en-US" b="0" spc="-5" dirty="0"/>
              <a:t>nput</a:t>
            </a:r>
            <a:r>
              <a:rPr lang="en-US" b="0" dirty="0"/>
              <a:t>, get</a:t>
            </a:r>
            <a:r>
              <a:rPr lang="en-US" b="0" spc="-30" dirty="0"/>
              <a:t> </a:t>
            </a:r>
            <a:r>
              <a:rPr lang="en-US" b="0" dirty="0"/>
              <a:t>a</a:t>
            </a:r>
            <a:r>
              <a:rPr lang="en-US" b="0" spc="-5" dirty="0"/>
              <a:t>n</a:t>
            </a:r>
            <a:r>
              <a:rPr lang="en-US" b="0" dirty="0"/>
              <a:t>d</a:t>
            </a:r>
            <a:r>
              <a:rPr lang="en-US" b="0" spc="-15" dirty="0"/>
              <a:t> stay</a:t>
            </a:r>
            <a:r>
              <a:rPr lang="en-US" b="0" spc="-45" dirty="0"/>
              <a:t> </a:t>
            </a:r>
            <a:r>
              <a:rPr lang="en-US" b="0" dirty="0"/>
              <a:t>r</a:t>
            </a:r>
            <a:r>
              <a:rPr lang="en-US" b="0" spc="-5" dirty="0"/>
              <a:t>e</a:t>
            </a:r>
            <a:r>
              <a:rPr lang="en-US" b="0" dirty="0"/>
              <a:t>g</a:t>
            </a:r>
            <a:r>
              <a:rPr lang="en-US" b="0" spc="-5" dirty="0"/>
              <a:t>ul</a:t>
            </a:r>
            <a:r>
              <a:rPr lang="en-US" b="0" dirty="0"/>
              <a:t>a</a:t>
            </a:r>
            <a:r>
              <a:rPr lang="en-US" b="0" spc="-5" dirty="0"/>
              <a:t>ted;</a:t>
            </a:r>
            <a:r>
              <a:rPr lang="en-US" b="0" spc="-35" dirty="0"/>
              <a:t> </a:t>
            </a:r>
            <a:r>
              <a:rPr lang="en-US" b="0" dirty="0"/>
              <a:t>ac</a:t>
            </a:r>
            <a:r>
              <a:rPr lang="en-US" b="0" spc="-5" dirty="0"/>
              <a:t>t</a:t>
            </a:r>
            <a:r>
              <a:rPr lang="en-US" b="0" dirty="0"/>
              <a:t>ivi</a:t>
            </a:r>
            <a:r>
              <a:rPr lang="en-US" b="0" spc="-5" dirty="0"/>
              <a:t>t</a:t>
            </a:r>
            <a:r>
              <a:rPr lang="en-US" b="0" dirty="0"/>
              <a:t>i</a:t>
            </a:r>
            <a:r>
              <a:rPr lang="en-US" b="0" spc="-15" dirty="0"/>
              <a:t>e</a:t>
            </a:r>
            <a:r>
              <a:rPr lang="en-US" b="0" dirty="0"/>
              <a:t>s</a:t>
            </a:r>
            <a:r>
              <a:rPr lang="en-US" b="0" spc="-35" dirty="0"/>
              <a:t> </a:t>
            </a:r>
            <a:r>
              <a:rPr lang="en-US" b="0" dirty="0"/>
              <a:t>are</a:t>
            </a:r>
            <a:r>
              <a:rPr lang="en-US" b="0" spc="-15" dirty="0"/>
              <a:t> </a:t>
            </a:r>
            <a:r>
              <a:rPr lang="en-US" b="0" dirty="0"/>
              <a:t>s</a:t>
            </a:r>
            <a:r>
              <a:rPr lang="en-US" b="0" spc="-5" dirty="0"/>
              <a:t>l</a:t>
            </a:r>
            <a:r>
              <a:rPr lang="en-US" b="0" dirty="0"/>
              <a:t>o</a:t>
            </a:r>
            <a:r>
              <a:rPr lang="en-US" b="0" spc="-5" dirty="0"/>
              <a:t>w</a:t>
            </a:r>
            <a:r>
              <a:rPr lang="en-US" b="0" spc="5" dirty="0"/>
              <a:t>/</a:t>
            </a:r>
            <a:r>
              <a:rPr lang="en-US" b="0" spc="-5" dirty="0"/>
              <a:t>l</a:t>
            </a:r>
            <a:r>
              <a:rPr lang="en-US" b="0" dirty="0"/>
              <a:t>ow</a:t>
            </a:r>
            <a:r>
              <a:rPr lang="en-US" b="0" spc="-35" dirty="0"/>
              <a:t> </a:t>
            </a:r>
            <a:r>
              <a:rPr lang="en-US" b="0" dirty="0"/>
              <a:t>i</a:t>
            </a:r>
            <a:r>
              <a:rPr lang="en-US" b="0" spc="-5" dirty="0"/>
              <a:t>nten</a:t>
            </a:r>
            <a:r>
              <a:rPr lang="en-US" b="0" dirty="0"/>
              <a:t>si</a:t>
            </a:r>
            <a:r>
              <a:rPr lang="en-US" b="0" spc="-5" dirty="0"/>
              <a:t>t</a:t>
            </a:r>
            <a:r>
              <a:rPr lang="en-US" b="0" spc="-245" dirty="0"/>
              <a:t>y</a:t>
            </a:r>
            <a:r>
              <a:rPr lang="en-US" b="0" dirty="0"/>
              <a:t>, mai</a:t>
            </a:r>
            <a:r>
              <a:rPr lang="en-US" b="0" spc="-5" dirty="0"/>
              <a:t>nt</a:t>
            </a:r>
            <a:r>
              <a:rPr lang="en-US" b="0" dirty="0"/>
              <a:t>ain</a:t>
            </a:r>
            <a:r>
              <a:rPr lang="en-US" b="0" spc="-45" dirty="0"/>
              <a:t> </a:t>
            </a:r>
            <a:r>
              <a:rPr lang="en-US" b="0" dirty="0"/>
              <a:t>a ca</a:t>
            </a:r>
            <a:r>
              <a:rPr lang="en-US" b="0" spc="-5" dirty="0"/>
              <a:t>l</a:t>
            </a:r>
            <a:r>
              <a:rPr lang="en-US" b="0" dirty="0"/>
              <a:t>m-a</a:t>
            </a:r>
            <a:r>
              <a:rPr lang="en-US" b="0" spc="-5" dirty="0"/>
              <a:t>le</a:t>
            </a:r>
            <a:r>
              <a:rPr lang="en-US" b="0" dirty="0"/>
              <a:t>rt</a:t>
            </a:r>
            <a:r>
              <a:rPr lang="en-US" b="0" spc="-45" dirty="0"/>
              <a:t> </a:t>
            </a:r>
            <a:r>
              <a:rPr lang="en-US" b="0" dirty="0"/>
              <a:t>s</a:t>
            </a:r>
            <a:r>
              <a:rPr lang="en-US" b="0" spc="-5" dirty="0"/>
              <a:t>t</a:t>
            </a:r>
            <a:r>
              <a:rPr lang="en-US" b="0" dirty="0"/>
              <a:t>a</a:t>
            </a:r>
            <a:r>
              <a:rPr lang="en-US" b="0" spc="-5" dirty="0"/>
              <a:t>te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b="0" spc="-5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0" spc="-5" dirty="0"/>
              <a:t>For children who are under responsive, </a:t>
            </a:r>
            <a:r>
              <a:rPr lang="en-US" b="0" dirty="0"/>
              <a:t>i</a:t>
            </a:r>
            <a:r>
              <a:rPr lang="en-US" b="0" spc="-5" dirty="0"/>
              <a:t>n</a:t>
            </a:r>
            <a:r>
              <a:rPr lang="en-US" b="0" dirty="0"/>
              <a:t>cr</a:t>
            </a:r>
            <a:r>
              <a:rPr lang="en-US" b="0" spc="-5" dirty="0"/>
              <a:t>e</a:t>
            </a:r>
            <a:r>
              <a:rPr lang="en-US" b="0" dirty="0"/>
              <a:t>ase</a:t>
            </a:r>
            <a:r>
              <a:rPr lang="en-US" b="0" spc="-40" dirty="0"/>
              <a:t> </a:t>
            </a:r>
            <a:r>
              <a:rPr lang="en-US" b="0" dirty="0"/>
              <a:t>aro</a:t>
            </a:r>
            <a:r>
              <a:rPr lang="en-US" b="0" spc="-5" dirty="0"/>
              <a:t>u</a:t>
            </a:r>
            <a:r>
              <a:rPr lang="en-US" b="0" dirty="0"/>
              <a:t>sal</a:t>
            </a:r>
            <a:r>
              <a:rPr lang="en-US" b="0" spc="-20" dirty="0"/>
              <a:t> </a:t>
            </a:r>
            <a:r>
              <a:rPr lang="en-US" b="0" dirty="0"/>
              <a:t>in</a:t>
            </a:r>
            <a:r>
              <a:rPr lang="en-US" b="0" spc="-20" dirty="0"/>
              <a:t> </a:t>
            </a:r>
            <a:r>
              <a:rPr lang="en-US" b="0" dirty="0"/>
              <a:t>orga</a:t>
            </a:r>
            <a:r>
              <a:rPr lang="en-US" b="0" spc="-5" dirty="0"/>
              <a:t>n</a:t>
            </a:r>
            <a:r>
              <a:rPr lang="en-US" b="0" dirty="0"/>
              <a:t>i</a:t>
            </a:r>
            <a:r>
              <a:rPr lang="en-US" b="0" spc="-5" dirty="0"/>
              <a:t>ze</a:t>
            </a:r>
            <a:r>
              <a:rPr lang="en-US" b="0" dirty="0"/>
              <a:t>d</a:t>
            </a:r>
            <a:r>
              <a:rPr lang="en-US" b="0" spc="-40" dirty="0"/>
              <a:t> </a:t>
            </a:r>
            <a:r>
              <a:rPr lang="en-US" b="0" spc="-5" dirty="0"/>
              <a:t>w</a:t>
            </a:r>
            <a:r>
              <a:rPr lang="en-US" b="0" dirty="0"/>
              <a:t>a</a:t>
            </a:r>
            <a:r>
              <a:rPr lang="en-US" b="0" spc="-245" dirty="0"/>
              <a:t>y</a:t>
            </a:r>
            <a:r>
              <a:rPr lang="en-US" b="0" dirty="0"/>
              <a:t>, i</a:t>
            </a:r>
            <a:r>
              <a:rPr lang="en-US" b="0" spc="-5" dirty="0"/>
              <a:t>nte</a:t>
            </a:r>
            <a:r>
              <a:rPr lang="en-US" b="0" dirty="0"/>
              <a:t>gra</a:t>
            </a:r>
            <a:r>
              <a:rPr lang="en-US" b="0" spc="-5" dirty="0"/>
              <a:t>t</a:t>
            </a:r>
            <a:r>
              <a:rPr lang="en-US" b="0" dirty="0"/>
              <a:t>e/include</a:t>
            </a:r>
            <a:r>
              <a:rPr lang="en-US" b="0" spc="-55" dirty="0"/>
              <a:t> </a:t>
            </a:r>
            <a:r>
              <a:rPr lang="en-US" b="0" spc="-5" dirty="0"/>
              <a:t>h</a:t>
            </a:r>
            <a:r>
              <a:rPr lang="en-US" b="0" dirty="0"/>
              <a:t>igh</a:t>
            </a:r>
            <a:r>
              <a:rPr lang="en-US" b="0" spc="-20" dirty="0"/>
              <a:t> </a:t>
            </a:r>
            <a:r>
              <a:rPr lang="en-US" b="0" dirty="0"/>
              <a:t>i</a:t>
            </a:r>
            <a:r>
              <a:rPr lang="en-US" b="0" spc="-5" dirty="0"/>
              <a:t>nten</a:t>
            </a:r>
            <a:r>
              <a:rPr lang="en-US" b="0" dirty="0"/>
              <a:t>si</a:t>
            </a:r>
            <a:r>
              <a:rPr lang="en-US" b="0" spc="-5" dirty="0"/>
              <a:t>t</a:t>
            </a:r>
            <a:r>
              <a:rPr lang="en-US" b="0" dirty="0"/>
              <a:t>y</a:t>
            </a:r>
            <a:r>
              <a:rPr lang="en-US" b="0" spc="-35" dirty="0"/>
              <a:t> </a:t>
            </a:r>
            <a:r>
              <a:rPr lang="en-US" b="0" dirty="0"/>
              <a:t>ac</a:t>
            </a:r>
            <a:r>
              <a:rPr lang="en-US" b="0" spc="-5" dirty="0"/>
              <a:t>t</a:t>
            </a:r>
            <a:r>
              <a:rPr lang="en-US" b="0" dirty="0"/>
              <a:t>ivi</a:t>
            </a:r>
            <a:r>
              <a:rPr lang="en-US" b="0" spc="-5" dirty="0"/>
              <a:t>t</a:t>
            </a:r>
            <a:r>
              <a:rPr lang="en-US" b="0" dirty="0"/>
              <a:t>i</a:t>
            </a:r>
            <a:r>
              <a:rPr lang="en-US" b="0" spc="-5" dirty="0"/>
              <a:t>e</a:t>
            </a:r>
            <a:r>
              <a:rPr lang="en-US" b="0" dirty="0"/>
              <a:t>s</a:t>
            </a:r>
            <a:r>
              <a:rPr lang="en-US" b="0" spc="-45" dirty="0"/>
              <a:t> </a:t>
            </a:r>
            <a:r>
              <a:rPr lang="en-US" b="0" dirty="0"/>
              <a:t>i</a:t>
            </a:r>
            <a:r>
              <a:rPr lang="en-US" b="0" spc="-5" dirty="0"/>
              <a:t>nt</a:t>
            </a:r>
            <a:r>
              <a:rPr lang="en-US" b="0" dirty="0"/>
              <a:t>o</a:t>
            </a:r>
            <a:r>
              <a:rPr lang="en-US" b="0" spc="-15" dirty="0"/>
              <a:t> </a:t>
            </a:r>
            <a:r>
              <a:rPr lang="en-US" b="0" spc="-5" dirty="0"/>
              <a:t>th</a:t>
            </a:r>
            <a:r>
              <a:rPr lang="en-US" b="0" dirty="0"/>
              <a:t>e</a:t>
            </a:r>
            <a:r>
              <a:rPr lang="en-US" b="0" spc="-20" dirty="0"/>
              <a:t> </a:t>
            </a:r>
            <a:r>
              <a:rPr lang="en-US" b="0" spc="-5" dirty="0"/>
              <a:t>d</a:t>
            </a:r>
            <a:r>
              <a:rPr lang="en-US" b="0" dirty="0"/>
              <a:t>ay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0" dirty="0"/>
              <a:t>For children who are sensory seeking, they need </a:t>
            </a:r>
            <a:r>
              <a:rPr lang="en-US" b="0" spc="-20" dirty="0"/>
              <a:t>o</a:t>
            </a:r>
            <a:r>
              <a:rPr lang="en-US" b="0" spc="-15" dirty="0"/>
              <a:t>rg</a:t>
            </a:r>
            <a:r>
              <a:rPr lang="en-US" b="0" dirty="0"/>
              <a:t>ani</a:t>
            </a:r>
            <a:r>
              <a:rPr lang="en-US" b="0" spc="-15" dirty="0"/>
              <a:t>z</a:t>
            </a:r>
            <a:r>
              <a:rPr lang="en-US" b="0" dirty="0"/>
              <a:t>ed </a:t>
            </a:r>
            <a:r>
              <a:rPr lang="en-US" b="0" spc="5" dirty="0"/>
              <a:t>m</a:t>
            </a:r>
            <a:r>
              <a:rPr lang="en-US" b="0" spc="-20" dirty="0"/>
              <a:t>ov</a:t>
            </a:r>
            <a:r>
              <a:rPr lang="en-US" b="0" dirty="0"/>
              <a:t>e</a:t>
            </a:r>
            <a:r>
              <a:rPr lang="en-US" b="0" spc="5" dirty="0"/>
              <a:t>m</a:t>
            </a:r>
            <a:r>
              <a:rPr lang="en-US" b="0" dirty="0"/>
              <a:t>en</a:t>
            </a:r>
            <a:r>
              <a:rPr lang="en-US" b="0" spc="-10" dirty="0"/>
              <a:t>t</a:t>
            </a:r>
            <a:endParaRPr lang="en-US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885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2211" rIns="0" bIns="0" rtlCol="0">
            <a:spAutoFit/>
          </a:bodyPr>
          <a:lstStyle/>
          <a:p>
            <a:pPr marL="328295">
              <a:lnSpc>
                <a:spcPct val="100000"/>
              </a:lnSpc>
            </a:pPr>
            <a:r>
              <a:rPr spc="-25" dirty="0"/>
              <a:t>Ques</a:t>
            </a:r>
            <a:r>
              <a:rPr dirty="0"/>
              <a:t>t</a:t>
            </a:r>
            <a:r>
              <a:rPr spc="5" dirty="0"/>
              <a:t>i</a:t>
            </a:r>
            <a:r>
              <a:rPr dirty="0"/>
              <a:t>on</a:t>
            </a:r>
            <a:r>
              <a:rPr spc="-25" dirty="0"/>
              <a:t>s</a:t>
            </a:r>
            <a:r>
              <a:rPr dirty="0"/>
              <a:t>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2211" rIns="0" bIns="0" rtlCol="0">
            <a:spAutoFit/>
          </a:bodyPr>
          <a:lstStyle/>
          <a:p>
            <a:pPr marL="328295">
              <a:lnSpc>
                <a:spcPct val="100000"/>
              </a:lnSpc>
            </a:pPr>
            <a:r>
              <a:rPr spc="-195" dirty="0"/>
              <a:t>P</a:t>
            </a:r>
            <a:r>
              <a:rPr spc="-15" dirty="0"/>
              <a:t>r</a:t>
            </a:r>
            <a:r>
              <a:rPr dirty="0"/>
              <a:t>e</a:t>
            </a:r>
            <a:r>
              <a:rPr spc="-25" dirty="0"/>
              <a:t>s</a:t>
            </a:r>
            <a:r>
              <a:rPr dirty="0"/>
              <a:t>ente</a:t>
            </a:r>
            <a:r>
              <a:rPr spc="-15" dirty="0"/>
              <a:t>r </a:t>
            </a:r>
            <a:r>
              <a:rPr spc="-10" dirty="0"/>
              <a:t>I</a:t>
            </a:r>
            <a:r>
              <a:rPr dirty="0"/>
              <a:t>n</a:t>
            </a:r>
            <a:r>
              <a:rPr spc="-20" dirty="0"/>
              <a:t>for</a:t>
            </a:r>
            <a:r>
              <a:rPr spc="-5" dirty="0"/>
              <a:t>m</a:t>
            </a:r>
            <a:r>
              <a:rPr dirty="0"/>
              <a:t>at</a:t>
            </a:r>
            <a:r>
              <a:rPr spc="5" dirty="0"/>
              <a:t>i</a:t>
            </a:r>
            <a:r>
              <a:rPr dirty="0"/>
              <a:t>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4" y="2231252"/>
            <a:ext cx="4349326" cy="743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4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00" spc="2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lang="en-US" sz="2000" spc="-20" dirty="0">
                <a:latin typeface="Trebuchet MS"/>
                <a:cs typeface="Times New Roman"/>
              </a:rPr>
              <a:t>Felicia Bernhard</a:t>
            </a:r>
            <a:r>
              <a:rPr sz="2000" dirty="0">
                <a:latin typeface="Trebuchet MS"/>
                <a:cs typeface="Trebuchet MS"/>
              </a:rPr>
              <a:t>,</a:t>
            </a:r>
            <a:r>
              <a:rPr sz="2000" spc="-5" dirty="0">
                <a:latin typeface="Trebuchet MS"/>
                <a:cs typeface="Trebuchet MS"/>
              </a:rPr>
              <a:t> </a:t>
            </a:r>
            <a:r>
              <a:rPr sz="2000" spc="-20" dirty="0">
                <a:latin typeface="Trebuchet MS"/>
                <a:cs typeface="Trebuchet MS"/>
              </a:rPr>
              <a:t>OT</a:t>
            </a:r>
            <a:r>
              <a:rPr sz="2000" spc="-5" dirty="0">
                <a:latin typeface="Trebuchet MS"/>
                <a:cs typeface="Trebuchet MS"/>
              </a:rPr>
              <a:t>R</a:t>
            </a:r>
            <a:r>
              <a:rPr sz="2000" dirty="0">
                <a:latin typeface="Trebuchet MS"/>
                <a:cs typeface="Trebuchet MS"/>
              </a:rPr>
              <a:t>/L</a:t>
            </a:r>
          </a:p>
          <a:p>
            <a:pPr marL="469900">
              <a:lnSpc>
                <a:spcPct val="100000"/>
              </a:lnSpc>
              <a:spcBef>
                <a:spcPts val="1005"/>
              </a:spcBef>
            </a:pPr>
            <a:r>
              <a:rPr sz="2000" spc="-5" dirty="0">
                <a:latin typeface="Trebuchet MS"/>
                <a:cs typeface="Trebuchet MS"/>
              </a:rPr>
              <a:t>C</a:t>
            </a:r>
            <a:r>
              <a:rPr sz="2000" spc="-10" dirty="0">
                <a:latin typeface="Trebuchet MS"/>
                <a:cs typeface="Trebuchet MS"/>
              </a:rPr>
              <a:t>incinnati</a:t>
            </a:r>
            <a:r>
              <a:rPr sz="2000" spc="20" dirty="0">
                <a:latin typeface="Trebuchet MS"/>
                <a:cs typeface="Trebuchet MS"/>
              </a:rPr>
              <a:t> </a:t>
            </a:r>
            <a:r>
              <a:rPr sz="2000" spc="-5" dirty="0">
                <a:latin typeface="Trebuchet MS"/>
                <a:cs typeface="Trebuchet MS"/>
              </a:rPr>
              <a:t>C</a:t>
            </a:r>
            <a:r>
              <a:rPr sz="2000" spc="-10" dirty="0">
                <a:latin typeface="Trebuchet MS"/>
                <a:cs typeface="Trebuchet MS"/>
              </a:rPr>
              <a:t>hi</a:t>
            </a:r>
            <a:r>
              <a:rPr sz="2000" spc="-15" dirty="0">
                <a:latin typeface="Trebuchet MS"/>
                <a:cs typeface="Trebuchet MS"/>
              </a:rPr>
              <a:t>ld</a:t>
            </a:r>
            <a:r>
              <a:rPr sz="2000" spc="-10" dirty="0">
                <a:latin typeface="Trebuchet MS"/>
                <a:cs typeface="Trebuchet MS"/>
              </a:rPr>
              <a:t>r</a:t>
            </a:r>
            <a:r>
              <a:rPr sz="2000" spc="-5" dirty="0">
                <a:latin typeface="Trebuchet MS"/>
                <a:cs typeface="Trebuchet MS"/>
              </a:rPr>
              <a:t>e</a:t>
            </a:r>
            <a:r>
              <a:rPr sz="2000" spc="-10" dirty="0">
                <a:latin typeface="Trebuchet MS"/>
                <a:cs typeface="Trebuchet MS"/>
              </a:rPr>
              <a:t>n</a:t>
            </a:r>
            <a:r>
              <a:rPr sz="2000" spc="-120" dirty="0">
                <a:latin typeface="Trebuchet MS"/>
                <a:cs typeface="Trebuchet MS"/>
              </a:rPr>
              <a:t>’</a:t>
            </a:r>
            <a:r>
              <a:rPr sz="2000" spc="-10" dirty="0">
                <a:latin typeface="Trebuchet MS"/>
                <a:cs typeface="Trebuchet MS"/>
              </a:rPr>
              <a:t>s</a:t>
            </a:r>
            <a:r>
              <a:rPr sz="2000" spc="10" dirty="0">
                <a:latin typeface="Trebuchet MS"/>
                <a:cs typeface="Trebuchet MS"/>
              </a:rPr>
              <a:t> </a:t>
            </a:r>
            <a:r>
              <a:rPr sz="2000" spc="-15" dirty="0">
                <a:latin typeface="Trebuchet MS"/>
                <a:cs typeface="Trebuchet MS"/>
              </a:rPr>
              <a:t>Ho</a:t>
            </a:r>
            <a:r>
              <a:rPr sz="2000" spc="-10" dirty="0">
                <a:latin typeface="Trebuchet MS"/>
                <a:cs typeface="Trebuchet MS"/>
              </a:rPr>
              <a:t>s</a:t>
            </a:r>
            <a:r>
              <a:rPr sz="2000" spc="-15" dirty="0">
                <a:latin typeface="Trebuchet MS"/>
                <a:cs typeface="Trebuchet MS"/>
              </a:rPr>
              <a:t>p</a:t>
            </a:r>
            <a:r>
              <a:rPr sz="2000" spc="-10" dirty="0">
                <a:latin typeface="Trebuchet MS"/>
                <a:cs typeface="Trebuchet MS"/>
              </a:rPr>
              <a:t>ital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074" y="716383"/>
            <a:ext cx="2090420" cy="482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3493B9"/>
                </a:solidFill>
                <a:latin typeface="Trebuchet MS"/>
                <a:cs typeface="Trebuchet MS"/>
              </a:rPr>
              <a:t>D</a:t>
            </a:r>
            <a:r>
              <a:rPr sz="3600" spc="5" dirty="0">
                <a:solidFill>
                  <a:srgbClr val="3493B9"/>
                </a:solidFill>
                <a:latin typeface="Trebuchet MS"/>
                <a:cs typeface="Trebuchet MS"/>
              </a:rPr>
              <a:t>i</a:t>
            </a:r>
            <a:r>
              <a:rPr sz="3600" spc="-25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3600" spc="5" dirty="0">
                <a:solidFill>
                  <a:srgbClr val="3493B9"/>
                </a:solidFill>
                <a:latin typeface="Trebuchet MS"/>
                <a:cs typeface="Trebuchet MS"/>
              </a:rPr>
              <a:t>c</a:t>
            </a:r>
            <a:r>
              <a:rPr sz="3600" spc="-25" dirty="0">
                <a:solidFill>
                  <a:srgbClr val="3493B9"/>
                </a:solidFill>
                <a:latin typeface="Trebuchet MS"/>
                <a:cs typeface="Trebuchet MS"/>
              </a:rPr>
              <a:t>l</a:t>
            </a:r>
            <a:r>
              <a:rPr sz="3600" spc="-20" dirty="0">
                <a:solidFill>
                  <a:srgbClr val="3493B9"/>
                </a:solidFill>
                <a:latin typeface="Trebuchet MS"/>
                <a:cs typeface="Trebuchet MS"/>
              </a:rPr>
              <a:t>o</a:t>
            </a:r>
            <a:r>
              <a:rPr sz="3600" spc="-25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3600" dirty="0">
                <a:solidFill>
                  <a:srgbClr val="3493B9"/>
                </a:solidFill>
                <a:latin typeface="Trebuchet MS"/>
                <a:cs typeface="Trebuchet MS"/>
              </a:rPr>
              <a:t>u</a:t>
            </a:r>
            <a:r>
              <a:rPr sz="3600" spc="-15" dirty="0">
                <a:solidFill>
                  <a:srgbClr val="3493B9"/>
                </a:solidFill>
                <a:latin typeface="Trebuchet MS"/>
                <a:cs typeface="Trebuchet MS"/>
              </a:rPr>
              <a:t>r</a:t>
            </a:r>
            <a:r>
              <a:rPr sz="3600" dirty="0">
                <a:solidFill>
                  <a:srgbClr val="3493B9"/>
                </a:solidFill>
                <a:latin typeface="Trebuchet MS"/>
                <a:cs typeface="Trebuchet MS"/>
              </a:rPr>
              <a:t>e</a:t>
            </a:r>
            <a:endParaRPr sz="36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074" y="2231252"/>
            <a:ext cx="241617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4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00" spc="2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hin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g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at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hi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2211" rIns="0" bIns="0" rtlCol="0">
            <a:spAutoFit/>
          </a:bodyPr>
          <a:lstStyle/>
          <a:p>
            <a:pPr marL="328295">
              <a:lnSpc>
                <a:spcPct val="100000"/>
              </a:lnSpc>
            </a:pPr>
            <a:r>
              <a:rPr dirty="0"/>
              <a:t>Lea</a:t>
            </a:r>
            <a:r>
              <a:rPr spc="-15" dirty="0"/>
              <a:t>rn</a:t>
            </a:r>
            <a:r>
              <a:rPr spc="5" dirty="0"/>
              <a:t>i</a:t>
            </a:r>
            <a:r>
              <a:rPr dirty="0"/>
              <a:t>n</a:t>
            </a:r>
            <a:r>
              <a:rPr spc="-20" dirty="0"/>
              <a:t>g</a:t>
            </a:r>
            <a:r>
              <a:rPr spc="-25" dirty="0"/>
              <a:t> </a:t>
            </a:r>
            <a:r>
              <a:rPr spc="-30" dirty="0"/>
              <a:t>O</a:t>
            </a:r>
            <a:r>
              <a:rPr spc="-5" dirty="0"/>
              <a:t>bj</a:t>
            </a:r>
            <a:r>
              <a:rPr spc="5" dirty="0"/>
              <a:t>ec</a:t>
            </a:r>
            <a:r>
              <a:rPr dirty="0"/>
              <a:t>t</a:t>
            </a:r>
            <a:r>
              <a:rPr spc="5" dirty="0"/>
              <a:t>i</a:t>
            </a:r>
            <a:r>
              <a:rPr dirty="0"/>
              <a:t>ve</a:t>
            </a:r>
            <a:r>
              <a:rPr spc="-15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4" y="1675682"/>
            <a:ext cx="8173720" cy="223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he end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f 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hi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n,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wi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 a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endParaRPr sz="2000" dirty="0">
              <a:latin typeface="Trebuchet MS"/>
              <a:cs typeface="Trebuchet MS"/>
            </a:endParaRPr>
          </a:p>
          <a:p>
            <a:pPr marL="355600" marR="517525" indent="-343535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20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2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 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he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ni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f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U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000" spc="-8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e,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000" spc="-8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es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 and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Cr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endParaRPr sz="2000" dirty="0">
              <a:latin typeface="Trebuchet MS"/>
              <a:cs typeface="Trebuchet MS"/>
            </a:endParaRPr>
          </a:p>
          <a:p>
            <a:pPr marL="355600" marR="67564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20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2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Dis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ss</a:t>
            </a: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he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ff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es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w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eha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vi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ea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2000" spc="5" dirty="0">
                <a:solidFill>
                  <a:srgbClr val="404040"/>
                </a:solidFill>
                <a:latin typeface="Trebuchet MS"/>
                <a:cs typeface="Trebuchet MS"/>
              </a:rPr>
              <a:t>show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endParaRPr sz="20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200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-15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De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ic</a:t>
            </a:r>
            <a:r>
              <a:rPr sz="20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ent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a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dd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ss</a:t>
            </a: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ens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eha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2211" rIns="0" bIns="0" rtlCol="0">
            <a:spAutoFit/>
          </a:bodyPr>
          <a:lstStyle/>
          <a:p>
            <a:pPr marL="328295">
              <a:lnSpc>
                <a:spcPct val="100000"/>
              </a:lnSpc>
            </a:pPr>
            <a:r>
              <a:rPr spc="-140" dirty="0"/>
              <a:t>R</a:t>
            </a:r>
            <a:r>
              <a:rPr dirty="0"/>
              <a:t>e</a:t>
            </a:r>
            <a:r>
              <a:rPr spc="-15" dirty="0"/>
              <a:t>f</a:t>
            </a:r>
            <a:r>
              <a:rPr dirty="0"/>
              <a:t>eren</a:t>
            </a:r>
            <a:r>
              <a:rPr spc="5" dirty="0"/>
              <a:t>c</a:t>
            </a:r>
            <a:r>
              <a:rPr dirty="0"/>
              <a:t>e</a:t>
            </a:r>
            <a:r>
              <a:rPr spc="-15"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4" y="2001063"/>
            <a:ext cx="8046084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4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00" spc="2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0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Di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endParaRPr sz="2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355600" marR="5080" indent="-343535">
              <a:lnSpc>
                <a:spcPct val="100000"/>
              </a:lnSpc>
              <a:tabLst>
                <a:tab pos="354965" algn="l"/>
              </a:tabLst>
            </a:pPr>
            <a:r>
              <a:rPr sz="20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2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Lu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J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ane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u="heavy" spc="-15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u="heavy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u="heavy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u="heavy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na</a:t>
            </a:r>
            <a:r>
              <a:rPr sz="2000" u="heavy" spc="-10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u="heavy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u="heavy" spc="-80" dirty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u="heavy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u="heavy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:</a:t>
            </a:r>
            <a:r>
              <a:rPr sz="2000" u="heavy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u="heavy" spc="-5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000" u="heavy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u="heavy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u="heavy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and </a:t>
            </a:r>
            <a:r>
              <a:rPr sz="2000" u="heavy" spc="-5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u="heavy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u="heavy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u="heavy" spc="-20" dirty="0">
                <a:solidFill>
                  <a:srgbClr val="404040"/>
                </a:solidFill>
                <a:latin typeface="Trebuchet MS"/>
                <a:cs typeface="Trebuchet MS"/>
              </a:rPr>
              <a:t>fo</a:t>
            </a:r>
            <a:r>
              <a:rPr sz="2000" u="heavy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u="heavy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Chi</a:t>
            </a:r>
            <a:r>
              <a:rPr sz="2000" u="heavy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u="heavy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u="heavy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u="heavy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wi</a:t>
            </a:r>
            <a:r>
              <a:rPr sz="2000" u="heavy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h</a:t>
            </a:r>
            <a:r>
              <a:rPr sz="2000" u="heavy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u="heavy" spc="-15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u="heavy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u="heavy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u="heavy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u="heavy" spc="-9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u="heavy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u="heavy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u="heavy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essin</a:t>
            </a:r>
            <a:r>
              <a:rPr sz="2000" u="heavy" spc="-1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u="heavy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u="heavy" spc="-10" dirty="0">
                <a:solidFill>
                  <a:srgbClr val="404040"/>
                </a:solidFill>
                <a:latin typeface="Trebuchet MS"/>
                <a:cs typeface="Trebuchet MS"/>
              </a:rPr>
              <a:t>is</a:t>
            </a:r>
            <a:r>
              <a:rPr sz="2000" u="heavy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u="heavy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u="heavy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u="heavy" dirty="0">
                <a:solidFill>
                  <a:srgbClr val="404040"/>
                </a:solidFill>
                <a:latin typeface="Trebuchet MS"/>
                <a:cs typeface="Trebuchet MS"/>
              </a:rPr>
              <a:t>er</a:t>
            </a:r>
            <a:endParaRPr sz="20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200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-15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2000" spc="-80" dirty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M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ah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n: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he ei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ht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em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2211" rIns="0" bIns="0" rtlCol="0">
            <a:spAutoFit/>
          </a:bodyPr>
          <a:lstStyle/>
          <a:p>
            <a:pPr marL="328295">
              <a:lnSpc>
                <a:spcPct val="100000"/>
              </a:lnSpc>
            </a:pPr>
            <a:r>
              <a:rPr spc="-30" dirty="0"/>
              <a:t>O</a:t>
            </a:r>
            <a:r>
              <a:rPr dirty="0"/>
              <a:t>ve</a:t>
            </a:r>
            <a:r>
              <a:rPr spc="-20" dirty="0"/>
              <a:t>rv</a:t>
            </a:r>
            <a:r>
              <a:rPr spc="-10" dirty="0"/>
              <a:t>i</a:t>
            </a:r>
            <a:r>
              <a:rPr dirty="0"/>
              <a:t>ew</a:t>
            </a:r>
            <a:r>
              <a:rPr spc="-20" dirty="0"/>
              <a:t> of</a:t>
            </a:r>
            <a:r>
              <a:rPr spc="-5" dirty="0"/>
              <a:t> </a:t>
            </a:r>
            <a:r>
              <a:rPr spc="-25" dirty="0"/>
              <a:t>S</a:t>
            </a:r>
            <a:r>
              <a:rPr dirty="0"/>
              <a:t>en</a:t>
            </a:r>
            <a:r>
              <a:rPr spc="-20" dirty="0"/>
              <a:t>sor</a:t>
            </a:r>
            <a:r>
              <a:rPr dirty="0"/>
              <a:t>y</a:t>
            </a:r>
            <a:r>
              <a:rPr spc="5" dirty="0"/>
              <a:t> </a:t>
            </a:r>
            <a:r>
              <a:rPr spc="-25" dirty="0"/>
              <a:t>Sys</a:t>
            </a:r>
            <a:r>
              <a:rPr dirty="0"/>
              <a:t>te</a:t>
            </a:r>
            <a:r>
              <a:rPr spc="-30" dirty="0"/>
              <a:t>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5" y="1538651"/>
            <a:ext cx="3282525" cy="2303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4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00" spc="2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-24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le</a:t>
            </a:r>
            <a:r>
              <a:rPr lang="en-US" sz="1800" spc="-5" dirty="0">
                <a:solidFill>
                  <a:srgbClr val="404040"/>
                </a:solidFill>
                <a:latin typeface="Trebuchet MS"/>
                <a:cs typeface="Trebuchet MS"/>
              </a:rPr>
              <a:t> (touch) 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00" spc="2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 (sound)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00" spc="2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isual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 (sight)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45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5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Ol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 (hearing)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5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lang="en-US" sz="1800" dirty="0">
                <a:solidFill>
                  <a:srgbClr val="404040"/>
                </a:solidFill>
                <a:latin typeface="Trebuchet MS"/>
                <a:cs typeface="Trebuchet MS"/>
              </a:rPr>
              <a:t> (taste)</a:t>
            </a:r>
            <a:endParaRPr sz="1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00" spc="20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-12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4875" y="3544235"/>
            <a:ext cx="46101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and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ent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gr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ity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6075" y="3946571"/>
            <a:ext cx="18681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45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5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-9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42075" y="3946571"/>
            <a:ext cx="60826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ut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m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cl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es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and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j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g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is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98975" y="4220891"/>
            <a:ext cx="32372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we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he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re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6075" y="4621703"/>
            <a:ext cx="1750695" cy="528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tabLst>
                <a:tab pos="354965" algn="l"/>
              </a:tabLst>
            </a:pPr>
            <a:r>
              <a:rPr sz="145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1450" spc="-15" dirty="0">
                <a:solidFill>
                  <a:srgbClr val="3493B9"/>
                </a:solidFill>
                <a:latin typeface="Times New Roman"/>
                <a:cs typeface="Times New Roman"/>
              </a:rPr>
              <a:t>	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 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mp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61379" y="4621703"/>
            <a:ext cx="572135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sensat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rg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an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;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ee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f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hun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1800" spc="-27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ain,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h,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689098" y="4037838"/>
            <a:ext cx="230504" cy="116205"/>
          </a:xfrm>
          <a:custGeom>
            <a:avLst/>
            <a:gdLst/>
            <a:ahLst/>
            <a:cxnLst/>
            <a:rect l="l" t="t" r="r" b="b"/>
            <a:pathLst>
              <a:path w="230505" h="116204">
                <a:moveTo>
                  <a:pt x="172212" y="0"/>
                </a:moveTo>
                <a:lnTo>
                  <a:pt x="172212" y="28956"/>
                </a:lnTo>
                <a:lnTo>
                  <a:pt x="0" y="28956"/>
                </a:lnTo>
                <a:lnTo>
                  <a:pt x="0" y="86868"/>
                </a:lnTo>
                <a:lnTo>
                  <a:pt x="172212" y="86868"/>
                </a:lnTo>
                <a:lnTo>
                  <a:pt x="172212" y="115824"/>
                </a:lnTo>
                <a:lnTo>
                  <a:pt x="230124" y="57912"/>
                </a:lnTo>
                <a:lnTo>
                  <a:pt x="172212" y="0"/>
                </a:lnTo>
                <a:close/>
              </a:path>
            </a:pathLst>
          </a:custGeom>
          <a:solidFill>
            <a:srgbClr val="3493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89098" y="4037838"/>
            <a:ext cx="230504" cy="116205"/>
          </a:xfrm>
          <a:custGeom>
            <a:avLst/>
            <a:gdLst/>
            <a:ahLst/>
            <a:cxnLst/>
            <a:rect l="l" t="t" r="r" b="b"/>
            <a:pathLst>
              <a:path w="230505" h="116204">
                <a:moveTo>
                  <a:pt x="0" y="86868"/>
                </a:moveTo>
                <a:lnTo>
                  <a:pt x="172212" y="86868"/>
                </a:lnTo>
                <a:lnTo>
                  <a:pt x="172212" y="115824"/>
                </a:lnTo>
                <a:lnTo>
                  <a:pt x="230124" y="57912"/>
                </a:lnTo>
                <a:lnTo>
                  <a:pt x="172212" y="0"/>
                </a:lnTo>
                <a:lnTo>
                  <a:pt x="172212" y="28956"/>
                </a:lnTo>
                <a:lnTo>
                  <a:pt x="0" y="28956"/>
                </a:lnTo>
                <a:lnTo>
                  <a:pt x="0" y="86868"/>
                </a:lnTo>
                <a:close/>
              </a:path>
            </a:pathLst>
          </a:custGeom>
          <a:ln w="19812">
            <a:solidFill>
              <a:srgbClr val="226B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13610" y="3630929"/>
            <a:ext cx="230504" cy="117475"/>
          </a:xfrm>
          <a:custGeom>
            <a:avLst/>
            <a:gdLst/>
            <a:ahLst/>
            <a:cxnLst/>
            <a:rect l="l" t="t" r="r" b="b"/>
            <a:pathLst>
              <a:path w="230505" h="117475">
                <a:moveTo>
                  <a:pt x="171450" y="0"/>
                </a:moveTo>
                <a:lnTo>
                  <a:pt x="171450" y="29337"/>
                </a:lnTo>
                <a:lnTo>
                  <a:pt x="0" y="29337"/>
                </a:lnTo>
                <a:lnTo>
                  <a:pt x="0" y="88011"/>
                </a:lnTo>
                <a:lnTo>
                  <a:pt x="171450" y="88011"/>
                </a:lnTo>
                <a:lnTo>
                  <a:pt x="171450" y="117348"/>
                </a:lnTo>
                <a:lnTo>
                  <a:pt x="230124" y="58674"/>
                </a:lnTo>
                <a:lnTo>
                  <a:pt x="171450" y="0"/>
                </a:lnTo>
                <a:close/>
              </a:path>
            </a:pathLst>
          </a:custGeom>
          <a:solidFill>
            <a:srgbClr val="3493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13610" y="3630929"/>
            <a:ext cx="230504" cy="117475"/>
          </a:xfrm>
          <a:custGeom>
            <a:avLst/>
            <a:gdLst/>
            <a:ahLst/>
            <a:cxnLst/>
            <a:rect l="l" t="t" r="r" b="b"/>
            <a:pathLst>
              <a:path w="230505" h="117475">
                <a:moveTo>
                  <a:pt x="0" y="88011"/>
                </a:moveTo>
                <a:lnTo>
                  <a:pt x="171450" y="88011"/>
                </a:lnTo>
                <a:lnTo>
                  <a:pt x="171450" y="117348"/>
                </a:lnTo>
                <a:lnTo>
                  <a:pt x="230124" y="58674"/>
                </a:lnTo>
                <a:lnTo>
                  <a:pt x="171450" y="0"/>
                </a:lnTo>
                <a:lnTo>
                  <a:pt x="171450" y="29337"/>
                </a:lnTo>
                <a:lnTo>
                  <a:pt x="0" y="29337"/>
                </a:lnTo>
                <a:lnTo>
                  <a:pt x="0" y="88011"/>
                </a:lnTo>
                <a:close/>
              </a:path>
            </a:pathLst>
          </a:custGeom>
          <a:ln w="19812">
            <a:solidFill>
              <a:srgbClr val="226B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03754" y="4743450"/>
            <a:ext cx="230504" cy="116205"/>
          </a:xfrm>
          <a:custGeom>
            <a:avLst/>
            <a:gdLst/>
            <a:ahLst/>
            <a:cxnLst/>
            <a:rect l="l" t="t" r="r" b="b"/>
            <a:pathLst>
              <a:path w="230505" h="116204">
                <a:moveTo>
                  <a:pt x="172212" y="0"/>
                </a:moveTo>
                <a:lnTo>
                  <a:pt x="172212" y="28956"/>
                </a:lnTo>
                <a:lnTo>
                  <a:pt x="0" y="28956"/>
                </a:lnTo>
                <a:lnTo>
                  <a:pt x="0" y="86868"/>
                </a:lnTo>
                <a:lnTo>
                  <a:pt x="172212" y="86868"/>
                </a:lnTo>
                <a:lnTo>
                  <a:pt x="172212" y="115824"/>
                </a:lnTo>
                <a:lnTo>
                  <a:pt x="230124" y="57912"/>
                </a:lnTo>
                <a:lnTo>
                  <a:pt x="172212" y="0"/>
                </a:lnTo>
                <a:close/>
              </a:path>
            </a:pathLst>
          </a:custGeom>
          <a:solidFill>
            <a:srgbClr val="3493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603754" y="4743450"/>
            <a:ext cx="230504" cy="116205"/>
          </a:xfrm>
          <a:custGeom>
            <a:avLst/>
            <a:gdLst/>
            <a:ahLst/>
            <a:cxnLst/>
            <a:rect l="l" t="t" r="r" b="b"/>
            <a:pathLst>
              <a:path w="230505" h="116204">
                <a:moveTo>
                  <a:pt x="0" y="86868"/>
                </a:moveTo>
                <a:lnTo>
                  <a:pt x="172212" y="86868"/>
                </a:lnTo>
                <a:lnTo>
                  <a:pt x="172212" y="115824"/>
                </a:lnTo>
                <a:lnTo>
                  <a:pt x="230124" y="57912"/>
                </a:lnTo>
                <a:lnTo>
                  <a:pt x="172212" y="0"/>
                </a:lnTo>
                <a:lnTo>
                  <a:pt x="172212" y="28956"/>
                </a:lnTo>
                <a:lnTo>
                  <a:pt x="0" y="28956"/>
                </a:lnTo>
                <a:lnTo>
                  <a:pt x="0" y="86868"/>
                </a:lnTo>
                <a:close/>
              </a:path>
            </a:pathLst>
          </a:custGeom>
          <a:ln w="19812">
            <a:solidFill>
              <a:srgbClr val="226B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080" y="246540"/>
            <a:ext cx="11311127" cy="1211205"/>
          </a:xfrm>
          <a:prstGeom prst="rect">
            <a:avLst/>
          </a:prstGeom>
        </p:spPr>
        <p:txBody>
          <a:bodyPr vert="horz" wrap="square" lIns="0" tIns="102211" rIns="0" bIns="0" rtlCol="0">
            <a:spAutoFit/>
          </a:bodyPr>
          <a:lstStyle/>
          <a:p>
            <a:pPr marL="328295">
              <a:lnSpc>
                <a:spcPct val="100000"/>
              </a:lnSpc>
            </a:pPr>
            <a:r>
              <a:rPr spc="-25" dirty="0"/>
              <a:t>S</a:t>
            </a:r>
            <a:r>
              <a:rPr dirty="0"/>
              <a:t>en</a:t>
            </a:r>
            <a:r>
              <a:rPr spc="-20" dirty="0"/>
              <a:t>sor</a:t>
            </a:r>
            <a:r>
              <a:rPr dirty="0"/>
              <a:t>y</a:t>
            </a:r>
            <a:r>
              <a:rPr spc="5" dirty="0"/>
              <a:t> </a:t>
            </a:r>
            <a:r>
              <a:rPr spc="-195" dirty="0"/>
              <a:t>P</a:t>
            </a:r>
            <a:r>
              <a:rPr spc="-20" dirty="0"/>
              <a:t>ro</a:t>
            </a:r>
            <a:r>
              <a:rPr spc="-15" dirty="0"/>
              <a:t>c</a:t>
            </a:r>
            <a:r>
              <a:rPr dirty="0"/>
              <a:t>e</a:t>
            </a:r>
            <a:r>
              <a:rPr spc="-25" dirty="0"/>
              <a:t>s</a:t>
            </a:r>
            <a:r>
              <a:rPr spc="-20" dirty="0"/>
              <a:t>s</a:t>
            </a:r>
            <a:r>
              <a:rPr spc="5" dirty="0"/>
              <a:t>i</a:t>
            </a:r>
            <a:r>
              <a:rPr dirty="0"/>
              <a:t>n</a:t>
            </a:r>
            <a:r>
              <a:rPr spc="-20" dirty="0"/>
              <a:t>g</a:t>
            </a:r>
            <a:r>
              <a:rPr spc="25" dirty="0"/>
              <a:t> </a:t>
            </a:r>
            <a:r>
              <a:rPr spc="-5" dirty="0"/>
              <a:t>D</a:t>
            </a:r>
            <a:r>
              <a:rPr spc="5" dirty="0"/>
              <a:t>i</a:t>
            </a:r>
            <a:r>
              <a:rPr spc="-25" dirty="0"/>
              <a:t>s</a:t>
            </a:r>
            <a:r>
              <a:rPr spc="-20" dirty="0"/>
              <a:t>or</a:t>
            </a:r>
            <a:r>
              <a:rPr spc="-5" dirty="0"/>
              <a:t>d</a:t>
            </a:r>
            <a:r>
              <a:rPr dirty="0"/>
              <a:t>e</a:t>
            </a:r>
            <a:r>
              <a:rPr spc="-15" dirty="0"/>
              <a:t>r</a:t>
            </a:r>
            <a:r>
              <a:rPr lang="en-US" spc="-15" dirty="0"/>
              <a:t>s: </a:t>
            </a:r>
            <a:br>
              <a:rPr lang="en-US" spc="-15" dirty="0"/>
            </a:br>
            <a:r>
              <a:rPr lang="en-US" spc="-15" dirty="0"/>
              <a:t>Focus on Sensory Modulation Disorder</a:t>
            </a:r>
            <a:endParaRPr spc="-15" dirty="0"/>
          </a:p>
        </p:txBody>
      </p:sp>
      <p:sp>
        <p:nvSpPr>
          <p:cNvPr id="3" name="object 3"/>
          <p:cNvSpPr/>
          <p:nvPr/>
        </p:nvSpPr>
        <p:spPr>
          <a:xfrm>
            <a:off x="384080" y="1548378"/>
            <a:ext cx="9081452" cy="37612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0436" y="614172"/>
            <a:ext cx="11311127" cy="1215700"/>
          </a:xfrm>
          <a:prstGeom prst="rect">
            <a:avLst/>
          </a:prstGeom>
        </p:spPr>
        <p:txBody>
          <a:bodyPr vert="horz" wrap="square" lIns="0" tIns="317483" rIns="0" bIns="0" rtlCol="0">
            <a:spAutoFit/>
          </a:bodyPr>
          <a:lstStyle/>
          <a:p>
            <a:pPr marL="382270">
              <a:lnSpc>
                <a:spcPts val="3479"/>
              </a:lnSpc>
            </a:pPr>
            <a:r>
              <a:rPr sz="2900" spc="-5" dirty="0"/>
              <a:t>Sen</a:t>
            </a:r>
            <a:r>
              <a:rPr sz="2900" dirty="0"/>
              <a:t>so</a:t>
            </a:r>
            <a:r>
              <a:rPr sz="2900" spc="-5" dirty="0"/>
              <a:t>r</a:t>
            </a:r>
            <a:r>
              <a:rPr sz="2900" dirty="0"/>
              <a:t>y</a:t>
            </a:r>
            <a:r>
              <a:rPr sz="2900" spc="-5" dirty="0"/>
              <a:t> </a:t>
            </a:r>
            <a:r>
              <a:rPr sz="2900" spc="-135" dirty="0"/>
              <a:t>P</a:t>
            </a:r>
            <a:r>
              <a:rPr sz="2900" spc="-5" dirty="0"/>
              <a:t>r</a:t>
            </a:r>
            <a:r>
              <a:rPr sz="2900" dirty="0"/>
              <a:t>oc</a:t>
            </a:r>
            <a:r>
              <a:rPr sz="2900" spc="-5" dirty="0"/>
              <a:t>essi</a:t>
            </a:r>
            <a:r>
              <a:rPr sz="2900" dirty="0"/>
              <a:t>ng</a:t>
            </a:r>
            <a:r>
              <a:rPr sz="2900" spc="-40" dirty="0"/>
              <a:t> </a:t>
            </a:r>
            <a:r>
              <a:rPr sz="2900" spc="-5" dirty="0"/>
              <a:t>Diso</a:t>
            </a:r>
            <a:r>
              <a:rPr sz="2900" dirty="0"/>
              <a:t>rd</a:t>
            </a:r>
            <a:r>
              <a:rPr sz="2900" spc="-5" dirty="0"/>
              <a:t>er</a:t>
            </a:r>
            <a:r>
              <a:rPr lang="en-US" sz="2900" spc="-5" dirty="0"/>
              <a:t> Subtype:</a:t>
            </a:r>
            <a:endParaRPr sz="2900" dirty="0"/>
          </a:p>
          <a:p>
            <a:pPr marL="382270">
              <a:lnSpc>
                <a:spcPct val="100000"/>
              </a:lnSpc>
            </a:pPr>
            <a:r>
              <a:rPr sz="2900" spc="-5" dirty="0"/>
              <a:t>Sen</a:t>
            </a:r>
            <a:r>
              <a:rPr sz="2900" dirty="0"/>
              <a:t>so</a:t>
            </a:r>
            <a:r>
              <a:rPr sz="2900" spc="-5" dirty="0"/>
              <a:t>r</a:t>
            </a:r>
            <a:r>
              <a:rPr sz="2900" dirty="0"/>
              <a:t>y</a:t>
            </a:r>
            <a:r>
              <a:rPr sz="2900" spc="-5" dirty="0"/>
              <a:t> </a:t>
            </a:r>
            <a:r>
              <a:rPr sz="2900" dirty="0"/>
              <a:t>Mod</a:t>
            </a:r>
            <a:r>
              <a:rPr sz="2900" spc="-5" dirty="0"/>
              <a:t>ula</a:t>
            </a:r>
            <a:r>
              <a:rPr sz="2900" dirty="0"/>
              <a:t>t</a:t>
            </a:r>
            <a:r>
              <a:rPr sz="2900" spc="-5" dirty="0"/>
              <a:t>io</a:t>
            </a:r>
            <a:r>
              <a:rPr sz="2900" dirty="0"/>
              <a:t>n</a:t>
            </a:r>
            <a:r>
              <a:rPr sz="2900" spc="-35" dirty="0"/>
              <a:t> </a:t>
            </a:r>
            <a:r>
              <a:rPr sz="2900" spc="-10" dirty="0"/>
              <a:t>D</a:t>
            </a:r>
            <a:r>
              <a:rPr lang="en-US" sz="2900" spc="-5" dirty="0"/>
              <a:t>isorder (SMD)</a:t>
            </a:r>
            <a:endParaRPr sz="2900" dirty="0"/>
          </a:p>
        </p:txBody>
      </p:sp>
      <p:sp>
        <p:nvSpPr>
          <p:cNvPr id="3" name="object 3"/>
          <p:cNvSpPr txBox="1"/>
          <p:nvPr/>
        </p:nvSpPr>
        <p:spPr>
          <a:xfrm>
            <a:off x="756074" y="2234685"/>
            <a:ext cx="7775575" cy="14875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05"/>
              </a:spcBef>
            </a:pPr>
            <a:r>
              <a:rPr sz="200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-15" dirty="0">
                <a:solidFill>
                  <a:srgbClr val="3493B9"/>
                </a:solidFill>
                <a:latin typeface="Times New Roman"/>
                <a:cs typeface="Times New Roman"/>
              </a:rPr>
              <a:t>  </a:t>
            </a:r>
            <a:r>
              <a:rPr sz="2000" spc="-10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ff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in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ut</a:t>
            </a:r>
            <a:endParaRPr sz="2000" dirty="0">
              <a:latin typeface="Trebuchet MS"/>
              <a:cs typeface="Trebuchet MS"/>
            </a:endParaRPr>
          </a:p>
          <a:p>
            <a:pPr marL="756285" marR="5080" indent="-287020">
              <a:lnSpc>
                <a:spcPct val="100000"/>
              </a:lnSpc>
              <a:spcBef>
                <a:spcPts val="994"/>
              </a:spcBef>
            </a:pPr>
            <a:r>
              <a:rPr sz="200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-15" dirty="0">
                <a:solidFill>
                  <a:srgbClr val="3493B9"/>
                </a:solidFill>
                <a:latin typeface="Times New Roman"/>
                <a:cs typeface="Times New Roman"/>
              </a:rPr>
              <a:t>  </a:t>
            </a:r>
            <a:r>
              <a:rPr sz="2000" spc="-10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Di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ff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2000" spc="-20" dirty="0">
                <a:solidFill>
                  <a:srgbClr val="404040"/>
                </a:solidFill>
                <a:latin typeface="Trebuchet MS"/>
                <a:cs typeface="Trebuchet MS"/>
              </a:rPr>
              <a:t>getting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 keeping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r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ff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ent en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and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k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endParaRPr sz="2000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1005"/>
              </a:spcBef>
            </a:pPr>
            <a:r>
              <a:rPr sz="200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-15" dirty="0">
                <a:solidFill>
                  <a:srgbClr val="3493B9"/>
                </a:solidFill>
                <a:latin typeface="Times New Roman"/>
                <a:cs typeface="Times New Roman"/>
              </a:rPr>
              <a:t>  </a:t>
            </a:r>
            <a:r>
              <a:rPr sz="2000" spc="-10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Di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ff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to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ha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in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074" y="720984"/>
            <a:ext cx="7379334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en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so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ry</a:t>
            </a:r>
            <a:r>
              <a:rPr sz="3200" spc="-15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Mo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dul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a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t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io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n</a:t>
            </a:r>
            <a:r>
              <a:rPr sz="3200" spc="10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D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i</a:t>
            </a:r>
            <a:r>
              <a:rPr lang="en-US" sz="3200" spc="-5" dirty="0">
                <a:solidFill>
                  <a:srgbClr val="3493B9"/>
                </a:solidFill>
                <a:latin typeface="Trebuchet MS"/>
                <a:cs typeface="Trebuchet MS"/>
              </a:rPr>
              <a:t>sorder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ubtyp</a:t>
            </a:r>
            <a:r>
              <a:rPr sz="3200" spc="5" dirty="0">
                <a:solidFill>
                  <a:srgbClr val="3493B9"/>
                </a:solidFill>
                <a:latin typeface="Trebuchet MS"/>
                <a:cs typeface="Trebuchet MS"/>
              </a:rPr>
              <a:t>e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:</a:t>
            </a:r>
            <a:r>
              <a:rPr sz="3200" spc="-20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en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so</a:t>
            </a:r>
            <a:r>
              <a:rPr sz="3200" spc="5" dirty="0">
                <a:solidFill>
                  <a:srgbClr val="3493B9"/>
                </a:solidFill>
                <a:latin typeface="Trebuchet MS"/>
                <a:cs typeface="Trebuchet MS"/>
              </a:rPr>
              <a:t>r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y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 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Over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-</a:t>
            </a:r>
            <a:r>
              <a:rPr sz="3200" spc="-140" dirty="0">
                <a:solidFill>
                  <a:srgbClr val="3493B9"/>
                </a:solidFill>
                <a:latin typeface="Trebuchet MS"/>
                <a:cs typeface="Trebuchet MS"/>
              </a:rPr>
              <a:t>R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e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p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o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n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si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v</a:t>
            </a:r>
            <a:r>
              <a:rPr sz="3200" spc="-5" dirty="0">
                <a:solidFill>
                  <a:srgbClr val="3493B9"/>
                </a:solidFill>
                <a:latin typeface="Trebuchet MS"/>
                <a:cs typeface="Trebuchet MS"/>
              </a:rPr>
              <a:t>i</a:t>
            </a:r>
            <a:r>
              <a:rPr sz="3200" dirty="0">
                <a:solidFill>
                  <a:srgbClr val="3493B9"/>
                </a:solidFill>
                <a:latin typeface="Trebuchet MS"/>
                <a:cs typeface="Trebuchet MS"/>
              </a:rPr>
              <a:t>ty</a:t>
            </a:r>
            <a:r>
              <a:rPr lang="en-US" sz="3200" dirty="0">
                <a:solidFill>
                  <a:srgbClr val="3493B9"/>
                </a:solidFill>
                <a:latin typeface="Trebuchet MS"/>
                <a:cs typeface="Trebuchet MS"/>
              </a:rPr>
              <a:t> (SOR)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074" y="1752600"/>
            <a:ext cx="8610600" cy="38985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24460">
              <a:lnSpc>
                <a:spcPct val="100000"/>
              </a:lnSpc>
            </a:pPr>
            <a:r>
              <a:rPr lang="en-US" sz="2000" spc="-5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kn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as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sory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avoi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or s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sory</a:t>
            </a:r>
            <a:r>
              <a:rPr sz="20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de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siv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000" spc="-1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ttl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it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npu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can</a:t>
            </a:r>
            <a:r>
              <a:rPr sz="20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nte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as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arg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amo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un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npu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endParaRPr sz="2000" dirty="0">
              <a:latin typeface="Trebuchet MS"/>
              <a:cs typeface="Trebuchet MS"/>
            </a:endParaRPr>
          </a:p>
          <a:p>
            <a:pPr marL="698500" marR="25400" indent="-228600">
              <a:lnSpc>
                <a:spcPct val="100000"/>
              </a:lnSpc>
              <a:spcBef>
                <a:spcPts val="1000"/>
              </a:spcBef>
            </a:pPr>
            <a:r>
              <a:rPr sz="200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17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Can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any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he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ned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(v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)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too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h,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too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g to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se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u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endParaRPr sz="2000" dirty="0">
              <a:latin typeface="Trebuchet MS"/>
              <a:cs typeface="Trebuchet MS"/>
            </a:endParaRPr>
          </a:p>
          <a:p>
            <a:pPr marL="469900">
              <a:lnSpc>
                <a:spcPct val="100000"/>
              </a:lnSpc>
              <a:spcBef>
                <a:spcPts val="994"/>
              </a:spcBef>
            </a:pPr>
            <a:r>
              <a:rPr sz="2000" spc="-15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17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2000" spc="-80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es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eha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vi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s:</a:t>
            </a:r>
            <a:endParaRPr sz="2000" dirty="0">
              <a:latin typeface="Trebuchet MS"/>
              <a:cs typeface="Trebuchet MS"/>
            </a:endParaRPr>
          </a:p>
          <a:p>
            <a:pPr marL="1155700" marR="561975" indent="-228600">
              <a:lnSpc>
                <a:spcPct val="100000"/>
              </a:lnSpc>
              <a:spcBef>
                <a:spcPts val="1000"/>
              </a:spcBef>
            </a:pPr>
            <a:r>
              <a:rPr sz="2000" spc="20" dirty="0">
                <a:solidFill>
                  <a:srgbClr val="3493B9"/>
                </a:solidFill>
                <a:latin typeface="Wingdings 3"/>
                <a:cs typeface="Wingdings 3"/>
              </a:rPr>
              <a:t></a:t>
            </a:r>
            <a:r>
              <a:rPr sz="2000" spc="20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45" dirty="0">
                <a:solidFill>
                  <a:srgbClr val="3493B9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asily</a:t>
            </a: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ov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rwh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lm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in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ut,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can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b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c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om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aggr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ssi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irrita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bl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uss</a:t>
            </a:r>
            <a:r>
              <a:rPr sz="2000" spc="-2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mood</a:t>
            </a:r>
            <a:r>
              <a:rPr sz="2000" spc="-200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tactile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f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nsi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v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ss</a:t>
            </a:r>
            <a:r>
              <a:rPr lang="en-US" sz="2000" spc="-10" dirty="0">
                <a:solidFill>
                  <a:srgbClr val="404040"/>
                </a:solidFill>
                <a:latin typeface="Trebuchet MS"/>
                <a:cs typeface="Trebuchet MS"/>
              </a:rPr>
              <a:t> (to touch)</a:t>
            </a:r>
            <a:endParaRPr sz="2000" dirty="0">
              <a:latin typeface="Trebuchet MS"/>
              <a:cs typeface="Trebuchet MS"/>
            </a:endParaRPr>
          </a:p>
          <a:p>
            <a:pPr marL="698500" marR="5080" indent="-228600">
              <a:lnSpc>
                <a:spcPct val="100000"/>
              </a:lnSpc>
              <a:spcBef>
                <a:spcPts val="990"/>
              </a:spcBef>
              <a:buClr>
                <a:srgbClr val="3493B9"/>
              </a:buClr>
              <a:buSzPct val="80000"/>
              <a:buFont typeface="Wingdings"/>
              <a:buChar char=""/>
              <a:tabLst>
                <a:tab pos="698500" algn="l"/>
              </a:tabLst>
            </a:pPr>
            <a:r>
              <a:rPr sz="2000" b="1" spc="-220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m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en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spc="-100" dirty="0">
                <a:solidFill>
                  <a:srgbClr val="404040"/>
                </a:solidFill>
                <a:latin typeface="Trebuchet MS"/>
                <a:cs typeface="Trebuchet MS"/>
              </a:rPr>
              <a:t>P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ri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ci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ple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s:</a:t>
            </a:r>
            <a:r>
              <a:rPr sz="2000" b="1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raise</a:t>
            </a:r>
            <a:r>
              <a:rPr sz="2000" b="1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tolerance</a:t>
            </a:r>
            <a:r>
              <a:rPr sz="2000" b="1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for</a:t>
            </a:r>
            <a:r>
              <a:rPr sz="2000" b="1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nput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, </a:t>
            </a:r>
            <a:r>
              <a:rPr lang="en-US" sz="2000" b="1" dirty="0">
                <a:solidFill>
                  <a:srgbClr val="404040"/>
                </a:solidFill>
                <a:latin typeface="Trebuchet MS"/>
                <a:cs typeface="Trebuchet MS"/>
              </a:rPr>
              <a:t>get</a:t>
            </a:r>
            <a:r>
              <a:rPr sz="2000" b="1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d</a:t>
            </a:r>
            <a:r>
              <a:rPr sz="2000" b="1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lang="en-US" sz="2000" b="1" spc="-15" dirty="0">
                <a:solidFill>
                  <a:srgbClr val="404040"/>
                </a:solidFill>
                <a:latin typeface="Trebuchet MS"/>
                <a:cs typeface="Trebuchet MS"/>
              </a:rPr>
              <a:t>stay</a:t>
            </a:r>
            <a:r>
              <a:rPr sz="2000" b="1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r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g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ul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lang="en-US"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ted;</a:t>
            </a:r>
            <a:r>
              <a:rPr sz="2000" b="1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ac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ivi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b="1" spc="-1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b="1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are</a:t>
            </a:r>
            <a:r>
              <a:rPr sz="2000" b="1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o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w</a:t>
            </a:r>
            <a:r>
              <a:rPr sz="2000" b="1" spc="5" dirty="0">
                <a:solidFill>
                  <a:srgbClr val="404040"/>
                </a:solidFill>
                <a:latin typeface="Trebuchet MS"/>
                <a:cs typeface="Trebuchet MS"/>
              </a:rPr>
              <a:t>/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ow</a:t>
            </a:r>
            <a:r>
              <a:rPr sz="2000" b="1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nten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si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spc="-245" dirty="0">
                <a:solidFill>
                  <a:srgbClr val="404040"/>
                </a:solidFill>
                <a:latin typeface="Trebuchet MS"/>
                <a:cs typeface="Trebuchet MS"/>
              </a:rPr>
              <a:t>y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, mai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nt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ain</a:t>
            </a:r>
            <a:r>
              <a:rPr sz="2000" b="1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a ca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l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m-a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le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rt</a:t>
            </a:r>
            <a:r>
              <a:rPr sz="2000" b="1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s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000" b="1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r>
              <a:rPr sz="2000" b="1" spc="-5" dirty="0">
                <a:solidFill>
                  <a:srgbClr val="404040"/>
                </a:solidFill>
                <a:latin typeface="Trebuchet MS"/>
                <a:cs typeface="Trebuchet MS"/>
              </a:rPr>
              <a:t>te</a:t>
            </a:r>
            <a:endParaRPr sz="2000" b="1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7A8616F49C214EBF48B3B3A5040748" ma:contentTypeVersion="11" ma:contentTypeDescription="Create a new document." ma:contentTypeScope="" ma:versionID="0b5519dc046ef5e7239a4748543891fb">
  <xsd:schema xmlns:xsd="http://www.w3.org/2001/XMLSchema" xmlns:xs="http://www.w3.org/2001/XMLSchema" xmlns:p="http://schemas.microsoft.com/office/2006/metadata/properties" xmlns:ns2="bac928cc-b4c5-4aa0-91c6-070a9d3f3412" xmlns:ns3="c1f88acd-0c25-41d2-ae93-87255261f4ff" targetNamespace="http://schemas.microsoft.com/office/2006/metadata/properties" ma:root="true" ma:fieldsID="f000f0f01c8e33d57f91919a679c9ba0" ns2:_="" ns3:_="">
    <xsd:import namespace="bac928cc-b4c5-4aa0-91c6-070a9d3f3412"/>
    <xsd:import namespace="c1f88acd-0c25-41d2-ae93-87255261f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928cc-b4c5-4aa0-91c6-070a9d3f34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88acd-0c25-41d2-ae93-87255261f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5EFB7F-B7E8-44C9-BF37-7817B9896590}">
  <ds:schemaRefs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887d7ccb-fdfb-4585-aeb1-e000dbea8520"/>
    <ds:schemaRef ds:uri="c999920d-d9b2-4ca2-9d03-9b7a74afb6cb"/>
  </ds:schemaRefs>
</ds:datastoreItem>
</file>

<file path=customXml/itemProps2.xml><?xml version="1.0" encoding="utf-8"?>
<ds:datastoreItem xmlns:ds="http://schemas.openxmlformats.org/officeDocument/2006/customXml" ds:itemID="{6C0697ED-BCF6-4D31-814E-B363F4FB9F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c928cc-b4c5-4aa0-91c6-070a9d3f3412"/>
    <ds:schemaRef ds:uri="c1f88acd-0c25-41d2-ae93-87255261f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F1A8D5-CCEA-432C-B539-FAEDF7EA91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856</Words>
  <Application>Microsoft Office PowerPoint</Application>
  <PresentationFormat>Widescreen</PresentationFormat>
  <Paragraphs>149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Presenter Information</vt:lpstr>
      <vt:lpstr>PowerPoint Presentation</vt:lpstr>
      <vt:lpstr>Learning Objectives</vt:lpstr>
      <vt:lpstr>References</vt:lpstr>
      <vt:lpstr>Overview of Sensory Systems</vt:lpstr>
      <vt:lpstr>Sensory Processing Disorders:  Focus on Sensory Modulation Disorder</vt:lpstr>
      <vt:lpstr>Sensory Processing Disorder Subtype: Sensory Modulation Disorder (SMD)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Arousal Thresholds</vt:lpstr>
      <vt:lpstr>PowerPoint Presentation</vt:lpstr>
      <vt:lpstr>Findings from my experience:</vt:lpstr>
      <vt:lpstr>Key Strategies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Sensory Processing: What we know so far</dc:title>
  <dc:creator>Stephanie</dc:creator>
  <cp:lastModifiedBy>Gooden, Caroline J.</cp:lastModifiedBy>
  <cp:revision>7</cp:revision>
  <dcterms:created xsi:type="dcterms:W3CDTF">2021-03-24T10:25:24Z</dcterms:created>
  <dcterms:modified xsi:type="dcterms:W3CDTF">2021-09-02T20:26:14Z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2020-10-30T00:00:00Z</vt:filetime>
  </property>
  <property fmtid="{D5CDD505-2E9C-101B-9397-08002B2CF9AE}" pid="3" name="LastSaved">
    <vt:filetime>2021-03-24T00:00:00Z</vt:filetime>
  </property>
  <property fmtid="{D5CDD505-2E9C-101B-9397-08002B2CF9AE}" pid="4" name="ContentTypeId">
    <vt:lpwstr>0x010100067A8616F49C214EBF48B3B3A5040748</vt:lpwstr>
  </property>
</Properties>
</file>