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30"/>
  </p:notesMasterIdLst>
  <p:sldIdLst>
    <p:sldId id="257" r:id="rId5"/>
    <p:sldId id="364" r:id="rId6"/>
    <p:sldId id="335" r:id="rId7"/>
    <p:sldId id="365" r:id="rId8"/>
    <p:sldId id="336" r:id="rId9"/>
    <p:sldId id="366" r:id="rId10"/>
    <p:sldId id="333" r:id="rId11"/>
    <p:sldId id="362" r:id="rId12"/>
    <p:sldId id="367" r:id="rId13"/>
    <p:sldId id="369" r:id="rId14"/>
    <p:sldId id="370" r:id="rId15"/>
    <p:sldId id="371" r:id="rId16"/>
    <p:sldId id="372" r:id="rId17"/>
    <p:sldId id="368" r:id="rId18"/>
    <p:sldId id="268" r:id="rId19"/>
    <p:sldId id="357" r:id="rId20"/>
    <p:sldId id="256" r:id="rId21"/>
    <p:sldId id="258" r:id="rId22"/>
    <p:sldId id="266" r:id="rId23"/>
    <p:sldId id="259" r:id="rId24"/>
    <p:sldId id="260" r:id="rId25"/>
    <p:sldId id="283" r:id="rId26"/>
    <p:sldId id="373" r:id="rId27"/>
    <p:sldId id="346" r:id="rId28"/>
    <p:sldId id="334" r:id="rId2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CADF4-0C32-433B-A870-0DC600D6B68E}" v="18" dt="2021-09-14T11:56:47.213"/>
    <p1510:client id="{321DDF65-2FD4-4F97-85A3-B02720034F8F}" v="127" dt="2021-09-15T17:47:56.190"/>
    <p1510:client id="{37070998-9E69-4168-A503-048501F2CAEB}" v="15" dt="2021-09-10T14:06:34.133"/>
    <p1510:client id="{401F9D13-1BD5-428C-841B-CD9752507E82}" v="14" dt="2021-09-14T12:36:46.948"/>
    <p1510:client id="{86C8C7DA-AC6F-4AB6-9188-C7116D7AAE62}" v="17" dt="2021-09-07T21:49:34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48" autoAdjust="0"/>
  </p:normalViewPr>
  <p:slideViewPr>
    <p:cSldViewPr snapToGrid="0">
      <p:cViewPr>
        <p:scale>
          <a:sx n="72" d="100"/>
          <a:sy n="72" d="100"/>
        </p:scale>
        <p:origin x="10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FDAFDE9A-884A-4982-9F02-4C33D8A6E85C}"/>
    <pc:docChg chg="undo custSel addSld delSld modSld">
      <pc:chgData name="Gooden, Caroline J." userId="c8447a8f-bb57-4b94-b973-2a32a1aae41a" providerId="ADAL" clId="{FDAFDE9A-884A-4982-9F02-4C33D8A6E85C}" dt="2021-09-07T21:49:34.779" v="691" actId="1076"/>
      <pc:docMkLst>
        <pc:docMk/>
      </pc:docMkLst>
      <pc:sldChg chg="modSp">
        <pc:chgData name="Gooden, Caroline J." userId="c8447a8f-bb57-4b94-b973-2a32a1aae41a" providerId="ADAL" clId="{FDAFDE9A-884A-4982-9F02-4C33D8A6E85C}" dt="2021-09-07T21:40:31.727" v="451" actId="20577"/>
        <pc:sldMkLst>
          <pc:docMk/>
          <pc:sldMk cId="3907663825" sldId="256"/>
        </pc:sldMkLst>
        <pc:spChg chg="mod">
          <ac:chgData name="Gooden, Caroline J." userId="c8447a8f-bb57-4b94-b973-2a32a1aae41a" providerId="ADAL" clId="{FDAFDE9A-884A-4982-9F02-4C33D8A6E85C}" dt="2021-09-07T21:40:31.727" v="451" actId="20577"/>
          <ac:spMkLst>
            <pc:docMk/>
            <pc:sldMk cId="3907663825" sldId="256"/>
            <ac:spMk id="2" creationId="{00000000-0000-0000-0000-000000000000}"/>
          </ac:spMkLst>
        </pc:spChg>
        <pc:spChg chg="mod">
          <ac:chgData name="Gooden, Caroline J." userId="c8447a8f-bb57-4b94-b973-2a32a1aae41a" providerId="ADAL" clId="{FDAFDE9A-884A-4982-9F02-4C33D8A6E85C}" dt="2021-09-07T21:40:28.894" v="450" actId="20577"/>
          <ac:spMkLst>
            <pc:docMk/>
            <pc:sldMk cId="3907663825" sldId="256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FDAFDE9A-884A-4982-9F02-4C33D8A6E85C}" dt="2021-09-07T21:17:35.062" v="55" actId="20577"/>
        <pc:sldMkLst>
          <pc:docMk/>
          <pc:sldMk cId="0" sldId="257"/>
        </pc:sldMkLst>
        <pc:spChg chg="mod">
          <ac:chgData name="Gooden, Caroline J." userId="c8447a8f-bb57-4b94-b973-2a32a1aae41a" providerId="ADAL" clId="{FDAFDE9A-884A-4982-9F02-4C33D8A6E85C}" dt="2021-09-07T21:17:35.062" v="55" actId="20577"/>
          <ac:spMkLst>
            <pc:docMk/>
            <pc:sldMk cId="0" sldId="257"/>
            <ac:spMk id="7171" creationId="{18252144-C1CD-408B-AE2A-A2E671C8EB51}"/>
          </ac:spMkLst>
        </pc:spChg>
      </pc:sldChg>
      <pc:sldChg chg="modSp">
        <pc:chgData name="Gooden, Caroline J." userId="c8447a8f-bb57-4b94-b973-2a32a1aae41a" providerId="ADAL" clId="{FDAFDE9A-884A-4982-9F02-4C33D8A6E85C}" dt="2021-09-07T21:40:37.027" v="452" actId="20577"/>
        <pc:sldMkLst>
          <pc:docMk/>
          <pc:sldMk cId="984161085" sldId="258"/>
        </pc:sldMkLst>
        <pc:spChg chg="mod">
          <ac:chgData name="Gooden, Caroline J." userId="c8447a8f-bb57-4b94-b973-2a32a1aae41a" providerId="ADAL" clId="{FDAFDE9A-884A-4982-9F02-4C33D8A6E85C}" dt="2021-09-07T21:40:37.027" v="452" actId="20577"/>
          <ac:spMkLst>
            <pc:docMk/>
            <pc:sldMk cId="984161085" sldId="258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FDAFDE9A-884A-4982-9F02-4C33D8A6E85C}" dt="2021-09-07T21:40:46.054" v="454" actId="20577"/>
        <pc:sldMkLst>
          <pc:docMk/>
          <pc:sldMk cId="4220522226" sldId="259"/>
        </pc:sldMkLst>
        <pc:spChg chg="mod">
          <ac:chgData name="Gooden, Caroline J." userId="c8447a8f-bb57-4b94-b973-2a32a1aae41a" providerId="ADAL" clId="{FDAFDE9A-884A-4982-9F02-4C33D8A6E85C}" dt="2021-09-07T21:40:46.054" v="454" actId="20577"/>
          <ac:spMkLst>
            <pc:docMk/>
            <pc:sldMk cId="4220522226" sldId="259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FDAFDE9A-884A-4982-9F02-4C33D8A6E85C}" dt="2021-09-07T21:40:57.363" v="457" actId="20577"/>
        <pc:sldMkLst>
          <pc:docMk/>
          <pc:sldMk cId="3596567885" sldId="260"/>
        </pc:sldMkLst>
        <pc:spChg chg="mod">
          <ac:chgData name="Gooden, Caroline J." userId="c8447a8f-bb57-4b94-b973-2a32a1aae41a" providerId="ADAL" clId="{FDAFDE9A-884A-4982-9F02-4C33D8A6E85C}" dt="2021-09-07T21:40:57.363" v="457" actId="20577"/>
          <ac:spMkLst>
            <pc:docMk/>
            <pc:sldMk cId="3596567885" sldId="260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FDAFDE9A-884A-4982-9F02-4C33D8A6E85C}" dt="2021-09-07T21:40:41.890" v="453" actId="20577"/>
        <pc:sldMkLst>
          <pc:docMk/>
          <pc:sldMk cId="135124159" sldId="266"/>
        </pc:sldMkLst>
        <pc:spChg chg="mod">
          <ac:chgData name="Gooden, Caroline J." userId="c8447a8f-bb57-4b94-b973-2a32a1aae41a" providerId="ADAL" clId="{FDAFDE9A-884A-4982-9F02-4C33D8A6E85C}" dt="2021-09-07T21:40:41.890" v="453" actId="20577"/>
          <ac:spMkLst>
            <pc:docMk/>
            <pc:sldMk cId="135124159" sldId="266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FDAFDE9A-884A-4982-9F02-4C33D8A6E85C}" dt="2021-09-07T21:48:49.495" v="685" actId="14100"/>
        <pc:sldMkLst>
          <pc:docMk/>
          <pc:sldMk cId="787565611" sldId="283"/>
        </pc:sldMkLst>
        <pc:spChg chg="mod">
          <ac:chgData name="Gooden, Caroline J." userId="c8447a8f-bb57-4b94-b973-2a32a1aae41a" providerId="ADAL" clId="{FDAFDE9A-884A-4982-9F02-4C33D8A6E85C}" dt="2021-09-07T21:48:49.495" v="685" actId="14100"/>
          <ac:spMkLst>
            <pc:docMk/>
            <pc:sldMk cId="787565611" sldId="283"/>
            <ac:spMk id="2" creationId="{45D1E18C-0EEE-4CB6-ABE9-D12497F93E4D}"/>
          </ac:spMkLst>
        </pc:spChg>
        <pc:spChg chg="mod">
          <ac:chgData name="Gooden, Caroline J." userId="c8447a8f-bb57-4b94-b973-2a32a1aae41a" providerId="ADAL" clId="{FDAFDE9A-884A-4982-9F02-4C33D8A6E85C}" dt="2021-09-07T21:41:29.711" v="464" actId="20577"/>
          <ac:spMkLst>
            <pc:docMk/>
            <pc:sldMk cId="787565611" sldId="283"/>
            <ac:spMk id="3" creationId="{DE5F864E-5869-42D5-8AED-65B716AA25A9}"/>
          </ac:spMkLst>
        </pc:spChg>
      </pc:sldChg>
      <pc:sldChg chg="modSp">
        <pc:chgData name="Gooden, Caroline J." userId="c8447a8f-bb57-4b94-b973-2a32a1aae41a" providerId="ADAL" clId="{FDAFDE9A-884A-4982-9F02-4C33D8A6E85C}" dt="2021-09-07T21:45:10.217" v="527" actId="255"/>
        <pc:sldMkLst>
          <pc:docMk/>
          <pc:sldMk cId="0" sldId="333"/>
        </pc:sldMkLst>
        <pc:spChg chg="mod">
          <ac:chgData name="Gooden, Caroline J." userId="c8447a8f-bb57-4b94-b973-2a32a1aae41a" providerId="ADAL" clId="{FDAFDE9A-884A-4982-9F02-4C33D8A6E85C}" dt="2021-09-07T21:45:10.217" v="527" actId="255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Gooden, Caroline J." userId="c8447a8f-bb57-4b94-b973-2a32a1aae41a" providerId="ADAL" clId="{FDAFDE9A-884A-4982-9F02-4C33D8A6E85C}" dt="2021-09-07T21:43:29.223" v="493" actId="113"/>
        <pc:sldMkLst>
          <pc:docMk/>
          <pc:sldMk cId="0" sldId="334"/>
        </pc:sldMkLst>
        <pc:spChg chg="mod">
          <ac:chgData name="Gooden, Caroline J." userId="c8447a8f-bb57-4b94-b973-2a32a1aae41a" providerId="ADAL" clId="{FDAFDE9A-884A-4982-9F02-4C33D8A6E85C}" dt="2021-09-07T21:43:29.223" v="493" actId="113"/>
          <ac:spMkLst>
            <pc:docMk/>
            <pc:sldMk cId="0" sldId="334"/>
            <ac:spMk id="3" creationId="{6F2DCC14-C6EB-4720-BA50-A5B33C17EC1D}"/>
          </ac:spMkLst>
        </pc:spChg>
      </pc:sldChg>
      <pc:sldChg chg="modSp">
        <pc:chgData name="Gooden, Caroline J." userId="c8447a8f-bb57-4b94-b973-2a32a1aae41a" providerId="ADAL" clId="{FDAFDE9A-884A-4982-9F02-4C33D8A6E85C}" dt="2021-09-07T21:44:15.221" v="502" actId="113"/>
        <pc:sldMkLst>
          <pc:docMk/>
          <pc:sldMk cId="0" sldId="335"/>
        </pc:sldMkLst>
        <pc:spChg chg="mod">
          <ac:chgData name="Gooden, Caroline J." userId="c8447a8f-bb57-4b94-b973-2a32a1aae41a" providerId="ADAL" clId="{FDAFDE9A-884A-4982-9F02-4C33D8A6E85C}" dt="2021-09-07T21:44:15.221" v="502" actId="113"/>
          <ac:spMkLst>
            <pc:docMk/>
            <pc:sldMk cId="0" sldId="335"/>
            <ac:spMk id="2" creationId="{6E08D7C4-2980-4D13-A037-A46E9A1E4C6E}"/>
          </ac:spMkLst>
        </pc:spChg>
        <pc:spChg chg="mod">
          <ac:chgData name="Gooden, Caroline J." userId="c8447a8f-bb57-4b94-b973-2a32a1aae41a" providerId="ADAL" clId="{FDAFDE9A-884A-4982-9F02-4C33D8A6E85C}" dt="2021-09-07T21:18:12.472" v="56" actId="20577"/>
          <ac:spMkLst>
            <pc:docMk/>
            <pc:sldMk cId="0" sldId="335"/>
            <ac:spMk id="9218" creationId="{AFF0E23A-4E56-47CC-941F-C2245CD601FC}"/>
          </ac:spMkLst>
        </pc:spChg>
      </pc:sldChg>
      <pc:sldChg chg="modSp">
        <pc:chgData name="Gooden, Caroline J." userId="c8447a8f-bb57-4b94-b973-2a32a1aae41a" providerId="ADAL" clId="{FDAFDE9A-884A-4982-9F02-4C33D8A6E85C}" dt="2021-09-07T21:44:46.778" v="526" actId="5793"/>
        <pc:sldMkLst>
          <pc:docMk/>
          <pc:sldMk cId="0" sldId="336"/>
        </pc:sldMkLst>
        <pc:spChg chg="mod">
          <ac:chgData name="Gooden, Caroline J." userId="c8447a8f-bb57-4b94-b973-2a32a1aae41a" providerId="ADAL" clId="{FDAFDE9A-884A-4982-9F02-4C33D8A6E85C}" dt="2021-09-07T21:44:46.778" v="526" actId="5793"/>
          <ac:spMkLst>
            <pc:docMk/>
            <pc:sldMk cId="0" sldId="336"/>
            <ac:spMk id="3" creationId="{4E60622D-45D9-47BE-BA89-AF3EB8D3FC53}"/>
          </ac:spMkLst>
        </pc:spChg>
        <pc:spChg chg="mod">
          <ac:chgData name="Gooden, Caroline J." userId="c8447a8f-bb57-4b94-b973-2a32a1aae41a" providerId="ADAL" clId="{FDAFDE9A-884A-4982-9F02-4C33D8A6E85C}" dt="2021-09-07T21:18:23.233" v="58" actId="20577"/>
          <ac:spMkLst>
            <pc:docMk/>
            <pc:sldMk cId="0" sldId="336"/>
            <ac:spMk id="13314" creationId="{B5166E59-EBE7-4B19-A9D7-FF5272FCB157}"/>
          </ac:spMkLst>
        </pc:spChg>
      </pc:sldChg>
      <pc:sldChg chg="modSp">
        <pc:chgData name="Gooden, Caroline J." userId="c8447a8f-bb57-4b94-b973-2a32a1aae41a" providerId="ADAL" clId="{FDAFDE9A-884A-4982-9F02-4C33D8A6E85C}" dt="2021-09-07T21:49:34.779" v="691" actId="1076"/>
        <pc:sldMkLst>
          <pc:docMk/>
          <pc:sldMk cId="0" sldId="346"/>
        </pc:sldMkLst>
        <pc:spChg chg="mod">
          <ac:chgData name="Gooden, Caroline J." userId="c8447a8f-bb57-4b94-b973-2a32a1aae41a" providerId="ADAL" clId="{FDAFDE9A-884A-4982-9F02-4C33D8A6E85C}" dt="2021-09-07T21:49:34.779" v="691" actId="1076"/>
          <ac:spMkLst>
            <pc:docMk/>
            <pc:sldMk cId="0" sldId="346"/>
            <ac:spMk id="31747" creationId="{949CE3FE-4E3F-4E4B-BFE5-FDBDC2349730}"/>
          </ac:spMkLst>
        </pc:spChg>
      </pc:sldChg>
      <pc:sldChg chg="modSp modNotesTx">
        <pc:chgData name="Gooden, Caroline J." userId="c8447a8f-bb57-4b94-b973-2a32a1aae41a" providerId="ADAL" clId="{FDAFDE9A-884A-4982-9F02-4C33D8A6E85C}" dt="2021-09-07T21:40:18.982" v="449" actId="20577"/>
        <pc:sldMkLst>
          <pc:docMk/>
          <pc:sldMk cId="0" sldId="357"/>
        </pc:sldMkLst>
        <pc:spChg chg="mod">
          <ac:chgData name="Gooden, Caroline J." userId="c8447a8f-bb57-4b94-b973-2a32a1aae41a" providerId="ADAL" clId="{FDAFDE9A-884A-4982-9F02-4C33D8A6E85C}" dt="2021-09-07T21:40:14.081" v="439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c8447a8f-bb57-4b94-b973-2a32a1aae41a" providerId="ADAL" clId="{FDAFDE9A-884A-4982-9F02-4C33D8A6E85C}" dt="2021-09-07T21:46:08.696" v="603" actId="20577"/>
        <pc:sldMkLst>
          <pc:docMk/>
          <pc:sldMk cId="0" sldId="362"/>
        </pc:sldMkLst>
        <pc:spChg chg="mod">
          <ac:chgData name="Gooden, Caroline J." userId="c8447a8f-bb57-4b94-b973-2a32a1aae41a" providerId="ADAL" clId="{FDAFDE9A-884A-4982-9F02-4C33D8A6E85C}" dt="2021-09-07T21:46:08.696" v="603" actId="20577"/>
          <ac:spMkLst>
            <pc:docMk/>
            <pc:sldMk cId="0" sldId="362"/>
            <ac:spMk id="15363" creationId="{C4FB8F0A-3C89-4EE2-A6D9-1B0BA4E4E8B9}"/>
          </ac:spMkLst>
        </pc:spChg>
      </pc:sldChg>
      <pc:sldChg chg="del">
        <pc:chgData name="Gooden, Caroline J." userId="c8447a8f-bb57-4b94-b973-2a32a1aae41a" providerId="ADAL" clId="{FDAFDE9A-884A-4982-9F02-4C33D8A6E85C}" dt="2021-09-07T21:42:24.216" v="483" actId="2696"/>
        <pc:sldMkLst>
          <pc:docMk/>
          <pc:sldMk cId="1976410338" sldId="363"/>
        </pc:sldMkLst>
      </pc:sldChg>
      <pc:sldChg chg="modSp">
        <pc:chgData name="Gooden, Caroline J." userId="c8447a8f-bb57-4b94-b973-2a32a1aae41a" providerId="ADAL" clId="{FDAFDE9A-884A-4982-9F02-4C33D8A6E85C}" dt="2021-09-07T21:43:40.667" v="500" actId="20577"/>
        <pc:sldMkLst>
          <pc:docMk/>
          <pc:sldMk cId="894055806" sldId="364"/>
        </pc:sldMkLst>
        <pc:spChg chg="mod">
          <ac:chgData name="Gooden, Caroline J." userId="c8447a8f-bb57-4b94-b973-2a32a1aae41a" providerId="ADAL" clId="{FDAFDE9A-884A-4982-9F02-4C33D8A6E85C}" dt="2021-09-07T21:43:40.667" v="500" actId="20577"/>
          <ac:spMkLst>
            <pc:docMk/>
            <pc:sldMk cId="894055806" sldId="364"/>
            <ac:spMk id="2" creationId="{7AF836F9-CFEA-4E72-919B-EFB572E4133B}"/>
          </ac:spMkLst>
        </pc:spChg>
      </pc:sldChg>
      <pc:sldChg chg="modSp">
        <pc:chgData name="Gooden, Caroline J." userId="c8447a8f-bb57-4b94-b973-2a32a1aae41a" providerId="ADAL" clId="{FDAFDE9A-884A-4982-9F02-4C33D8A6E85C}" dt="2021-09-07T21:18:17.254" v="57" actId="20577"/>
        <pc:sldMkLst>
          <pc:docMk/>
          <pc:sldMk cId="2934356417" sldId="365"/>
        </pc:sldMkLst>
        <pc:spChg chg="mod">
          <ac:chgData name="Gooden, Caroline J." userId="c8447a8f-bb57-4b94-b973-2a32a1aae41a" providerId="ADAL" clId="{FDAFDE9A-884A-4982-9F02-4C33D8A6E85C}" dt="2021-09-07T21:18:17.254" v="57" actId="20577"/>
          <ac:spMkLst>
            <pc:docMk/>
            <pc:sldMk cId="2934356417" sldId="365"/>
            <ac:spMk id="9218" creationId="{AFF0E23A-4E56-47CC-941F-C2245CD601FC}"/>
          </ac:spMkLst>
        </pc:spChg>
      </pc:sldChg>
      <pc:sldChg chg="modSp">
        <pc:chgData name="Gooden, Caroline J." userId="c8447a8f-bb57-4b94-b973-2a32a1aae41a" providerId="ADAL" clId="{FDAFDE9A-884A-4982-9F02-4C33D8A6E85C}" dt="2021-09-07T21:31:18.339" v="119" actId="20577"/>
        <pc:sldMkLst>
          <pc:docMk/>
          <pc:sldMk cId="1034511714" sldId="366"/>
        </pc:sldMkLst>
        <pc:spChg chg="mod">
          <ac:chgData name="Gooden, Caroline J." userId="c8447a8f-bb57-4b94-b973-2a32a1aae41a" providerId="ADAL" clId="{FDAFDE9A-884A-4982-9F02-4C33D8A6E85C}" dt="2021-09-07T21:30:48.872" v="111"/>
          <ac:spMkLst>
            <pc:docMk/>
            <pc:sldMk cId="1034511714" sldId="366"/>
            <ac:spMk id="3" creationId="{4E60622D-45D9-47BE-BA89-AF3EB8D3FC53}"/>
          </ac:spMkLst>
        </pc:spChg>
        <pc:spChg chg="mod">
          <ac:chgData name="Gooden, Caroline J." userId="c8447a8f-bb57-4b94-b973-2a32a1aae41a" providerId="ADAL" clId="{FDAFDE9A-884A-4982-9F02-4C33D8A6E85C}" dt="2021-09-07T21:31:18.339" v="119" actId="20577"/>
          <ac:spMkLst>
            <pc:docMk/>
            <pc:sldMk cId="1034511714" sldId="366"/>
            <ac:spMk id="13314" creationId="{B5166E59-EBE7-4B19-A9D7-FF5272FCB157}"/>
          </ac:spMkLst>
        </pc:spChg>
      </pc:sldChg>
      <pc:sldChg chg="modSp">
        <pc:chgData name="Gooden, Caroline J." userId="c8447a8f-bb57-4b94-b973-2a32a1aae41a" providerId="ADAL" clId="{FDAFDE9A-884A-4982-9F02-4C33D8A6E85C}" dt="2021-09-07T21:46:19.899" v="605" actId="20577"/>
        <pc:sldMkLst>
          <pc:docMk/>
          <pc:sldMk cId="1769457500" sldId="367"/>
        </pc:sldMkLst>
        <pc:spChg chg="mod">
          <ac:chgData name="Gooden, Caroline J." userId="c8447a8f-bb57-4b94-b973-2a32a1aae41a" providerId="ADAL" clId="{FDAFDE9A-884A-4982-9F02-4C33D8A6E85C}" dt="2021-09-07T21:46:19.899" v="605" actId="20577"/>
          <ac:spMkLst>
            <pc:docMk/>
            <pc:sldMk cId="1769457500" sldId="367"/>
            <ac:spMk id="15363" creationId="{C4FB8F0A-3C89-4EE2-A6D9-1B0BA4E4E8B9}"/>
          </ac:spMkLst>
        </pc:spChg>
      </pc:sldChg>
      <pc:sldChg chg="modSp">
        <pc:chgData name="Gooden, Caroline J." userId="c8447a8f-bb57-4b94-b973-2a32a1aae41a" providerId="ADAL" clId="{FDAFDE9A-884A-4982-9F02-4C33D8A6E85C}" dt="2021-09-07T21:39:32.512" v="326" actId="20577"/>
        <pc:sldMkLst>
          <pc:docMk/>
          <pc:sldMk cId="1414037663" sldId="368"/>
        </pc:sldMkLst>
        <pc:spChg chg="mod">
          <ac:chgData name="Gooden, Caroline J." userId="c8447a8f-bb57-4b94-b973-2a32a1aae41a" providerId="ADAL" clId="{FDAFDE9A-884A-4982-9F02-4C33D8A6E85C}" dt="2021-09-07T21:39:32.512" v="326" actId="20577"/>
          <ac:spMkLst>
            <pc:docMk/>
            <pc:sldMk cId="1414037663" sldId="368"/>
            <ac:spMk id="3" creationId="{96962840-3029-44A9-B011-CAE86A48E265}"/>
          </ac:spMkLst>
        </pc:spChg>
      </pc:sldChg>
      <pc:sldChg chg="modSp">
        <pc:chgData name="Gooden, Caroline J." userId="c8447a8f-bb57-4b94-b973-2a32a1aae41a" providerId="ADAL" clId="{FDAFDE9A-884A-4982-9F02-4C33D8A6E85C}" dt="2021-09-07T21:48:01.861" v="666" actId="255"/>
        <pc:sldMkLst>
          <pc:docMk/>
          <pc:sldMk cId="1610611756" sldId="369"/>
        </pc:sldMkLst>
        <pc:spChg chg="mod">
          <ac:chgData name="Gooden, Caroline J." userId="c8447a8f-bb57-4b94-b973-2a32a1aae41a" providerId="ADAL" clId="{FDAFDE9A-884A-4982-9F02-4C33D8A6E85C}" dt="2021-09-07T21:48:01.861" v="666" actId="255"/>
          <ac:spMkLst>
            <pc:docMk/>
            <pc:sldMk cId="1610611756" sldId="369"/>
            <ac:spMk id="15363" creationId="{C4FB8F0A-3C89-4EE2-A6D9-1B0BA4E4E8B9}"/>
          </ac:spMkLst>
        </pc:spChg>
      </pc:sldChg>
      <pc:sldChg chg="modSp">
        <pc:chgData name="Gooden, Caroline J." userId="c8447a8f-bb57-4b94-b973-2a32a1aae41a" providerId="ADAL" clId="{FDAFDE9A-884A-4982-9F02-4C33D8A6E85C}" dt="2021-09-07T21:48:14.682" v="667" actId="255"/>
        <pc:sldMkLst>
          <pc:docMk/>
          <pc:sldMk cId="2048682478" sldId="370"/>
        </pc:sldMkLst>
        <pc:spChg chg="mod">
          <ac:chgData name="Gooden, Caroline J." userId="c8447a8f-bb57-4b94-b973-2a32a1aae41a" providerId="ADAL" clId="{FDAFDE9A-884A-4982-9F02-4C33D8A6E85C}" dt="2021-09-07T21:38:36.764" v="298" actId="20577"/>
          <ac:spMkLst>
            <pc:docMk/>
            <pc:sldMk cId="2048682478" sldId="370"/>
            <ac:spMk id="2" creationId="{7AE13A07-C71C-4A26-A812-C010B82E64B4}"/>
          </ac:spMkLst>
        </pc:spChg>
        <pc:spChg chg="mod">
          <ac:chgData name="Gooden, Caroline J." userId="c8447a8f-bb57-4b94-b973-2a32a1aae41a" providerId="ADAL" clId="{FDAFDE9A-884A-4982-9F02-4C33D8A6E85C}" dt="2021-09-07T21:48:14.682" v="667" actId="255"/>
          <ac:spMkLst>
            <pc:docMk/>
            <pc:sldMk cId="2048682478" sldId="370"/>
            <ac:spMk id="3" creationId="{1BB83359-4EFD-4E39-BA07-53A33F0F1982}"/>
          </ac:spMkLst>
        </pc:spChg>
      </pc:sldChg>
      <pc:sldChg chg="modSp">
        <pc:chgData name="Gooden, Caroline J." userId="c8447a8f-bb57-4b94-b973-2a32a1aae41a" providerId="ADAL" clId="{FDAFDE9A-884A-4982-9F02-4C33D8A6E85C}" dt="2021-09-07T21:39:07.591" v="321" actId="20577"/>
        <pc:sldMkLst>
          <pc:docMk/>
          <pc:sldMk cId="3533298813" sldId="371"/>
        </pc:sldMkLst>
        <pc:spChg chg="mod">
          <ac:chgData name="Gooden, Caroline J." userId="c8447a8f-bb57-4b94-b973-2a32a1aae41a" providerId="ADAL" clId="{FDAFDE9A-884A-4982-9F02-4C33D8A6E85C}" dt="2021-09-07T21:39:07.591" v="321" actId="20577"/>
          <ac:spMkLst>
            <pc:docMk/>
            <pc:sldMk cId="3533298813" sldId="371"/>
            <ac:spMk id="3" creationId="{1BB83359-4EFD-4E39-BA07-53A33F0F1982}"/>
          </ac:spMkLst>
        </pc:spChg>
      </pc:sldChg>
      <pc:sldChg chg="modSp">
        <pc:chgData name="Gooden, Caroline J." userId="c8447a8f-bb57-4b94-b973-2a32a1aae41a" providerId="ADAL" clId="{FDAFDE9A-884A-4982-9F02-4C33D8A6E85C}" dt="2021-09-07T21:39:25.948" v="325" actId="20577"/>
        <pc:sldMkLst>
          <pc:docMk/>
          <pc:sldMk cId="3589000590" sldId="372"/>
        </pc:sldMkLst>
        <pc:spChg chg="mod">
          <ac:chgData name="Gooden, Caroline J." userId="c8447a8f-bb57-4b94-b973-2a32a1aae41a" providerId="ADAL" clId="{FDAFDE9A-884A-4982-9F02-4C33D8A6E85C}" dt="2021-09-07T21:39:21.806" v="324" actId="20577"/>
          <ac:spMkLst>
            <pc:docMk/>
            <pc:sldMk cId="3589000590" sldId="372"/>
            <ac:spMk id="2" creationId="{7AE13A07-C71C-4A26-A812-C010B82E64B4}"/>
          </ac:spMkLst>
        </pc:spChg>
        <pc:spChg chg="mod">
          <ac:chgData name="Gooden, Caroline J." userId="c8447a8f-bb57-4b94-b973-2a32a1aae41a" providerId="ADAL" clId="{FDAFDE9A-884A-4982-9F02-4C33D8A6E85C}" dt="2021-09-07T21:39:25.948" v="325" actId="20577"/>
          <ac:spMkLst>
            <pc:docMk/>
            <pc:sldMk cId="3589000590" sldId="372"/>
            <ac:spMk id="3" creationId="{1BB83359-4EFD-4E39-BA07-53A33F0F1982}"/>
          </ac:spMkLst>
        </pc:spChg>
      </pc:sldChg>
      <pc:sldChg chg="modSp add">
        <pc:chgData name="Gooden, Caroline J." userId="c8447a8f-bb57-4b94-b973-2a32a1aae41a" providerId="ADAL" clId="{FDAFDE9A-884A-4982-9F02-4C33D8A6E85C}" dt="2021-09-07T21:49:23.757" v="690" actId="20577"/>
        <pc:sldMkLst>
          <pc:docMk/>
          <pc:sldMk cId="1900847649" sldId="373"/>
        </pc:sldMkLst>
        <pc:spChg chg="mod">
          <ac:chgData name="Gooden, Caroline J." userId="c8447a8f-bb57-4b94-b973-2a32a1aae41a" providerId="ADAL" clId="{FDAFDE9A-884A-4982-9F02-4C33D8A6E85C}" dt="2021-09-07T21:42:17.964" v="482" actId="20577"/>
          <ac:spMkLst>
            <pc:docMk/>
            <pc:sldMk cId="1900847649" sldId="373"/>
            <ac:spMk id="2" creationId="{45D1E18C-0EEE-4CB6-ABE9-D12497F93E4D}"/>
          </ac:spMkLst>
        </pc:spChg>
        <pc:spChg chg="mod">
          <ac:chgData name="Gooden, Caroline J." userId="c8447a8f-bb57-4b94-b973-2a32a1aae41a" providerId="ADAL" clId="{FDAFDE9A-884A-4982-9F02-4C33D8A6E85C}" dt="2021-09-07T21:49:23.757" v="690" actId="20577"/>
          <ac:spMkLst>
            <pc:docMk/>
            <pc:sldMk cId="1900847649" sldId="373"/>
            <ac:spMk id="3" creationId="{DE5F864E-5869-42D5-8AED-65B716AA25A9}"/>
          </ac:spMkLst>
        </pc:spChg>
      </pc:sldChg>
    </pc:docChg>
  </pc:docChgLst>
  <pc:docChgLst>
    <pc:chgData name="Gooden, Caroline J." userId="S::cjgood2@uky.edu::c8447a8f-bb57-4b94-b973-2a32a1aae41a" providerId="AD" clId="Web-{321DDF65-2FD4-4F97-85A3-B02720034F8F}"/>
    <pc:docChg chg="modSld">
      <pc:chgData name="Gooden, Caroline J." userId="S::cjgood2@uky.edu::c8447a8f-bb57-4b94-b973-2a32a1aae41a" providerId="AD" clId="Web-{321DDF65-2FD4-4F97-85A3-B02720034F8F}" dt="2021-09-15T17:47:56.190" v="81" actId="20577"/>
      <pc:docMkLst>
        <pc:docMk/>
      </pc:docMkLst>
      <pc:sldChg chg="modSp">
        <pc:chgData name="Gooden, Caroline J." userId="S::cjgood2@uky.edu::c8447a8f-bb57-4b94-b973-2a32a1aae41a" providerId="AD" clId="Web-{321DDF65-2FD4-4F97-85A3-B02720034F8F}" dt="2021-09-15T17:44:01.588" v="58" actId="20577"/>
        <pc:sldMkLst>
          <pc:docMk/>
          <pc:sldMk cId="0" sldId="333"/>
        </pc:sldMkLst>
        <pc:spChg chg="mod">
          <ac:chgData name="Gooden, Caroline J." userId="S::cjgood2@uky.edu::c8447a8f-bb57-4b94-b973-2a32a1aae41a" providerId="AD" clId="Web-{321DDF65-2FD4-4F97-85A3-B02720034F8F}" dt="2021-09-15T17:44:01.588" v="58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0:21.299" v="1" actId="20577"/>
        <pc:sldMkLst>
          <pc:docMk/>
          <pc:sldMk cId="0" sldId="335"/>
        </pc:sldMkLst>
        <pc:spChg chg="mod">
          <ac:chgData name="Gooden, Caroline J." userId="S::cjgood2@uky.edu::c8447a8f-bb57-4b94-b973-2a32a1aae41a" providerId="AD" clId="Web-{321DDF65-2FD4-4F97-85A3-B02720034F8F}" dt="2021-09-15T17:40:21.299" v="1" actId="20577"/>
          <ac:spMkLst>
            <pc:docMk/>
            <pc:sldMk cId="0" sldId="335"/>
            <ac:spMk id="2" creationId="{6E08D7C4-2980-4D13-A037-A46E9A1E4C6E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7:17.345" v="77" actId="20577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321DDF65-2FD4-4F97-85A3-B02720034F8F}" dt="2021-09-15T17:47:17.345" v="77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3:04.258" v="44" actId="20577"/>
        <pc:sldMkLst>
          <pc:docMk/>
          <pc:sldMk cId="2934356417" sldId="365"/>
        </pc:sldMkLst>
        <pc:spChg chg="mod">
          <ac:chgData name="Gooden, Caroline J." userId="S::cjgood2@uky.edu::c8447a8f-bb57-4b94-b973-2a32a1aae41a" providerId="AD" clId="Web-{321DDF65-2FD4-4F97-85A3-B02720034F8F}" dt="2021-09-15T17:43:04.258" v="44" actId="20577"/>
          <ac:spMkLst>
            <pc:docMk/>
            <pc:sldMk cId="2934356417" sldId="365"/>
            <ac:spMk id="2" creationId="{6E08D7C4-2980-4D13-A037-A46E9A1E4C6E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3:18.727" v="46" actId="20577"/>
        <pc:sldMkLst>
          <pc:docMk/>
          <pc:sldMk cId="1034511714" sldId="366"/>
        </pc:sldMkLst>
        <pc:spChg chg="mod">
          <ac:chgData name="Gooden, Caroline J." userId="S::cjgood2@uky.edu::c8447a8f-bb57-4b94-b973-2a32a1aae41a" providerId="AD" clId="Web-{321DDF65-2FD4-4F97-85A3-B02720034F8F}" dt="2021-09-15T17:43:18.727" v="46" actId="20577"/>
          <ac:spMkLst>
            <pc:docMk/>
            <pc:sldMk cId="1034511714" sldId="366"/>
            <ac:spMk id="3" creationId="{4E60622D-45D9-47BE-BA89-AF3EB8D3FC53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4:57.168" v="59" actId="20577"/>
        <pc:sldMkLst>
          <pc:docMk/>
          <pc:sldMk cId="1610611756" sldId="369"/>
        </pc:sldMkLst>
        <pc:spChg chg="mod">
          <ac:chgData name="Gooden, Caroline J." userId="S::cjgood2@uky.edu::c8447a8f-bb57-4b94-b973-2a32a1aae41a" providerId="AD" clId="Web-{321DDF65-2FD4-4F97-85A3-B02720034F8F}" dt="2021-09-15T17:44:57.168" v="59" actId="20577"/>
          <ac:spMkLst>
            <pc:docMk/>
            <pc:sldMk cId="1610611756" sldId="369"/>
            <ac:spMk id="15363" creationId="{C4FB8F0A-3C89-4EE2-A6D9-1B0BA4E4E8B9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6:26.187" v="60" actId="20577"/>
        <pc:sldMkLst>
          <pc:docMk/>
          <pc:sldMk cId="2048682478" sldId="370"/>
        </pc:sldMkLst>
        <pc:spChg chg="mod">
          <ac:chgData name="Gooden, Caroline J." userId="S::cjgood2@uky.edu::c8447a8f-bb57-4b94-b973-2a32a1aae41a" providerId="AD" clId="Web-{321DDF65-2FD4-4F97-85A3-B02720034F8F}" dt="2021-09-15T17:46:26.187" v="60" actId="20577"/>
          <ac:spMkLst>
            <pc:docMk/>
            <pc:sldMk cId="2048682478" sldId="370"/>
            <ac:spMk id="3" creationId="{1BB83359-4EFD-4E39-BA07-53A33F0F1982}"/>
          </ac:spMkLst>
        </pc:spChg>
      </pc:sldChg>
      <pc:sldChg chg="modSp">
        <pc:chgData name="Gooden, Caroline J." userId="S::cjgood2@uky.edu::c8447a8f-bb57-4b94-b973-2a32a1aae41a" providerId="AD" clId="Web-{321DDF65-2FD4-4F97-85A3-B02720034F8F}" dt="2021-09-15T17:47:56.190" v="81" actId="20577"/>
        <pc:sldMkLst>
          <pc:docMk/>
          <pc:sldMk cId="1900847649" sldId="373"/>
        </pc:sldMkLst>
        <pc:spChg chg="mod">
          <ac:chgData name="Gooden, Caroline J." userId="S::cjgood2@uky.edu::c8447a8f-bb57-4b94-b973-2a32a1aae41a" providerId="AD" clId="Web-{321DDF65-2FD4-4F97-85A3-B02720034F8F}" dt="2021-09-15T17:47:56.190" v="81" actId="20577"/>
          <ac:spMkLst>
            <pc:docMk/>
            <pc:sldMk cId="1900847649" sldId="373"/>
            <ac:spMk id="3" creationId="{DE5F864E-5869-42D5-8AED-65B716AA25A9}"/>
          </ac:spMkLst>
        </pc:spChg>
      </pc:sldChg>
    </pc:docChg>
  </pc:docChgLst>
  <pc:docChgLst>
    <pc:chgData name="Hausman, Christine" userId="S::cau222@uky.edu::006351b6-8b2e-4225-a446-c2d68b6ae488" providerId="AD" clId="Web-{37070998-9E69-4168-A503-048501F2CAEB}"/>
    <pc:docChg chg="modSld">
      <pc:chgData name="Hausman, Christine" userId="S::cau222@uky.edu::006351b6-8b2e-4225-a446-c2d68b6ae488" providerId="AD" clId="Web-{37070998-9E69-4168-A503-048501F2CAEB}" dt="2021-09-10T14:06:34.133" v="14" actId="20577"/>
      <pc:docMkLst>
        <pc:docMk/>
      </pc:docMkLst>
      <pc:sldChg chg="modSp">
        <pc:chgData name="Hausman, Christine" userId="S::cau222@uky.edu::006351b6-8b2e-4225-a446-c2d68b6ae488" providerId="AD" clId="Web-{37070998-9E69-4168-A503-048501F2CAEB}" dt="2021-09-10T14:06:34.133" v="14" actId="20577"/>
        <pc:sldMkLst>
          <pc:docMk/>
          <pc:sldMk cId="1034511714" sldId="366"/>
        </pc:sldMkLst>
        <pc:spChg chg="mod">
          <ac:chgData name="Hausman, Christine" userId="S::cau222@uky.edu::006351b6-8b2e-4225-a446-c2d68b6ae488" providerId="AD" clId="Web-{37070998-9E69-4168-A503-048501F2CAEB}" dt="2021-09-10T14:06:34.133" v="14" actId="20577"/>
          <ac:spMkLst>
            <pc:docMk/>
            <pc:sldMk cId="1034511714" sldId="366"/>
            <ac:spMk id="3" creationId="{4E60622D-45D9-47BE-BA89-AF3EB8D3FC53}"/>
          </ac:spMkLst>
        </pc:spChg>
      </pc:sldChg>
    </pc:docChg>
  </pc:docChgLst>
  <pc:docChgLst>
    <pc:chgData name="Hausman, Christine" userId="S::cau222@uky.edu::006351b6-8b2e-4225-a446-c2d68b6ae488" providerId="AD" clId="Web-{401F9D13-1BD5-428C-841B-CD9752507E82}"/>
    <pc:docChg chg="modSld">
      <pc:chgData name="Hausman, Christine" userId="S::cau222@uky.edu::006351b6-8b2e-4225-a446-c2d68b6ae488" providerId="AD" clId="Web-{401F9D13-1BD5-428C-841B-CD9752507E82}" dt="2021-09-14T12:36:42.042" v="12" actId="20577"/>
      <pc:docMkLst>
        <pc:docMk/>
      </pc:docMkLst>
      <pc:sldChg chg="modSp">
        <pc:chgData name="Hausman, Christine" userId="S::cau222@uky.edu::006351b6-8b2e-4225-a446-c2d68b6ae488" providerId="AD" clId="Web-{401F9D13-1BD5-428C-841B-CD9752507E82}" dt="2021-09-14T12:36:42.042" v="12" actId="20577"/>
        <pc:sldMkLst>
          <pc:docMk/>
          <pc:sldMk cId="1034511714" sldId="366"/>
        </pc:sldMkLst>
        <pc:spChg chg="mod">
          <ac:chgData name="Hausman, Christine" userId="S::cau222@uky.edu::006351b6-8b2e-4225-a446-c2d68b6ae488" providerId="AD" clId="Web-{401F9D13-1BD5-428C-841B-CD9752507E82}" dt="2021-09-14T12:36:42.042" v="12" actId="20577"/>
          <ac:spMkLst>
            <pc:docMk/>
            <pc:sldMk cId="1034511714" sldId="366"/>
            <ac:spMk id="3" creationId="{4E60622D-45D9-47BE-BA89-AF3EB8D3FC53}"/>
          </ac:spMkLst>
        </pc:spChg>
      </pc:sldChg>
    </pc:docChg>
  </pc:docChgLst>
  <pc:docChgLst>
    <pc:chgData name="Hausman, Christine" userId="S::cau222@uky.edu::006351b6-8b2e-4225-a446-c2d68b6ae488" providerId="AD" clId="Web-{1CBCADF4-0C32-433B-A870-0DC600D6B68E}"/>
    <pc:docChg chg="modSld">
      <pc:chgData name="Hausman, Christine" userId="S::cau222@uky.edu::006351b6-8b2e-4225-a446-c2d68b6ae488" providerId="AD" clId="Web-{1CBCADF4-0C32-433B-A870-0DC600D6B68E}" dt="2021-09-14T11:56:47.213" v="9" actId="20577"/>
      <pc:docMkLst>
        <pc:docMk/>
      </pc:docMkLst>
      <pc:sldChg chg="modSp">
        <pc:chgData name="Hausman, Christine" userId="S::cau222@uky.edu::006351b6-8b2e-4225-a446-c2d68b6ae488" providerId="AD" clId="Web-{1CBCADF4-0C32-433B-A870-0DC600D6B68E}" dt="2021-09-14T11:56:47.213" v="9" actId="20577"/>
        <pc:sldMkLst>
          <pc:docMk/>
          <pc:sldMk cId="2934356417" sldId="365"/>
        </pc:sldMkLst>
        <pc:spChg chg="mod">
          <ac:chgData name="Hausman, Christine" userId="S::cau222@uky.edu::006351b6-8b2e-4225-a446-c2d68b6ae488" providerId="AD" clId="Web-{1CBCADF4-0C32-433B-A870-0DC600D6B68E}" dt="2021-09-14T11:56:47.213" v="9" actId="20577"/>
          <ac:spMkLst>
            <pc:docMk/>
            <pc:sldMk cId="2934356417" sldId="365"/>
            <ac:spMk id="2" creationId="{6E08D7C4-2980-4D13-A037-A46E9A1E4C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66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05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99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Caroline INTRODUCE</a:t>
            </a:r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30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Mikaela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9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0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Caroline</a:t>
            </a:r>
            <a:endParaRPr lang="en-US" altLang="en-US" dirty="0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10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7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-fall-2021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y.zoom.us/j/88941045919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7" Type="http://schemas.openxmlformats.org/officeDocument/2006/relationships/hyperlink" Target="mailto:Juliet.souders@uky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christine.hausman@uky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94050" y="957263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7138" y="2592388"/>
            <a:ext cx="9205912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altLang="en-US" sz="32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September 21, 2021</a:t>
            </a:r>
            <a:endParaRPr lang="en-US" alt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32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3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0266" y="1399821"/>
            <a:ext cx="9711089" cy="3528661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800" dirty="0">
              <a:latin typeface="Arial"/>
              <a:cs typeface="Arial"/>
            </a:endParaRPr>
          </a:p>
          <a:p>
            <a:pPr eaLnBrk="1" hangingPunct="1"/>
            <a:r>
              <a:rPr lang="en-US" altLang="en-US" sz="2800" dirty="0">
                <a:latin typeface="Calibri"/>
                <a:cs typeface="Arial"/>
              </a:rPr>
              <a:t>Please send your child challenges for our next topic on Oct 5: </a:t>
            </a:r>
            <a:r>
              <a:rPr lang="en-US" sz="2800" dirty="0">
                <a:latin typeface="Calibri"/>
                <a:ea typeface="Calibri" panose="020F0502020204030204" pitchFamily="34" charset="0"/>
                <a:cs typeface="Calibri"/>
              </a:rPr>
              <a:t>Having Respectful Conversations with Families and Utilizing the Expertise of Peer Support Specialists</a:t>
            </a:r>
          </a:p>
          <a:p>
            <a:pPr eaLnBrk="1" hangingPunct="1"/>
            <a:r>
              <a:rPr lang="en-US" altLang="en-US" sz="2800" dirty="0">
                <a:latin typeface="Calibri"/>
                <a:cs typeface="Arial"/>
              </a:rPr>
              <a:t>Next: review of child challenge discussion from Sept 7</a:t>
            </a:r>
            <a:endParaRPr lang="en-US" altLang="en-US" sz="2800">
              <a:latin typeface="Calibri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Calibri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11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Child Challenge from Sept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3" y="1389181"/>
            <a:ext cx="8878534" cy="388143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Drew’s Strengths</a:t>
            </a: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Drew’s family’s strengths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82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Strategies for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3" y="1389181"/>
            <a:ext cx="8878534" cy="3881437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9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52" y="1238663"/>
            <a:ext cx="8878534" cy="3881437"/>
          </a:xfrm>
        </p:spPr>
        <p:txBody>
          <a:bodyPr/>
          <a:lstStyle/>
          <a:p>
            <a:pPr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00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96F2-AB72-4A62-BBF3-1A6F480A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Key Terms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2840-3029-44A9-B011-CAE86A48E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483255"/>
            <a:ext cx="9414756" cy="3881437"/>
          </a:xfrm>
        </p:spPr>
        <p:txBody>
          <a:bodyPr/>
          <a:lstStyle/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38B7E-15D6-4428-BF84-1F8C957F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6575" y="1276555"/>
            <a:ext cx="8596313" cy="4321175"/>
          </a:xfrm>
        </p:spPr>
        <p:txBody>
          <a:bodyPr/>
          <a:lstStyle/>
          <a:p>
            <a:r>
              <a:rPr lang="en-US" altLang="en-US" sz="2800">
                <a:latin typeface="Arial"/>
                <a:cs typeface="Arial"/>
              </a:rPr>
              <a:t>Resource materials including CEU information available at </a:t>
            </a:r>
            <a:r>
              <a:rPr lang="en-US" sz="2800">
                <a:hlinkClick r:id="rId3" tooltip="https://www.hdilearning.org/project-scope-echo-series-fall-2021/"/>
              </a:rPr>
              <a:t>https://www.hdilearning.org/project-scope-echo-series-fall-2021/</a:t>
            </a:r>
            <a:r>
              <a:rPr lang="en-US" sz="2800"/>
              <a:t> 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altLang="en-US" sz="2800" b="1">
                <a:solidFill>
                  <a:schemeClr val="tx1"/>
                </a:solidFill>
                <a:latin typeface="Arial"/>
                <a:cs typeface="Arial"/>
              </a:rPr>
              <a:t>brandon.cannada@uky.edu </a:t>
            </a:r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lang="en-US" altLang="en-US" sz="2800" b="1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800">
                <a:solidFill>
                  <a:schemeClr val="tx1"/>
                </a:solidFill>
                <a:latin typeface="Arial"/>
                <a:cs typeface="Arial"/>
              </a:rPr>
              <a:t>assistance with technology</a:t>
            </a:r>
          </a:p>
          <a:p>
            <a:pPr eaLnBrk="1" hangingPunct="1"/>
            <a:r>
              <a:rPr lang="en-US" altLang="en-US" sz="2800">
                <a:latin typeface="Arial"/>
                <a:cs typeface="Arial"/>
              </a:rPr>
              <a:t>Rejoin zoom anytime bounced off at </a:t>
            </a:r>
            <a:r>
              <a:rPr lang="en-US" sz="2800" u="sng">
                <a:latin typeface="Arial"/>
                <a:cs typeface="Arial"/>
                <a:hlinkClick r:id="rId4"/>
              </a:rPr>
              <a:t>https://uky.zoom.us/j/88941045919</a:t>
            </a:r>
            <a:endParaRPr lang="en-US" altLang="en-US" sz="2800">
              <a:latin typeface="Arial"/>
              <a:cs typeface="Arial"/>
            </a:endParaRPr>
          </a:p>
          <a:p>
            <a:pPr eaLnBrk="1" hangingPunct="1"/>
            <a:r>
              <a:rPr lang="en-US" altLang="en-US" sz="2800">
                <a:latin typeface="Arial"/>
                <a:cs typeface="Arial"/>
              </a:rPr>
              <a:t>Please be patient as Brandon assigns you to small groups</a:t>
            </a: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Session: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0863" y="1821921"/>
            <a:ext cx="8596312" cy="3881437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Developmental Outcomes for young children with Neonatal Abstinence Syndrome (NAS)</a:t>
            </a:r>
          </a:p>
          <a:p>
            <a:endParaRPr lang="en-US" altLang="en-US" sz="3200" dirty="0"/>
          </a:p>
          <a:p>
            <a:r>
              <a:rPr lang="en-US" altLang="en-US" sz="3200" dirty="0"/>
              <a:t>Dr. Jennifer Grisham, UK Interdisciplinary Early Childhood Education program</a:t>
            </a:r>
          </a:p>
          <a:p>
            <a:endParaRPr lang="en-US" altLang="en-US" sz="3200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Child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Background on Child and Family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61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Child and Family Strengths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9794358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4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6F9-CFEA-4E72-919B-EFB572E4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KY SCOPE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BF4-361D-4A5C-AE0C-DF36C19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83255"/>
            <a:ext cx="9838089" cy="3881437"/>
          </a:xfrm>
        </p:spPr>
        <p:txBody>
          <a:bodyPr/>
          <a:lstStyle/>
          <a:p>
            <a:r>
              <a:rPr lang="en-US" sz="2800"/>
              <a:t>Caroline Gooden, Director</a:t>
            </a:r>
          </a:p>
          <a:p>
            <a:r>
              <a:rPr lang="en-US" sz="2800"/>
              <a:t>Christine Hausman, Lead Facilitator</a:t>
            </a:r>
          </a:p>
          <a:p>
            <a:r>
              <a:rPr lang="en-US" sz="2800"/>
              <a:t>Brandon Cannada, Technology Guru</a:t>
            </a:r>
          </a:p>
          <a:p>
            <a:r>
              <a:rPr lang="en-US" sz="2800"/>
              <a:t>Mikaela Roark, Evaluation Guru</a:t>
            </a:r>
          </a:p>
          <a:p>
            <a:r>
              <a:rPr lang="en-US" sz="2800"/>
              <a:t>Juliet Souders, Research Assistant and Small Group Facilitator</a:t>
            </a:r>
          </a:p>
          <a:p>
            <a:r>
              <a:rPr lang="en-US" sz="2800"/>
              <a:t>Our small group facilitators, and you, our participants!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1E65-95B2-48B1-9271-788EC746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5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Primary Areas of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9411586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22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Barriers and Goals for this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9028814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Barriers:</a:t>
            </a:r>
          </a:p>
          <a:p>
            <a:r>
              <a:rPr lang="en-US" sz="2400" dirty="0"/>
              <a:t>Goals: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67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111668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Small Group Discussion Questions (take a picture)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28" y="1783501"/>
            <a:ext cx="10564027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EASTERN: List strengths and needs of the child </a:t>
            </a:r>
          </a:p>
          <a:p>
            <a:pPr marL="0" indent="0">
              <a:buNone/>
            </a:pPr>
            <a:r>
              <a:rPr lang="en-US" sz="2400" dirty="0"/>
              <a:t>THE LAKES and </a:t>
            </a:r>
            <a:r>
              <a:rPr lang="en-US" sz="2400" dirty="0">
                <a:ea typeface="+mn-lt"/>
                <a:cs typeface="+mn-lt"/>
              </a:rPr>
              <a:t>CUMBERLAND:</a:t>
            </a:r>
            <a:r>
              <a:rPr lang="en-US" sz="2400" dirty="0"/>
              <a:t> List strengths and needs of the family</a:t>
            </a:r>
          </a:p>
          <a:p>
            <a:pPr marL="0" indent="0">
              <a:buNone/>
            </a:pPr>
            <a:r>
              <a:rPr lang="en-US" sz="2400" dirty="0"/>
              <a:t>JEFFERSON, SALT RIVER: List strategies to address these challenges </a:t>
            </a:r>
          </a:p>
          <a:p>
            <a:pPr marL="0" indent="0">
              <a:buNone/>
            </a:pPr>
            <a:r>
              <a:rPr lang="en-US" sz="2400" dirty="0"/>
              <a:t>TWO RIVERS: List some resources for this child and family (websites, agencies, training opportunities)</a:t>
            </a:r>
          </a:p>
          <a:p>
            <a:pPr marL="0" indent="0">
              <a:buNone/>
            </a:pPr>
            <a:r>
              <a:rPr lang="en-US" sz="2400" dirty="0"/>
              <a:t>SOUTHERN and NORTHERN BLUEGRASS: List some offices in your region or in KY that can assist this child and family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5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97952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Large Group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28" y="1783501"/>
            <a:ext cx="10564027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EASTERN: strengths and needs of the child </a:t>
            </a:r>
          </a:p>
          <a:p>
            <a:pPr marL="0" indent="0">
              <a:buNone/>
            </a:pPr>
            <a:r>
              <a:rPr lang="en-US" sz="2400" dirty="0"/>
              <a:t>THE LAKES and </a:t>
            </a:r>
            <a:r>
              <a:rPr lang="en-US" sz="2400" dirty="0">
                <a:ea typeface="+mn-lt"/>
                <a:cs typeface="+mn-lt"/>
              </a:rPr>
              <a:t>CUMBERLAND:</a:t>
            </a:r>
            <a:r>
              <a:rPr lang="en-US" sz="2400" dirty="0"/>
              <a:t> strengths and needs of the family</a:t>
            </a:r>
          </a:p>
          <a:p>
            <a:pPr marL="0" indent="0">
              <a:buNone/>
            </a:pPr>
            <a:r>
              <a:rPr lang="en-US" sz="2400" dirty="0"/>
              <a:t>JEFFERSON, SALT RIVER: strategies to address these challenges </a:t>
            </a:r>
          </a:p>
          <a:p>
            <a:pPr marL="0" indent="0">
              <a:buNone/>
            </a:pPr>
            <a:r>
              <a:rPr lang="en-US" sz="2400" dirty="0"/>
              <a:t>TWO RIVERS: resources for this child and family</a:t>
            </a:r>
          </a:p>
          <a:p>
            <a:pPr marL="0" indent="0">
              <a:buNone/>
            </a:pPr>
            <a:r>
              <a:rPr lang="en-US" sz="2400" dirty="0"/>
              <a:t>SOUTHERN and NORTHERN BLUEGRASS: Offices in your region or in KY that can assist this child and family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47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Evaluation (Mikaela)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1538" y="1488281"/>
            <a:ext cx="8596312" cy="3881437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Please complete pre-series surveys and evaluations after each session and after series</a:t>
            </a:r>
          </a:p>
          <a:p>
            <a:pPr eaLnBrk="1" hangingPunct="1"/>
            <a:r>
              <a:rPr lang="en-US" altLang="en-US" sz="2800" dirty="0"/>
              <a:t>Incentives: drawing after each session’s evaluations are complete; book selections for those who attend all sessions and complete evaluations after entire series’ evaluations are complete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24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6EE4522-A057-4BC3-BF07-E365FC933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250" y="167148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505" y="971755"/>
            <a:ext cx="10181872" cy="3881438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Dire</a:t>
            </a:r>
            <a:r>
              <a:rPr lang="en-US" sz="2800" dirty="0">
                <a:solidFill>
                  <a:schemeClr val="tx1"/>
                </a:solidFill>
              </a:rPr>
              <a:t>ctor:</a:t>
            </a:r>
            <a:r>
              <a:rPr lang="en-US" sz="2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caroline.Gooden@uky.edu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Lead Facilitator and CEUs: </a:t>
            </a:r>
            <a:r>
              <a:rPr lang="en-US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christine.hausman@uky.edu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Technology: </a:t>
            </a:r>
            <a:r>
              <a:rPr lang="en-US" sz="28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Evaluation: </a:t>
            </a:r>
            <a:r>
              <a:rPr lang="en-US" sz="28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Research Assistant and Facilitator: </a:t>
            </a:r>
            <a:r>
              <a:rPr lang="en-US" sz="28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Next session: </a:t>
            </a:r>
            <a:r>
              <a:rPr lang="en-US" sz="2800" b="1" dirty="0">
                <a:latin typeface="Calibri"/>
                <a:cs typeface="Calibri"/>
              </a:rPr>
              <a:t>Tuesday, Oct 5: </a:t>
            </a:r>
            <a:r>
              <a:rPr lang="en-US" sz="2800" dirty="0">
                <a:latin typeface="Calibri"/>
                <a:ea typeface="Calibri" panose="020F0502020204030204" pitchFamily="34" charset="0"/>
                <a:cs typeface="Calibri"/>
              </a:rPr>
              <a:t>Having Respectful Conversations with Families and Utilizing the Expertise of Peer Support Specialists, </a:t>
            </a:r>
            <a:r>
              <a:rPr lang="en-US" sz="2800" b="1" dirty="0">
                <a:latin typeface="Calibri"/>
                <a:ea typeface="Calibri" panose="020F0502020204030204" pitchFamily="34" charset="0"/>
                <a:cs typeface="Calibri"/>
              </a:rPr>
              <a:t>Tonya Jernigan and Amanda Metcalf</a:t>
            </a:r>
            <a:endParaRPr lang="en-US" sz="2800" b="1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Slide Number Placeholder 4">
            <a:extLst>
              <a:ext uri="{FF2B5EF4-FFF2-40B4-BE49-F238E27FC236}">
                <a16:creationId xmlns:a16="http://schemas.microsoft.com/office/drawing/2014/main" id="{11C08112-2889-49F7-9943-6F9C666A4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ACEA5E1-A56C-44BF-A14C-5E8C912E183E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Thanks to our Expert Speakers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-113121" y="1260475"/>
            <a:ext cx="11288045" cy="34354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Times New Roman"/>
              </a:rPr>
              <a:t>September 21: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Developmental Outcomes for Children with NAS, Dr. Jennifer Grisham</a:t>
            </a:r>
            <a:endParaRPr lang="en-US" sz="2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Times New Roman"/>
              </a:rPr>
              <a:t>October 5: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Having Respectful Conversations with Families and Utilizing the Expertise of Peer Support Specialists, Tonya Jernigan and Amanda Metcalf</a:t>
            </a:r>
            <a:endParaRPr lang="en-US" sz="2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Times New Roman"/>
              </a:rPr>
              <a:t>October 19: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Supporting Families through a Trauma-Informed Approach, Miriam Silman</a:t>
            </a:r>
            <a:endParaRPr lang="en-US" sz="24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More Topics and Expert Speakers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-113121" y="1260475"/>
            <a:ext cx="11711377" cy="386060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1440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Times New Roman"/>
              </a:rPr>
              <a:t>October 26: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Language Development for Children with NAS, Tia Petrenko, Easter Seals Cardinal Hill</a:t>
            </a:r>
            <a:endParaRPr lang="en-US" sz="260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1440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Times New Roman"/>
              </a:rPr>
              <a:t>November 2: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Visual Development for Children with NAS, Elsie Bush, OTR/L, Cincinatti Children's Hospital</a:t>
            </a:r>
            <a:endParaRPr lang="en-US" sz="260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14400" marR="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Calibri"/>
              </a:rPr>
              <a:t>November 16: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Development of Children with Fetal Alcohol Spectrum Disorder (FASD), Dr. Susan Barron</a:t>
            </a:r>
            <a:endParaRPr lang="en-US" sz="260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14400" marR="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600" b="1" dirty="0">
                <a:latin typeface="Calibri"/>
                <a:ea typeface="Calibri" panose="020F0502020204030204" pitchFamily="34" charset="0"/>
                <a:cs typeface="Calibri"/>
              </a:rPr>
              <a:t>November 30: </a:t>
            </a:r>
            <a:r>
              <a:rPr lang="en-US" sz="2600" dirty="0">
                <a:latin typeface="Calibri"/>
                <a:ea typeface="Calibri" panose="020F0502020204030204" pitchFamily="34" charset="0"/>
                <a:cs typeface="Calibri"/>
              </a:rPr>
              <a:t>Next Steps for Supporting Children with NAS and FASD, Caroline Gooden and Christine Hausman</a:t>
            </a:r>
            <a:endParaRPr lang="en-US" sz="24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5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475" y="531813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Thanks to our Experienced Facilitators (Christine)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75" y="1069711"/>
            <a:ext cx="10718800" cy="40211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Note combined groups: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SOUTHERN BLUEGRASS: Sincere Holmes, Tammy Riley, </a:t>
            </a:r>
            <a:r>
              <a:rPr lang="en-US" sz="2600" dirty="0">
                <a:ea typeface="+mn-lt"/>
                <a:cs typeface="+mn-lt"/>
              </a:rPr>
              <a:t>Bridgette Talley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TWO RIVERS: Taylor Tucker, Sharon Norris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NORTHERN BLUEGRASS: Karen Cottengim, Lynn Ray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6141" y="193146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More Experienced Facilitators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64" y="792193"/>
            <a:ext cx="10718800" cy="40211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EASTERN: Lloyd Bonse, Misty Borders, </a:t>
            </a:r>
            <a:r>
              <a:rPr lang="en-US" sz="2600" dirty="0">
                <a:ea typeface="+mn-lt"/>
                <a:cs typeface="+mn-lt"/>
              </a:rPr>
              <a:t>Tonya Jernigan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JEFFERSON AND SALT RIVER: </a:t>
            </a:r>
            <a:r>
              <a:rPr lang="en-US" sz="2600" dirty="0">
                <a:ea typeface="+mn-lt"/>
                <a:cs typeface="+mn-lt"/>
              </a:rPr>
              <a:t>Derby Akers, Melissa Hampton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THE LAKES and CUMBERLAND: Glenna Gamble, Morgan Eversole, Tanya Torp, April Brown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ea typeface="+mn-lt"/>
              <a:cs typeface="+mn-lt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51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258" y="218574"/>
            <a:ext cx="8956675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7258" y="986841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3:30-3:40 pm Eastern time; procedures for call</a:t>
            </a:r>
          </a:p>
          <a:p>
            <a:r>
              <a:rPr lang="en-US" altLang="en-US" sz="2800" dirty="0"/>
              <a:t>3:45-4:10 Dr. Jennifer Grisham introduces developmental outcomes in our youngest children with NAS with questions from participants</a:t>
            </a:r>
          </a:p>
          <a:p>
            <a:r>
              <a:rPr lang="en-US" altLang="en-US" sz="2800" dirty="0"/>
              <a:t>4:10-4:20 Dr. Grisham presents child challenge, with time for clarifying questions</a:t>
            </a:r>
          </a:p>
          <a:p>
            <a:r>
              <a:rPr lang="en-US" altLang="en-US" sz="2800" dirty="0"/>
              <a:t>4:20-4:45 Small group introductions, discussion of child and family challenge</a:t>
            </a:r>
          </a:p>
          <a:p>
            <a:r>
              <a:rPr lang="en-US" altLang="en-US" sz="2800" dirty="0"/>
              <a:t>4:45-5pm Large group discussion, wrap up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1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Arial"/>
                <a:cs typeface="Arial"/>
              </a:rPr>
              <a:t>First name, last name, and agency name in your zoom profile </a:t>
            </a:r>
          </a:p>
          <a:p>
            <a:pPr eaLnBrk="1" hangingPunct="1"/>
            <a:r>
              <a:rPr lang="en-US" altLang="en-US" sz="2800" dirty="0">
                <a:latin typeface="Arial"/>
                <a:cs typeface="Arial"/>
              </a:rPr>
              <a:t>Cameras on; sound on during small groups</a:t>
            </a:r>
          </a:p>
          <a:p>
            <a:r>
              <a:rPr lang="en-US" altLang="en-US" sz="2800" dirty="0">
                <a:latin typeface="Arial"/>
                <a:cs typeface="Arial"/>
              </a:rPr>
              <a:t>Enter name and email in chat each time for credit</a:t>
            </a:r>
          </a:p>
          <a:p>
            <a:pPr eaLnBrk="1" hangingPunct="1"/>
            <a:r>
              <a:rPr lang="en-US" altLang="en-US" sz="2800" dirty="0">
                <a:latin typeface="Arial"/>
                <a:cs typeface="Arial"/>
              </a:rPr>
              <a:t>Take care of your needs during session</a:t>
            </a:r>
          </a:p>
          <a:p>
            <a:pPr eaLnBrk="1" hangingPunct="1"/>
            <a:r>
              <a:rPr lang="en-US" altLang="en-US" sz="2800" dirty="0">
                <a:latin typeface="Arial"/>
                <a:cs typeface="Arial"/>
              </a:rPr>
              <a:t>Thank you for protecting confidentiality of all children and families</a:t>
            </a:r>
          </a:p>
          <a:p>
            <a:endParaRPr lang="en-US" altLang="en-US" sz="2800" dirty="0">
              <a:latin typeface="Arial"/>
              <a:cs typeface="Arial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0266" y="863599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 dirty="0">
              <a:latin typeface="Arial"/>
              <a:cs typeface="Arial"/>
            </a:endParaRPr>
          </a:p>
          <a:p>
            <a:pPr eaLnBrk="1" hangingPunct="1"/>
            <a:r>
              <a:rPr lang="en-US" sz="2800" dirty="0">
                <a:latin typeface="Arial"/>
                <a:cs typeface="Arial"/>
              </a:rPr>
              <a:t>SCOPE sessions are interactive</a:t>
            </a:r>
          </a:p>
          <a:p>
            <a:r>
              <a:rPr lang="en-US" sz="2800" dirty="0">
                <a:latin typeface="Arial"/>
                <a:cs typeface="Arial"/>
              </a:rPr>
              <a:t>Use person-first language (child born substance exposed; family with child with neonatal abstinence syndrome)</a:t>
            </a:r>
            <a:endParaRPr lang="en-US" dirty="0"/>
          </a:p>
          <a:p>
            <a:r>
              <a:rPr lang="en-US" altLang="en-US" sz="2800" dirty="0">
                <a:latin typeface="Arial"/>
                <a:cs typeface="Arial"/>
              </a:rPr>
              <a:t>Session recorded and close captioned (turn on in zoom)</a:t>
            </a:r>
            <a:endParaRPr lang="en-US" dirty="0"/>
          </a:p>
          <a:p>
            <a:r>
              <a:rPr lang="en-US" altLang="en-US" sz="2800" dirty="0">
                <a:latin typeface="Arial"/>
                <a:cs typeface="Arial"/>
              </a:rPr>
              <a:t>Ask questions anytime in chat </a:t>
            </a:r>
          </a:p>
          <a:p>
            <a:r>
              <a:rPr lang="en-US" altLang="en-US" sz="2800" b="1" dirty="0">
                <a:latin typeface="Arial"/>
                <a:cs typeface="Arial"/>
              </a:rPr>
              <a:t>Judgment free zone; </a:t>
            </a:r>
            <a:r>
              <a:rPr lang="en-US" altLang="en-US" sz="2800" dirty="0">
                <a:latin typeface="Arial"/>
                <a:cs typeface="Arial"/>
              </a:rPr>
              <a:t>respect all viewpoints</a:t>
            </a:r>
          </a:p>
          <a:p>
            <a:endParaRPr lang="en-US" altLang="en-US" sz="2800" dirty="0">
              <a:latin typeface="Arial"/>
              <a:cs typeface="Arial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CFF00-3BCF-4C89-A705-722961B3E090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c999920d-d9b2-4ca2-9d03-9b7a74afb6cb"/>
    <ds:schemaRef ds:uri="http://www.w3.org/XML/1998/namespace"/>
    <ds:schemaRef ds:uri="http://purl.org/dc/elements/1.1/"/>
    <ds:schemaRef ds:uri="887d7ccb-fdfb-4585-aeb1-e000dbea8520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B502ED8-9F7F-49E7-9859-55E80585F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928cc-b4c5-4aa0-91c6-070a9d3f3412"/>
    <ds:schemaRef ds:uri="c1f88acd-0c25-41d2-ae93-87255261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623</Words>
  <Application>Microsoft Office PowerPoint</Application>
  <PresentationFormat>Widescreen</PresentationFormat>
  <Paragraphs>185</Paragraphs>
  <Slides>25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Facet</vt:lpstr>
      <vt:lpstr>WELCOME</vt:lpstr>
      <vt:lpstr>The KY SCOPE Team </vt:lpstr>
      <vt:lpstr>Thanks to our Expert Speakers</vt:lpstr>
      <vt:lpstr>More Topics and Expert Speakers</vt:lpstr>
      <vt:lpstr>Thanks to our Experienced Facilitators (Christine)</vt:lpstr>
      <vt:lpstr>More Experienced Facilitators</vt:lpstr>
      <vt:lpstr> Today’s Schedule  </vt:lpstr>
      <vt:lpstr>Session Procedural Reminders 1</vt:lpstr>
      <vt:lpstr>Session Procedural Reminders 2</vt:lpstr>
      <vt:lpstr>Session Procedural Reminders 3</vt:lpstr>
      <vt:lpstr>Child Challenge from Sept 7</vt:lpstr>
      <vt:lpstr>Strategies for Family</vt:lpstr>
      <vt:lpstr>Resources</vt:lpstr>
      <vt:lpstr>Key Terms for Today</vt:lpstr>
      <vt:lpstr>Resource Materials and Zoom (Brandon) </vt:lpstr>
      <vt:lpstr>Today’s Session:</vt:lpstr>
      <vt:lpstr> Child Challenge</vt:lpstr>
      <vt:lpstr>Background on Child and Family</vt:lpstr>
      <vt:lpstr>Child and Family Strengths</vt:lpstr>
      <vt:lpstr>Primary Areas of Challenge</vt:lpstr>
      <vt:lpstr>Barriers and Goals for this Challenge</vt:lpstr>
      <vt:lpstr>Small Group Discussion Questions (take a picture)</vt:lpstr>
      <vt:lpstr>Large Group Reports</vt:lpstr>
      <vt:lpstr>Evaluation (Mikaela) 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40</cp:revision>
  <dcterms:created xsi:type="dcterms:W3CDTF">2020-09-10T18:38:51Z</dcterms:created>
  <dcterms:modified xsi:type="dcterms:W3CDTF">2021-09-15T17:48:00Z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