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4"/>
  </p:sldMasterIdLst>
  <p:notesMasterIdLst>
    <p:notesMasterId r:id="rId30"/>
  </p:notesMasterIdLst>
  <p:sldIdLst>
    <p:sldId id="257" r:id="rId5"/>
    <p:sldId id="364" r:id="rId6"/>
    <p:sldId id="335" r:id="rId7"/>
    <p:sldId id="365" r:id="rId8"/>
    <p:sldId id="336" r:id="rId9"/>
    <p:sldId id="366" r:id="rId10"/>
    <p:sldId id="333" r:id="rId11"/>
    <p:sldId id="362" r:id="rId12"/>
    <p:sldId id="367" r:id="rId13"/>
    <p:sldId id="369" r:id="rId14"/>
    <p:sldId id="370" r:id="rId15"/>
    <p:sldId id="371" r:id="rId16"/>
    <p:sldId id="372" r:id="rId17"/>
    <p:sldId id="368" r:id="rId18"/>
    <p:sldId id="268" r:id="rId19"/>
    <p:sldId id="357" r:id="rId20"/>
    <p:sldId id="256" r:id="rId21"/>
    <p:sldId id="258" r:id="rId22"/>
    <p:sldId id="266" r:id="rId23"/>
    <p:sldId id="259" r:id="rId24"/>
    <p:sldId id="260" r:id="rId25"/>
    <p:sldId id="283" r:id="rId26"/>
    <p:sldId id="373" r:id="rId27"/>
    <p:sldId id="346" r:id="rId28"/>
    <p:sldId id="334" r:id="rId29"/>
  </p:sldIdLst>
  <p:sldSz cx="12192000" cy="6858000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ooden, Caroline J." initials="GCJ" lastIdx="2" clrIdx="0">
    <p:extLst>
      <p:ext uri="{19B8F6BF-5375-455C-9EA6-DF929625EA0E}">
        <p15:presenceInfo xmlns:p15="http://schemas.microsoft.com/office/powerpoint/2012/main" userId="S::cjgood2@uky.edu::c8447a8f-bb57-4b94-b973-2a32a1aae41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CBCADF4-0C32-433B-A870-0DC600D6B68E}" v="18" dt="2021-09-14T11:56:47.213"/>
    <p1510:client id="{321DDF65-2FD4-4F97-85A3-B02720034F8F}" v="127" dt="2021-09-15T17:47:56.190"/>
    <p1510:client id="{37070998-9E69-4168-A503-048501F2CAEB}" v="15" dt="2021-09-10T14:06:34.133"/>
    <p1510:client id="{401F9D13-1BD5-428C-841B-CD9752507E82}" v="14" dt="2021-09-14T12:36:46.948"/>
    <p1510:client id="{86C8C7DA-AC6F-4AB6-9188-C7116D7AAE62}" v="17" dt="2021-09-07T21:49:34.77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4548" autoAdjust="0"/>
  </p:normalViewPr>
  <p:slideViewPr>
    <p:cSldViewPr snapToGrid="0">
      <p:cViewPr>
        <p:scale>
          <a:sx n="72" d="100"/>
          <a:sy n="72" d="100"/>
        </p:scale>
        <p:origin x="1075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21" Type="http://schemas.openxmlformats.org/officeDocument/2006/relationships/slide" Target="slides/slide17.xml"/><Relationship Id="rId34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presProps" Target="presProps.xml"/><Relationship Id="rId37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ooden, Caroline J." userId="c8447a8f-bb57-4b94-b973-2a32a1aae41a" providerId="ADAL" clId="{FDAFDE9A-884A-4982-9F02-4C33D8A6E85C}"/>
    <pc:docChg chg="undo custSel addSld delSld modSld">
      <pc:chgData name="Gooden, Caroline J." userId="c8447a8f-bb57-4b94-b973-2a32a1aae41a" providerId="ADAL" clId="{FDAFDE9A-884A-4982-9F02-4C33D8A6E85C}" dt="2021-09-07T21:49:34.779" v="691" actId="1076"/>
      <pc:docMkLst>
        <pc:docMk/>
      </pc:docMkLst>
      <pc:sldChg chg="modSp">
        <pc:chgData name="Gooden, Caroline J." userId="c8447a8f-bb57-4b94-b973-2a32a1aae41a" providerId="ADAL" clId="{FDAFDE9A-884A-4982-9F02-4C33D8A6E85C}" dt="2021-09-07T21:40:31.727" v="451" actId="20577"/>
        <pc:sldMkLst>
          <pc:docMk/>
          <pc:sldMk cId="3907663825" sldId="256"/>
        </pc:sldMkLst>
        <pc:spChg chg="mod">
          <ac:chgData name="Gooden, Caroline J." userId="c8447a8f-bb57-4b94-b973-2a32a1aae41a" providerId="ADAL" clId="{FDAFDE9A-884A-4982-9F02-4C33D8A6E85C}" dt="2021-09-07T21:40:31.727" v="451" actId="20577"/>
          <ac:spMkLst>
            <pc:docMk/>
            <pc:sldMk cId="3907663825" sldId="256"/>
            <ac:spMk id="2" creationId="{00000000-0000-0000-0000-000000000000}"/>
          </ac:spMkLst>
        </pc:spChg>
        <pc:spChg chg="mod">
          <ac:chgData name="Gooden, Caroline J." userId="c8447a8f-bb57-4b94-b973-2a32a1aae41a" providerId="ADAL" clId="{FDAFDE9A-884A-4982-9F02-4C33D8A6E85C}" dt="2021-09-07T21:40:28.894" v="450" actId="20577"/>
          <ac:spMkLst>
            <pc:docMk/>
            <pc:sldMk cId="3907663825" sldId="256"/>
            <ac:spMk id="3" creationId="{00000000-0000-0000-0000-000000000000}"/>
          </ac:spMkLst>
        </pc:spChg>
      </pc:sldChg>
      <pc:sldChg chg="modSp">
        <pc:chgData name="Gooden, Caroline J." userId="c8447a8f-bb57-4b94-b973-2a32a1aae41a" providerId="ADAL" clId="{FDAFDE9A-884A-4982-9F02-4C33D8A6E85C}" dt="2021-09-07T21:17:35.062" v="55" actId="20577"/>
        <pc:sldMkLst>
          <pc:docMk/>
          <pc:sldMk cId="0" sldId="257"/>
        </pc:sldMkLst>
        <pc:spChg chg="mod">
          <ac:chgData name="Gooden, Caroline J." userId="c8447a8f-bb57-4b94-b973-2a32a1aae41a" providerId="ADAL" clId="{FDAFDE9A-884A-4982-9F02-4C33D8A6E85C}" dt="2021-09-07T21:17:35.062" v="55" actId="20577"/>
          <ac:spMkLst>
            <pc:docMk/>
            <pc:sldMk cId="0" sldId="257"/>
            <ac:spMk id="7171" creationId="{18252144-C1CD-408B-AE2A-A2E671C8EB51}"/>
          </ac:spMkLst>
        </pc:spChg>
      </pc:sldChg>
      <pc:sldChg chg="modSp">
        <pc:chgData name="Gooden, Caroline J." userId="c8447a8f-bb57-4b94-b973-2a32a1aae41a" providerId="ADAL" clId="{FDAFDE9A-884A-4982-9F02-4C33D8A6E85C}" dt="2021-09-07T21:40:37.027" v="452" actId="20577"/>
        <pc:sldMkLst>
          <pc:docMk/>
          <pc:sldMk cId="984161085" sldId="258"/>
        </pc:sldMkLst>
        <pc:spChg chg="mod">
          <ac:chgData name="Gooden, Caroline J." userId="c8447a8f-bb57-4b94-b973-2a32a1aae41a" providerId="ADAL" clId="{FDAFDE9A-884A-4982-9F02-4C33D8A6E85C}" dt="2021-09-07T21:40:37.027" v="452" actId="20577"/>
          <ac:spMkLst>
            <pc:docMk/>
            <pc:sldMk cId="984161085" sldId="258"/>
            <ac:spMk id="3" creationId="{00000000-0000-0000-0000-000000000000}"/>
          </ac:spMkLst>
        </pc:spChg>
      </pc:sldChg>
      <pc:sldChg chg="modSp">
        <pc:chgData name="Gooden, Caroline J." userId="c8447a8f-bb57-4b94-b973-2a32a1aae41a" providerId="ADAL" clId="{FDAFDE9A-884A-4982-9F02-4C33D8A6E85C}" dt="2021-09-07T21:40:46.054" v="454" actId="20577"/>
        <pc:sldMkLst>
          <pc:docMk/>
          <pc:sldMk cId="4220522226" sldId="259"/>
        </pc:sldMkLst>
        <pc:spChg chg="mod">
          <ac:chgData name="Gooden, Caroline J." userId="c8447a8f-bb57-4b94-b973-2a32a1aae41a" providerId="ADAL" clId="{FDAFDE9A-884A-4982-9F02-4C33D8A6E85C}" dt="2021-09-07T21:40:46.054" v="454" actId="20577"/>
          <ac:spMkLst>
            <pc:docMk/>
            <pc:sldMk cId="4220522226" sldId="259"/>
            <ac:spMk id="3" creationId="{00000000-0000-0000-0000-000000000000}"/>
          </ac:spMkLst>
        </pc:spChg>
      </pc:sldChg>
      <pc:sldChg chg="modSp">
        <pc:chgData name="Gooden, Caroline J." userId="c8447a8f-bb57-4b94-b973-2a32a1aae41a" providerId="ADAL" clId="{FDAFDE9A-884A-4982-9F02-4C33D8A6E85C}" dt="2021-09-07T21:40:57.363" v="457" actId="20577"/>
        <pc:sldMkLst>
          <pc:docMk/>
          <pc:sldMk cId="3596567885" sldId="260"/>
        </pc:sldMkLst>
        <pc:spChg chg="mod">
          <ac:chgData name="Gooden, Caroline J." userId="c8447a8f-bb57-4b94-b973-2a32a1aae41a" providerId="ADAL" clId="{FDAFDE9A-884A-4982-9F02-4C33D8A6E85C}" dt="2021-09-07T21:40:57.363" v="457" actId="20577"/>
          <ac:spMkLst>
            <pc:docMk/>
            <pc:sldMk cId="3596567885" sldId="260"/>
            <ac:spMk id="3" creationId="{00000000-0000-0000-0000-000000000000}"/>
          </ac:spMkLst>
        </pc:spChg>
      </pc:sldChg>
      <pc:sldChg chg="modSp">
        <pc:chgData name="Gooden, Caroline J." userId="c8447a8f-bb57-4b94-b973-2a32a1aae41a" providerId="ADAL" clId="{FDAFDE9A-884A-4982-9F02-4C33D8A6E85C}" dt="2021-09-07T21:40:41.890" v="453" actId="20577"/>
        <pc:sldMkLst>
          <pc:docMk/>
          <pc:sldMk cId="135124159" sldId="266"/>
        </pc:sldMkLst>
        <pc:spChg chg="mod">
          <ac:chgData name="Gooden, Caroline J." userId="c8447a8f-bb57-4b94-b973-2a32a1aae41a" providerId="ADAL" clId="{FDAFDE9A-884A-4982-9F02-4C33D8A6E85C}" dt="2021-09-07T21:40:41.890" v="453" actId="20577"/>
          <ac:spMkLst>
            <pc:docMk/>
            <pc:sldMk cId="135124159" sldId="266"/>
            <ac:spMk id="3" creationId="{00000000-0000-0000-0000-000000000000}"/>
          </ac:spMkLst>
        </pc:spChg>
      </pc:sldChg>
      <pc:sldChg chg="modSp">
        <pc:chgData name="Gooden, Caroline J." userId="c8447a8f-bb57-4b94-b973-2a32a1aae41a" providerId="ADAL" clId="{FDAFDE9A-884A-4982-9F02-4C33D8A6E85C}" dt="2021-09-07T21:48:49.495" v="685" actId="14100"/>
        <pc:sldMkLst>
          <pc:docMk/>
          <pc:sldMk cId="787565611" sldId="283"/>
        </pc:sldMkLst>
        <pc:spChg chg="mod">
          <ac:chgData name="Gooden, Caroline J." userId="c8447a8f-bb57-4b94-b973-2a32a1aae41a" providerId="ADAL" clId="{FDAFDE9A-884A-4982-9F02-4C33D8A6E85C}" dt="2021-09-07T21:48:49.495" v="685" actId="14100"/>
          <ac:spMkLst>
            <pc:docMk/>
            <pc:sldMk cId="787565611" sldId="283"/>
            <ac:spMk id="2" creationId="{45D1E18C-0EEE-4CB6-ABE9-D12497F93E4D}"/>
          </ac:spMkLst>
        </pc:spChg>
        <pc:spChg chg="mod">
          <ac:chgData name="Gooden, Caroline J." userId="c8447a8f-bb57-4b94-b973-2a32a1aae41a" providerId="ADAL" clId="{FDAFDE9A-884A-4982-9F02-4C33D8A6E85C}" dt="2021-09-07T21:41:29.711" v="464" actId="20577"/>
          <ac:spMkLst>
            <pc:docMk/>
            <pc:sldMk cId="787565611" sldId="283"/>
            <ac:spMk id="3" creationId="{DE5F864E-5869-42D5-8AED-65B716AA25A9}"/>
          </ac:spMkLst>
        </pc:spChg>
      </pc:sldChg>
      <pc:sldChg chg="modSp">
        <pc:chgData name="Gooden, Caroline J." userId="c8447a8f-bb57-4b94-b973-2a32a1aae41a" providerId="ADAL" clId="{FDAFDE9A-884A-4982-9F02-4C33D8A6E85C}" dt="2021-09-07T21:45:10.217" v="527" actId="255"/>
        <pc:sldMkLst>
          <pc:docMk/>
          <pc:sldMk cId="0" sldId="333"/>
        </pc:sldMkLst>
        <pc:spChg chg="mod">
          <ac:chgData name="Gooden, Caroline J." userId="c8447a8f-bb57-4b94-b973-2a32a1aae41a" providerId="ADAL" clId="{FDAFDE9A-884A-4982-9F02-4C33D8A6E85C}" dt="2021-09-07T21:45:10.217" v="527" actId="255"/>
          <ac:spMkLst>
            <pc:docMk/>
            <pc:sldMk cId="0" sldId="333"/>
            <ac:spMk id="11267" creationId="{9E8F2F29-E026-49FE-8EA7-10FAE2929CAF}"/>
          </ac:spMkLst>
        </pc:spChg>
      </pc:sldChg>
      <pc:sldChg chg="modSp">
        <pc:chgData name="Gooden, Caroline J." userId="c8447a8f-bb57-4b94-b973-2a32a1aae41a" providerId="ADAL" clId="{FDAFDE9A-884A-4982-9F02-4C33D8A6E85C}" dt="2021-09-07T21:43:29.223" v="493" actId="113"/>
        <pc:sldMkLst>
          <pc:docMk/>
          <pc:sldMk cId="0" sldId="334"/>
        </pc:sldMkLst>
        <pc:spChg chg="mod">
          <ac:chgData name="Gooden, Caroline J." userId="c8447a8f-bb57-4b94-b973-2a32a1aae41a" providerId="ADAL" clId="{FDAFDE9A-884A-4982-9F02-4C33D8A6E85C}" dt="2021-09-07T21:43:29.223" v="493" actId="113"/>
          <ac:spMkLst>
            <pc:docMk/>
            <pc:sldMk cId="0" sldId="334"/>
            <ac:spMk id="3" creationId="{6F2DCC14-C6EB-4720-BA50-A5B33C17EC1D}"/>
          </ac:spMkLst>
        </pc:spChg>
      </pc:sldChg>
      <pc:sldChg chg="modSp">
        <pc:chgData name="Gooden, Caroline J." userId="c8447a8f-bb57-4b94-b973-2a32a1aae41a" providerId="ADAL" clId="{FDAFDE9A-884A-4982-9F02-4C33D8A6E85C}" dt="2021-09-07T21:44:15.221" v="502" actId="113"/>
        <pc:sldMkLst>
          <pc:docMk/>
          <pc:sldMk cId="0" sldId="335"/>
        </pc:sldMkLst>
        <pc:spChg chg="mod">
          <ac:chgData name="Gooden, Caroline J." userId="c8447a8f-bb57-4b94-b973-2a32a1aae41a" providerId="ADAL" clId="{FDAFDE9A-884A-4982-9F02-4C33D8A6E85C}" dt="2021-09-07T21:44:15.221" v="502" actId="113"/>
          <ac:spMkLst>
            <pc:docMk/>
            <pc:sldMk cId="0" sldId="335"/>
            <ac:spMk id="2" creationId="{6E08D7C4-2980-4D13-A037-A46E9A1E4C6E}"/>
          </ac:spMkLst>
        </pc:spChg>
        <pc:spChg chg="mod">
          <ac:chgData name="Gooden, Caroline J." userId="c8447a8f-bb57-4b94-b973-2a32a1aae41a" providerId="ADAL" clId="{FDAFDE9A-884A-4982-9F02-4C33D8A6E85C}" dt="2021-09-07T21:18:12.472" v="56" actId="20577"/>
          <ac:spMkLst>
            <pc:docMk/>
            <pc:sldMk cId="0" sldId="335"/>
            <ac:spMk id="9218" creationId="{AFF0E23A-4E56-47CC-941F-C2245CD601FC}"/>
          </ac:spMkLst>
        </pc:spChg>
      </pc:sldChg>
      <pc:sldChg chg="modSp">
        <pc:chgData name="Gooden, Caroline J." userId="c8447a8f-bb57-4b94-b973-2a32a1aae41a" providerId="ADAL" clId="{FDAFDE9A-884A-4982-9F02-4C33D8A6E85C}" dt="2021-09-07T21:44:46.778" v="526" actId="5793"/>
        <pc:sldMkLst>
          <pc:docMk/>
          <pc:sldMk cId="0" sldId="336"/>
        </pc:sldMkLst>
        <pc:spChg chg="mod">
          <ac:chgData name="Gooden, Caroline J." userId="c8447a8f-bb57-4b94-b973-2a32a1aae41a" providerId="ADAL" clId="{FDAFDE9A-884A-4982-9F02-4C33D8A6E85C}" dt="2021-09-07T21:44:46.778" v="526" actId="5793"/>
          <ac:spMkLst>
            <pc:docMk/>
            <pc:sldMk cId="0" sldId="336"/>
            <ac:spMk id="3" creationId="{4E60622D-45D9-47BE-BA89-AF3EB8D3FC53}"/>
          </ac:spMkLst>
        </pc:spChg>
        <pc:spChg chg="mod">
          <ac:chgData name="Gooden, Caroline J." userId="c8447a8f-bb57-4b94-b973-2a32a1aae41a" providerId="ADAL" clId="{FDAFDE9A-884A-4982-9F02-4C33D8A6E85C}" dt="2021-09-07T21:18:23.233" v="58" actId="20577"/>
          <ac:spMkLst>
            <pc:docMk/>
            <pc:sldMk cId="0" sldId="336"/>
            <ac:spMk id="13314" creationId="{B5166E59-EBE7-4B19-A9D7-FF5272FCB157}"/>
          </ac:spMkLst>
        </pc:spChg>
      </pc:sldChg>
      <pc:sldChg chg="modSp">
        <pc:chgData name="Gooden, Caroline J." userId="c8447a8f-bb57-4b94-b973-2a32a1aae41a" providerId="ADAL" clId="{FDAFDE9A-884A-4982-9F02-4C33D8A6E85C}" dt="2021-09-07T21:49:34.779" v="691" actId="1076"/>
        <pc:sldMkLst>
          <pc:docMk/>
          <pc:sldMk cId="0" sldId="346"/>
        </pc:sldMkLst>
        <pc:spChg chg="mod">
          <ac:chgData name="Gooden, Caroline J." userId="c8447a8f-bb57-4b94-b973-2a32a1aae41a" providerId="ADAL" clId="{FDAFDE9A-884A-4982-9F02-4C33D8A6E85C}" dt="2021-09-07T21:49:34.779" v="691" actId="1076"/>
          <ac:spMkLst>
            <pc:docMk/>
            <pc:sldMk cId="0" sldId="346"/>
            <ac:spMk id="31747" creationId="{949CE3FE-4E3F-4E4B-BFE5-FDBDC2349730}"/>
          </ac:spMkLst>
        </pc:spChg>
      </pc:sldChg>
      <pc:sldChg chg="modSp modNotesTx">
        <pc:chgData name="Gooden, Caroline J." userId="c8447a8f-bb57-4b94-b973-2a32a1aae41a" providerId="ADAL" clId="{FDAFDE9A-884A-4982-9F02-4C33D8A6E85C}" dt="2021-09-07T21:40:18.982" v="449" actId="20577"/>
        <pc:sldMkLst>
          <pc:docMk/>
          <pc:sldMk cId="0" sldId="357"/>
        </pc:sldMkLst>
        <pc:spChg chg="mod">
          <ac:chgData name="Gooden, Caroline J." userId="c8447a8f-bb57-4b94-b973-2a32a1aae41a" providerId="ADAL" clId="{FDAFDE9A-884A-4982-9F02-4C33D8A6E85C}" dt="2021-09-07T21:40:14.081" v="439" actId="20577"/>
          <ac:spMkLst>
            <pc:docMk/>
            <pc:sldMk cId="0" sldId="357"/>
            <ac:spMk id="19459" creationId="{8C103CBD-7CF5-457A-85B4-D094D5CC688E}"/>
          </ac:spMkLst>
        </pc:spChg>
      </pc:sldChg>
      <pc:sldChg chg="modSp">
        <pc:chgData name="Gooden, Caroline J." userId="c8447a8f-bb57-4b94-b973-2a32a1aae41a" providerId="ADAL" clId="{FDAFDE9A-884A-4982-9F02-4C33D8A6E85C}" dt="2021-09-07T21:46:08.696" v="603" actId="20577"/>
        <pc:sldMkLst>
          <pc:docMk/>
          <pc:sldMk cId="0" sldId="362"/>
        </pc:sldMkLst>
        <pc:spChg chg="mod">
          <ac:chgData name="Gooden, Caroline J." userId="c8447a8f-bb57-4b94-b973-2a32a1aae41a" providerId="ADAL" clId="{FDAFDE9A-884A-4982-9F02-4C33D8A6E85C}" dt="2021-09-07T21:46:08.696" v="603" actId="20577"/>
          <ac:spMkLst>
            <pc:docMk/>
            <pc:sldMk cId="0" sldId="362"/>
            <ac:spMk id="15363" creationId="{C4FB8F0A-3C89-4EE2-A6D9-1B0BA4E4E8B9}"/>
          </ac:spMkLst>
        </pc:spChg>
      </pc:sldChg>
      <pc:sldChg chg="del">
        <pc:chgData name="Gooden, Caroline J." userId="c8447a8f-bb57-4b94-b973-2a32a1aae41a" providerId="ADAL" clId="{FDAFDE9A-884A-4982-9F02-4C33D8A6E85C}" dt="2021-09-07T21:42:24.216" v="483" actId="2696"/>
        <pc:sldMkLst>
          <pc:docMk/>
          <pc:sldMk cId="1976410338" sldId="363"/>
        </pc:sldMkLst>
      </pc:sldChg>
      <pc:sldChg chg="modSp">
        <pc:chgData name="Gooden, Caroline J." userId="c8447a8f-bb57-4b94-b973-2a32a1aae41a" providerId="ADAL" clId="{FDAFDE9A-884A-4982-9F02-4C33D8A6E85C}" dt="2021-09-07T21:43:40.667" v="500" actId="20577"/>
        <pc:sldMkLst>
          <pc:docMk/>
          <pc:sldMk cId="894055806" sldId="364"/>
        </pc:sldMkLst>
        <pc:spChg chg="mod">
          <ac:chgData name="Gooden, Caroline J." userId="c8447a8f-bb57-4b94-b973-2a32a1aae41a" providerId="ADAL" clId="{FDAFDE9A-884A-4982-9F02-4C33D8A6E85C}" dt="2021-09-07T21:43:40.667" v="500" actId="20577"/>
          <ac:spMkLst>
            <pc:docMk/>
            <pc:sldMk cId="894055806" sldId="364"/>
            <ac:spMk id="2" creationId="{7AF836F9-CFEA-4E72-919B-EFB572E4133B}"/>
          </ac:spMkLst>
        </pc:spChg>
      </pc:sldChg>
      <pc:sldChg chg="modSp">
        <pc:chgData name="Gooden, Caroline J." userId="c8447a8f-bb57-4b94-b973-2a32a1aae41a" providerId="ADAL" clId="{FDAFDE9A-884A-4982-9F02-4C33D8A6E85C}" dt="2021-09-07T21:18:17.254" v="57" actId="20577"/>
        <pc:sldMkLst>
          <pc:docMk/>
          <pc:sldMk cId="2934356417" sldId="365"/>
        </pc:sldMkLst>
        <pc:spChg chg="mod">
          <ac:chgData name="Gooden, Caroline J." userId="c8447a8f-bb57-4b94-b973-2a32a1aae41a" providerId="ADAL" clId="{FDAFDE9A-884A-4982-9F02-4C33D8A6E85C}" dt="2021-09-07T21:18:17.254" v="57" actId="20577"/>
          <ac:spMkLst>
            <pc:docMk/>
            <pc:sldMk cId="2934356417" sldId="365"/>
            <ac:spMk id="9218" creationId="{AFF0E23A-4E56-47CC-941F-C2245CD601FC}"/>
          </ac:spMkLst>
        </pc:spChg>
      </pc:sldChg>
      <pc:sldChg chg="modSp">
        <pc:chgData name="Gooden, Caroline J." userId="c8447a8f-bb57-4b94-b973-2a32a1aae41a" providerId="ADAL" clId="{FDAFDE9A-884A-4982-9F02-4C33D8A6E85C}" dt="2021-09-07T21:31:18.339" v="119" actId="20577"/>
        <pc:sldMkLst>
          <pc:docMk/>
          <pc:sldMk cId="1034511714" sldId="366"/>
        </pc:sldMkLst>
        <pc:spChg chg="mod">
          <ac:chgData name="Gooden, Caroline J." userId="c8447a8f-bb57-4b94-b973-2a32a1aae41a" providerId="ADAL" clId="{FDAFDE9A-884A-4982-9F02-4C33D8A6E85C}" dt="2021-09-07T21:30:48.872" v="111"/>
          <ac:spMkLst>
            <pc:docMk/>
            <pc:sldMk cId="1034511714" sldId="366"/>
            <ac:spMk id="3" creationId="{4E60622D-45D9-47BE-BA89-AF3EB8D3FC53}"/>
          </ac:spMkLst>
        </pc:spChg>
        <pc:spChg chg="mod">
          <ac:chgData name="Gooden, Caroline J." userId="c8447a8f-bb57-4b94-b973-2a32a1aae41a" providerId="ADAL" clId="{FDAFDE9A-884A-4982-9F02-4C33D8A6E85C}" dt="2021-09-07T21:31:18.339" v="119" actId="20577"/>
          <ac:spMkLst>
            <pc:docMk/>
            <pc:sldMk cId="1034511714" sldId="366"/>
            <ac:spMk id="13314" creationId="{B5166E59-EBE7-4B19-A9D7-FF5272FCB157}"/>
          </ac:spMkLst>
        </pc:spChg>
      </pc:sldChg>
      <pc:sldChg chg="modSp">
        <pc:chgData name="Gooden, Caroline J." userId="c8447a8f-bb57-4b94-b973-2a32a1aae41a" providerId="ADAL" clId="{FDAFDE9A-884A-4982-9F02-4C33D8A6E85C}" dt="2021-09-07T21:46:19.899" v="605" actId="20577"/>
        <pc:sldMkLst>
          <pc:docMk/>
          <pc:sldMk cId="1769457500" sldId="367"/>
        </pc:sldMkLst>
        <pc:spChg chg="mod">
          <ac:chgData name="Gooden, Caroline J." userId="c8447a8f-bb57-4b94-b973-2a32a1aae41a" providerId="ADAL" clId="{FDAFDE9A-884A-4982-9F02-4C33D8A6E85C}" dt="2021-09-07T21:46:19.899" v="605" actId="20577"/>
          <ac:spMkLst>
            <pc:docMk/>
            <pc:sldMk cId="1769457500" sldId="367"/>
            <ac:spMk id="15363" creationId="{C4FB8F0A-3C89-4EE2-A6D9-1B0BA4E4E8B9}"/>
          </ac:spMkLst>
        </pc:spChg>
      </pc:sldChg>
      <pc:sldChg chg="modSp">
        <pc:chgData name="Gooden, Caroline J." userId="c8447a8f-bb57-4b94-b973-2a32a1aae41a" providerId="ADAL" clId="{FDAFDE9A-884A-4982-9F02-4C33D8A6E85C}" dt="2021-09-07T21:39:32.512" v="326" actId="20577"/>
        <pc:sldMkLst>
          <pc:docMk/>
          <pc:sldMk cId="1414037663" sldId="368"/>
        </pc:sldMkLst>
        <pc:spChg chg="mod">
          <ac:chgData name="Gooden, Caroline J." userId="c8447a8f-bb57-4b94-b973-2a32a1aae41a" providerId="ADAL" clId="{FDAFDE9A-884A-4982-9F02-4C33D8A6E85C}" dt="2021-09-07T21:39:32.512" v="326" actId="20577"/>
          <ac:spMkLst>
            <pc:docMk/>
            <pc:sldMk cId="1414037663" sldId="368"/>
            <ac:spMk id="3" creationId="{96962840-3029-44A9-B011-CAE86A48E265}"/>
          </ac:spMkLst>
        </pc:spChg>
      </pc:sldChg>
      <pc:sldChg chg="modSp">
        <pc:chgData name="Gooden, Caroline J." userId="c8447a8f-bb57-4b94-b973-2a32a1aae41a" providerId="ADAL" clId="{FDAFDE9A-884A-4982-9F02-4C33D8A6E85C}" dt="2021-09-07T21:48:01.861" v="666" actId="255"/>
        <pc:sldMkLst>
          <pc:docMk/>
          <pc:sldMk cId="1610611756" sldId="369"/>
        </pc:sldMkLst>
        <pc:spChg chg="mod">
          <ac:chgData name="Gooden, Caroline J." userId="c8447a8f-bb57-4b94-b973-2a32a1aae41a" providerId="ADAL" clId="{FDAFDE9A-884A-4982-9F02-4C33D8A6E85C}" dt="2021-09-07T21:48:01.861" v="666" actId="255"/>
          <ac:spMkLst>
            <pc:docMk/>
            <pc:sldMk cId="1610611756" sldId="369"/>
            <ac:spMk id="15363" creationId="{C4FB8F0A-3C89-4EE2-A6D9-1B0BA4E4E8B9}"/>
          </ac:spMkLst>
        </pc:spChg>
      </pc:sldChg>
      <pc:sldChg chg="modSp">
        <pc:chgData name="Gooden, Caroline J." userId="c8447a8f-bb57-4b94-b973-2a32a1aae41a" providerId="ADAL" clId="{FDAFDE9A-884A-4982-9F02-4C33D8A6E85C}" dt="2021-09-07T21:48:14.682" v="667" actId="255"/>
        <pc:sldMkLst>
          <pc:docMk/>
          <pc:sldMk cId="2048682478" sldId="370"/>
        </pc:sldMkLst>
        <pc:spChg chg="mod">
          <ac:chgData name="Gooden, Caroline J." userId="c8447a8f-bb57-4b94-b973-2a32a1aae41a" providerId="ADAL" clId="{FDAFDE9A-884A-4982-9F02-4C33D8A6E85C}" dt="2021-09-07T21:38:36.764" v="298" actId="20577"/>
          <ac:spMkLst>
            <pc:docMk/>
            <pc:sldMk cId="2048682478" sldId="370"/>
            <ac:spMk id="2" creationId="{7AE13A07-C71C-4A26-A812-C010B82E64B4}"/>
          </ac:spMkLst>
        </pc:spChg>
        <pc:spChg chg="mod">
          <ac:chgData name="Gooden, Caroline J." userId="c8447a8f-bb57-4b94-b973-2a32a1aae41a" providerId="ADAL" clId="{FDAFDE9A-884A-4982-9F02-4C33D8A6E85C}" dt="2021-09-07T21:48:14.682" v="667" actId="255"/>
          <ac:spMkLst>
            <pc:docMk/>
            <pc:sldMk cId="2048682478" sldId="370"/>
            <ac:spMk id="3" creationId="{1BB83359-4EFD-4E39-BA07-53A33F0F1982}"/>
          </ac:spMkLst>
        </pc:spChg>
      </pc:sldChg>
      <pc:sldChg chg="modSp">
        <pc:chgData name="Gooden, Caroline J." userId="c8447a8f-bb57-4b94-b973-2a32a1aae41a" providerId="ADAL" clId="{FDAFDE9A-884A-4982-9F02-4C33D8A6E85C}" dt="2021-09-07T21:39:07.591" v="321" actId="20577"/>
        <pc:sldMkLst>
          <pc:docMk/>
          <pc:sldMk cId="3533298813" sldId="371"/>
        </pc:sldMkLst>
        <pc:spChg chg="mod">
          <ac:chgData name="Gooden, Caroline J." userId="c8447a8f-bb57-4b94-b973-2a32a1aae41a" providerId="ADAL" clId="{FDAFDE9A-884A-4982-9F02-4C33D8A6E85C}" dt="2021-09-07T21:39:07.591" v="321" actId="20577"/>
          <ac:spMkLst>
            <pc:docMk/>
            <pc:sldMk cId="3533298813" sldId="371"/>
            <ac:spMk id="3" creationId="{1BB83359-4EFD-4E39-BA07-53A33F0F1982}"/>
          </ac:spMkLst>
        </pc:spChg>
      </pc:sldChg>
      <pc:sldChg chg="modSp">
        <pc:chgData name="Gooden, Caroline J." userId="c8447a8f-bb57-4b94-b973-2a32a1aae41a" providerId="ADAL" clId="{FDAFDE9A-884A-4982-9F02-4C33D8A6E85C}" dt="2021-09-07T21:39:25.948" v="325" actId="20577"/>
        <pc:sldMkLst>
          <pc:docMk/>
          <pc:sldMk cId="3589000590" sldId="372"/>
        </pc:sldMkLst>
        <pc:spChg chg="mod">
          <ac:chgData name="Gooden, Caroline J." userId="c8447a8f-bb57-4b94-b973-2a32a1aae41a" providerId="ADAL" clId="{FDAFDE9A-884A-4982-9F02-4C33D8A6E85C}" dt="2021-09-07T21:39:21.806" v="324" actId="20577"/>
          <ac:spMkLst>
            <pc:docMk/>
            <pc:sldMk cId="3589000590" sldId="372"/>
            <ac:spMk id="2" creationId="{7AE13A07-C71C-4A26-A812-C010B82E64B4}"/>
          </ac:spMkLst>
        </pc:spChg>
        <pc:spChg chg="mod">
          <ac:chgData name="Gooden, Caroline J." userId="c8447a8f-bb57-4b94-b973-2a32a1aae41a" providerId="ADAL" clId="{FDAFDE9A-884A-4982-9F02-4C33D8A6E85C}" dt="2021-09-07T21:39:25.948" v="325" actId="20577"/>
          <ac:spMkLst>
            <pc:docMk/>
            <pc:sldMk cId="3589000590" sldId="372"/>
            <ac:spMk id="3" creationId="{1BB83359-4EFD-4E39-BA07-53A33F0F1982}"/>
          </ac:spMkLst>
        </pc:spChg>
      </pc:sldChg>
      <pc:sldChg chg="modSp add">
        <pc:chgData name="Gooden, Caroline J." userId="c8447a8f-bb57-4b94-b973-2a32a1aae41a" providerId="ADAL" clId="{FDAFDE9A-884A-4982-9F02-4C33D8A6E85C}" dt="2021-09-07T21:49:23.757" v="690" actId="20577"/>
        <pc:sldMkLst>
          <pc:docMk/>
          <pc:sldMk cId="1900847649" sldId="373"/>
        </pc:sldMkLst>
        <pc:spChg chg="mod">
          <ac:chgData name="Gooden, Caroline J." userId="c8447a8f-bb57-4b94-b973-2a32a1aae41a" providerId="ADAL" clId="{FDAFDE9A-884A-4982-9F02-4C33D8A6E85C}" dt="2021-09-07T21:42:17.964" v="482" actId="20577"/>
          <ac:spMkLst>
            <pc:docMk/>
            <pc:sldMk cId="1900847649" sldId="373"/>
            <ac:spMk id="2" creationId="{45D1E18C-0EEE-4CB6-ABE9-D12497F93E4D}"/>
          </ac:spMkLst>
        </pc:spChg>
        <pc:spChg chg="mod">
          <ac:chgData name="Gooden, Caroline J." userId="c8447a8f-bb57-4b94-b973-2a32a1aae41a" providerId="ADAL" clId="{FDAFDE9A-884A-4982-9F02-4C33D8A6E85C}" dt="2021-09-07T21:49:23.757" v="690" actId="20577"/>
          <ac:spMkLst>
            <pc:docMk/>
            <pc:sldMk cId="1900847649" sldId="373"/>
            <ac:spMk id="3" creationId="{DE5F864E-5869-42D5-8AED-65B716AA25A9}"/>
          </ac:spMkLst>
        </pc:spChg>
      </pc:sldChg>
    </pc:docChg>
  </pc:docChgLst>
  <pc:docChgLst>
    <pc:chgData name="Gooden, Caroline J." userId="S::cjgood2@uky.edu::c8447a8f-bb57-4b94-b973-2a32a1aae41a" providerId="AD" clId="Web-{321DDF65-2FD4-4F97-85A3-B02720034F8F}"/>
    <pc:docChg chg="modSld">
      <pc:chgData name="Gooden, Caroline J." userId="S::cjgood2@uky.edu::c8447a8f-bb57-4b94-b973-2a32a1aae41a" providerId="AD" clId="Web-{321DDF65-2FD4-4F97-85A3-B02720034F8F}" dt="2021-09-15T17:47:56.190" v="81" actId="20577"/>
      <pc:docMkLst>
        <pc:docMk/>
      </pc:docMkLst>
      <pc:sldChg chg="modSp">
        <pc:chgData name="Gooden, Caroline J." userId="S::cjgood2@uky.edu::c8447a8f-bb57-4b94-b973-2a32a1aae41a" providerId="AD" clId="Web-{321DDF65-2FD4-4F97-85A3-B02720034F8F}" dt="2021-09-15T17:44:01.588" v="58" actId="20577"/>
        <pc:sldMkLst>
          <pc:docMk/>
          <pc:sldMk cId="0" sldId="333"/>
        </pc:sldMkLst>
        <pc:spChg chg="mod">
          <ac:chgData name="Gooden, Caroline J." userId="S::cjgood2@uky.edu::c8447a8f-bb57-4b94-b973-2a32a1aae41a" providerId="AD" clId="Web-{321DDF65-2FD4-4F97-85A3-B02720034F8F}" dt="2021-09-15T17:44:01.588" v="58" actId="20577"/>
          <ac:spMkLst>
            <pc:docMk/>
            <pc:sldMk cId="0" sldId="333"/>
            <ac:spMk id="11267" creationId="{9E8F2F29-E026-49FE-8EA7-10FAE2929CAF}"/>
          </ac:spMkLst>
        </pc:spChg>
      </pc:sldChg>
      <pc:sldChg chg="modSp">
        <pc:chgData name="Gooden, Caroline J." userId="S::cjgood2@uky.edu::c8447a8f-bb57-4b94-b973-2a32a1aae41a" providerId="AD" clId="Web-{321DDF65-2FD4-4F97-85A3-B02720034F8F}" dt="2021-09-15T17:40:21.299" v="1" actId="20577"/>
        <pc:sldMkLst>
          <pc:docMk/>
          <pc:sldMk cId="0" sldId="335"/>
        </pc:sldMkLst>
        <pc:spChg chg="mod">
          <ac:chgData name="Gooden, Caroline J." userId="S::cjgood2@uky.edu::c8447a8f-bb57-4b94-b973-2a32a1aae41a" providerId="AD" clId="Web-{321DDF65-2FD4-4F97-85A3-B02720034F8F}" dt="2021-09-15T17:40:21.299" v="1" actId="20577"/>
          <ac:spMkLst>
            <pc:docMk/>
            <pc:sldMk cId="0" sldId="335"/>
            <ac:spMk id="2" creationId="{6E08D7C4-2980-4D13-A037-A46E9A1E4C6E}"/>
          </ac:spMkLst>
        </pc:spChg>
      </pc:sldChg>
      <pc:sldChg chg="modSp">
        <pc:chgData name="Gooden, Caroline J." userId="S::cjgood2@uky.edu::c8447a8f-bb57-4b94-b973-2a32a1aae41a" providerId="AD" clId="Web-{321DDF65-2FD4-4F97-85A3-B02720034F8F}" dt="2021-09-15T17:47:17.345" v="77" actId="20577"/>
        <pc:sldMkLst>
          <pc:docMk/>
          <pc:sldMk cId="0" sldId="357"/>
        </pc:sldMkLst>
        <pc:spChg chg="mod">
          <ac:chgData name="Gooden, Caroline J." userId="S::cjgood2@uky.edu::c8447a8f-bb57-4b94-b973-2a32a1aae41a" providerId="AD" clId="Web-{321DDF65-2FD4-4F97-85A3-B02720034F8F}" dt="2021-09-15T17:47:17.345" v="77" actId="20577"/>
          <ac:spMkLst>
            <pc:docMk/>
            <pc:sldMk cId="0" sldId="357"/>
            <ac:spMk id="19459" creationId="{8C103CBD-7CF5-457A-85B4-D094D5CC688E}"/>
          </ac:spMkLst>
        </pc:spChg>
      </pc:sldChg>
      <pc:sldChg chg="modSp">
        <pc:chgData name="Gooden, Caroline J." userId="S::cjgood2@uky.edu::c8447a8f-bb57-4b94-b973-2a32a1aae41a" providerId="AD" clId="Web-{321DDF65-2FD4-4F97-85A3-B02720034F8F}" dt="2021-09-15T17:43:04.258" v="44" actId="20577"/>
        <pc:sldMkLst>
          <pc:docMk/>
          <pc:sldMk cId="2934356417" sldId="365"/>
        </pc:sldMkLst>
        <pc:spChg chg="mod">
          <ac:chgData name="Gooden, Caroline J." userId="S::cjgood2@uky.edu::c8447a8f-bb57-4b94-b973-2a32a1aae41a" providerId="AD" clId="Web-{321DDF65-2FD4-4F97-85A3-B02720034F8F}" dt="2021-09-15T17:43:04.258" v="44" actId="20577"/>
          <ac:spMkLst>
            <pc:docMk/>
            <pc:sldMk cId="2934356417" sldId="365"/>
            <ac:spMk id="2" creationId="{6E08D7C4-2980-4D13-A037-A46E9A1E4C6E}"/>
          </ac:spMkLst>
        </pc:spChg>
      </pc:sldChg>
      <pc:sldChg chg="modSp">
        <pc:chgData name="Gooden, Caroline J." userId="S::cjgood2@uky.edu::c8447a8f-bb57-4b94-b973-2a32a1aae41a" providerId="AD" clId="Web-{321DDF65-2FD4-4F97-85A3-B02720034F8F}" dt="2021-09-15T17:43:18.727" v="46" actId="20577"/>
        <pc:sldMkLst>
          <pc:docMk/>
          <pc:sldMk cId="1034511714" sldId="366"/>
        </pc:sldMkLst>
        <pc:spChg chg="mod">
          <ac:chgData name="Gooden, Caroline J." userId="S::cjgood2@uky.edu::c8447a8f-bb57-4b94-b973-2a32a1aae41a" providerId="AD" clId="Web-{321DDF65-2FD4-4F97-85A3-B02720034F8F}" dt="2021-09-15T17:43:18.727" v="46" actId="20577"/>
          <ac:spMkLst>
            <pc:docMk/>
            <pc:sldMk cId="1034511714" sldId="366"/>
            <ac:spMk id="3" creationId="{4E60622D-45D9-47BE-BA89-AF3EB8D3FC53}"/>
          </ac:spMkLst>
        </pc:spChg>
      </pc:sldChg>
      <pc:sldChg chg="modSp">
        <pc:chgData name="Gooden, Caroline J." userId="S::cjgood2@uky.edu::c8447a8f-bb57-4b94-b973-2a32a1aae41a" providerId="AD" clId="Web-{321DDF65-2FD4-4F97-85A3-B02720034F8F}" dt="2021-09-15T17:44:57.168" v="59" actId="20577"/>
        <pc:sldMkLst>
          <pc:docMk/>
          <pc:sldMk cId="1610611756" sldId="369"/>
        </pc:sldMkLst>
        <pc:spChg chg="mod">
          <ac:chgData name="Gooden, Caroline J." userId="S::cjgood2@uky.edu::c8447a8f-bb57-4b94-b973-2a32a1aae41a" providerId="AD" clId="Web-{321DDF65-2FD4-4F97-85A3-B02720034F8F}" dt="2021-09-15T17:44:57.168" v="59" actId="20577"/>
          <ac:spMkLst>
            <pc:docMk/>
            <pc:sldMk cId="1610611756" sldId="369"/>
            <ac:spMk id="15363" creationId="{C4FB8F0A-3C89-4EE2-A6D9-1B0BA4E4E8B9}"/>
          </ac:spMkLst>
        </pc:spChg>
      </pc:sldChg>
      <pc:sldChg chg="modSp">
        <pc:chgData name="Gooden, Caroline J." userId="S::cjgood2@uky.edu::c8447a8f-bb57-4b94-b973-2a32a1aae41a" providerId="AD" clId="Web-{321DDF65-2FD4-4F97-85A3-B02720034F8F}" dt="2021-09-15T17:46:26.187" v="60" actId="20577"/>
        <pc:sldMkLst>
          <pc:docMk/>
          <pc:sldMk cId="2048682478" sldId="370"/>
        </pc:sldMkLst>
        <pc:spChg chg="mod">
          <ac:chgData name="Gooden, Caroline J." userId="S::cjgood2@uky.edu::c8447a8f-bb57-4b94-b973-2a32a1aae41a" providerId="AD" clId="Web-{321DDF65-2FD4-4F97-85A3-B02720034F8F}" dt="2021-09-15T17:46:26.187" v="60" actId="20577"/>
          <ac:spMkLst>
            <pc:docMk/>
            <pc:sldMk cId="2048682478" sldId="370"/>
            <ac:spMk id="3" creationId="{1BB83359-4EFD-4E39-BA07-53A33F0F1982}"/>
          </ac:spMkLst>
        </pc:spChg>
      </pc:sldChg>
      <pc:sldChg chg="modSp">
        <pc:chgData name="Gooden, Caroline J." userId="S::cjgood2@uky.edu::c8447a8f-bb57-4b94-b973-2a32a1aae41a" providerId="AD" clId="Web-{321DDF65-2FD4-4F97-85A3-B02720034F8F}" dt="2021-09-15T17:47:56.190" v="81" actId="20577"/>
        <pc:sldMkLst>
          <pc:docMk/>
          <pc:sldMk cId="1900847649" sldId="373"/>
        </pc:sldMkLst>
        <pc:spChg chg="mod">
          <ac:chgData name="Gooden, Caroline J." userId="S::cjgood2@uky.edu::c8447a8f-bb57-4b94-b973-2a32a1aae41a" providerId="AD" clId="Web-{321DDF65-2FD4-4F97-85A3-B02720034F8F}" dt="2021-09-15T17:47:56.190" v="81" actId="20577"/>
          <ac:spMkLst>
            <pc:docMk/>
            <pc:sldMk cId="1900847649" sldId="373"/>
            <ac:spMk id="3" creationId="{DE5F864E-5869-42D5-8AED-65B716AA25A9}"/>
          </ac:spMkLst>
        </pc:spChg>
      </pc:sldChg>
    </pc:docChg>
  </pc:docChgLst>
  <pc:docChgLst>
    <pc:chgData name="Hausman, Christine" userId="S::cau222@uky.edu::006351b6-8b2e-4225-a446-c2d68b6ae488" providerId="AD" clId="Web-{37070998-9E69-4168-A503-048501F2CAEB}"/>
    <pc:docChg chg="modSld">
      <pc:chgData name="Hausman, Christine" userId="S::cau222@uky.edu::006351b6-8b2e-4225-a446-c2d68b6ae488" providerId="AD" clId="Web-{37070998-9E69-4168-A503-048501F2CAEB}" dt="2021-09-10T14:06:34.133" v="14" actId="20577"/>
      <pc:docMkLst>
        <pc:docMk/>
      </pc:docMkLst>
      <pc:sldChg chg="modSp">
        <pc:chgData name="Hausman, Christine" userId="S::cau222@uky.edu::006351b6-8b2e-4225-a446-c2d68b6ae488" providerId="AD" clId="Web-{37070998-9E69-4168-A503-048501F2CAEB}" dt="2021-09-10T14:06:34.133" v="14" actId="20577"/>
        <pc:sldMkLst>
          <pc:docMk/>
          <pc:sldMk cId="1034511714" sldId="366"/>
        </pc:sldMkLst>
        <pc:spChg chg="mod">
          <ac:chgData name="Hausman, Christine" userId="S::cau222@uky.edu::006351b6-8b2e-4225-a446-c2d68b6ae488" providerId="AD" clId="Web-{37070998-9E69-4168-A503-048501F2CAEB}" dt="2021-09-10T14:06:34.133" v="14" actId="20577"/>
          <ac:spMkLst>
            <pc:docMk/>
            <pc:sldMk cId="1034511714" sldId="366"/>
            <ac:spMk id="3" creationId="{4E60622D-45D9-47BE-BA89-AF3EB8D3FC53}"/>
          </ac:spMkLst>
        </pc:spChg>
      </pc:sldChg>
    </pc:docChg>
  </pc:docChgLst>
  <pc:docChgLst>
    <pc:chgData name="Hausman, Christine" userId="S::cau222@uky.edu::006351b6-8b2e-4225-a446-c2d68b6ae488" providerId="AD" clId="Web-{401F9D13-1BD5-428C-841B-CD9752507E82}"/>
    <pc:docChg chg="modSld">
      <pc:chgData name="Hausman, Christine" userId="S::cau222@uky.edu::006351b6-8b2e-4225-a446-c2d68b6ae488" providerId="AD" clId="Web-{401F9D13-1BD5-428C-841B-CD9752507E82}" dt="2021-09-14T12:36:42.042" v="12" actId="20577"/>
      <pc:docMkLst>
        <pc:docMk/>
      </pc:docMkLst>
      <pc:sldChg chg="modSp">
        <pc:chgData name="Hausman, Christine" userId="S::cau222@uky.edu::006351b6-8b2e-4225-a446-c2d68b6ae488" providerId="AD" clId="Web-{401F9D13-1BD5-428C-841B-CD9752507E82}" dt="2021-09-14T12:36:42.042" v="12" actId="20577"/>
        <pc:sldMkLst>
          <pc:docMk/>
          <pc:sldMk cId="1034511714" sldId="366"/>
        </pc:sldMkLst>
        <pc:spChg chg="mod">
          <ac:chgData name="Hausman, Christine" userId="S::cau222@uky.edu::006351b6-8b2e-4225-a446-c2d68b6ae488" providerId="AD" clId="Web-{401F9D13-1BD5-428C-841B-CD9752507E82}" dt="2021-09-14T12:36:42.042" v="12" actId="20577"/>
          <ac:spMkLst>
            <pc:docMk/>
            <pc:sldMk cId="1034511714" sldId="366"/>
            <ac:spMk id="3" creationId="{4E60622D-45D9-47BE-BA89-AF3EB8D3FC53}"/>
          </ac:spMkLst>
        </pc:spChg>
      </pc:sldChg>
    </pc:docChg>
  </pc:docChgLst>
  <pc:docChgLst>
    <pc:chgData name="Hausman, Christine" userId="S::cau222@uky.edu::006351b6-8b2e-4225-a446-c2d68b6ae488" providerId="AD" clId="Web-{1CBCADF4-0C32-433B-A870-0DC600D6B68E}"/>
    <pc:docChg chg="modSld">
      <pc:chgData name="Hausman, Christine" userId="S::cau222@uky.edu::006351b6-8b2e-4225-a446-c2d68b6ae488" providerId="AD" clId="Web-{1CBCADF4-0C32-433B-A870-0DC600D6B68E}" dt="2021-09-14T11:56:47.213" v="9" actId="20577"/>
      <pc:docMkLst>
        <pc:docMk/>
      </pc:docMkLst>
      <pc:sldChg chg="modSp">
        <pc:chgData name="Hausman, Christine" userId="S::cau222@uky.edu::006351b6-8b2e-4225-a446-c2d68b6ae488" providerId="AD" clId="Web-{1CBCADF4-0C32-433B-A870-0DC600D6B68E}" dt="2021-09-14T11:56:47.213" v="9" actId="20577"/>
        <pc:sldMkLst>
          <pc:docMk/>
          <pc:sldMk cId="2934356417" sldId="365"/>
        </pc:sldMkLst>
        <pc:spChg chg="mod">
          <ac:chgData name="Hausman, Christine" userId="S::cau222@uky.edu::006351b6-8b2e-4225-a446-c2d68b6ae488" providerId="AD" clId="Web-{1CBCADF4-0C32-433B-A870-0DC600D6B68E}" dt="2021-09-14T11:56:47.213" v="9" actId="20577"/>
          <ac:spMkLst>
            <pc:docMk/>
            <pc:sldMk cId="2934356417" sldId="365"/>
            <ac:spMk id="2" creationId="{6E08D7C4-2980-4D13-A037-A46E9A1E4C6E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F8A5F3C4-45A0-4771-B4AF-16C955CB617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CCD128C-D2C7-4E39-BACB-B22AAE97DA9D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1BD45E4-0221-4EAA-93C7-6173B636DDA4}" type="datetimeFigureOut">
              <a:rPr lang="en-US"/>
              <a:pPr>
                <a:defRPr/>
              </a:pPr>
              <a:t>9/15/2021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07C7FC53-F6F4-4E96-BA52-28A93C45A709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E840B8B2-511E-480B-B15F-63423CDA3A6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E73C1D-93E7-4C00-B53B-2A9420C5E393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1768C3F-C573-4427-BCC8-626B7BDEC7F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55FB3FA3-A560-4DA4-953C-2231A7ED72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>
            <a:extLst>
              <a:ext uri="{FF2B5EF4-FFF2-40B4-BE49-F238E27FC236}">
                <a16:creationId xmlns:a16="http://schemas.microsoft.com/office/drawing/2014/main" id="{B941B668-0EE3-4B04-A552-CD19E44E07D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>
            <a:extLst>
              <a:ext uri="{FF2B5EF4-FFF2-40B4-BE49-F238E27FC236}">
                <a16:creationId xmlns:a16="http://schemas.microsoft.com/office/drawing/2014/main" id="{46BE7383-3322-4908-8FC5-A5F49E49641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>
                <a:cs typeface="Calibri"/>
              </a:rPr>
              <a:t>Caroline</a:t>
            </a:r>
            <a:endParaRPr lang="en-US" altLang="en-US">
              <a:cs typeface="Calibri" panose="020F0502020204030204" pitchFamily="34" charset="0"/>
            </a:endParaRPr>
          </a:p>
        </p:txBody>
      </p:sp>
      <p:sp>
        <p:nvSpPr>
          <p:cNvPr id="8196" name="Slide Number Placeholder 3">
            <a:extLst>
              <a:ext uri="{FF2B5EF4-FFF2-40B4-BE49-F238E27FC236}">
                <a16:creationId xmlns:a16="http://schemas.microsoft.com/office/drawing/2014/main" id="{E1ADD190-091F-462A-9EF3-4BBBB57410B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ECCA85E-836F-46DC-92E5-46AB6885831A}" type="slidenum">
              <a:rPr lang="en-US" altLang="en-US" smtClean="0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>
            <a:extLst>
              <a:ext uri="{FF2B5EF4-FFF2-40B4-BE49-F238E27FC236}">
                <a16:creationId xmlns:a16="http://schemas.microsoft.com/office/drawing/2014/main" id="{4BF3D1E2-51F5-48FA-AFC6-D63F57BEB48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Notes Placeholder 2">
            <a:extLst>
              <a:ext uri="{FF2B5EF4-FFF2-40B4-BE49-F238E27FC236}">
                <a16:creationId xmlns:a16="http://schemas.microsoft.com/office/drawing/2014/main" id="{5FC0A22C-D688-4E19-A13C-396318D53E4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>
                <a:cs typeface="Calibri"/>
              </a:rPr>
              <a:t>Caroline</a:t>
            </a:r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7794406-88BF-4313-A083-49225DB59B2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B7AF9FD-7899-4300-A09E-A6C1BBEFCBC0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36670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Caroline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5FB3FA3-A560-4DA4-953C-2231A7ED72AE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70508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cs typeface="Calibri"/>
              </a:rPr>
              <a:t>Caroline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5FB3FA3-A560-4DA4-953C-2231A7ED72AE}" type="slidenum">
              <a:rPr lang="en-US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89910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>
            <a:extLst>
              <a:ext uri="{FF2B5EF4-FFF2-40B4-BE49-F238E27FC236}">
                <a16:creationId xmlns:a16="http://schemas.microsoft.com/office/drawing/2014/main" id="{AB37925D-2D2D-4BF6-A25B-1B904054921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>
            <a:extLst>
              <a:ext uri="{FF2B5EF4-FFF2-40B4-BE49-F238E27FC236}">
                <a16:creationId xmlns:a16="http://schemas.microsoft.com/office/drawing/2014/main" id="{00EC2CA8-B6A6-436D-9C5D-C1A226FB162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>
                <a:cs typeface="Calibri"/>
              </a:rPr>
              <a:t>Brandon</a:t>
            </a:r>
            <a:endParaRPr lang="en-US" altLang="en-US">
              <a:cs typeface="Calibri" panose="020F0502020204030204" pitchFamily="34" charset="0"/>
            </a:endParaRPr>
          </a:p>
        </p:txBody>
      </p:sp>
      <p:sp>
        <p:nvSpPr>
          <p:cNvPr id="18436" name="Slide Number Placeholder 3">
            <a:extLst>
              <a:ext uri="{FF2B5EF4-FFF2-40B4-BE49-F238E27FC236}">
                <a16:creationId xmlns:a16="http://schemas.microsoft.com/office/drawing/2014/main" id="{F6D53251-F742-4501-B57D-48BD0E74095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16AF071-E1C2-4290-AB84-9A9B3DCE0684}" type="slidenum">
              <a:rPr lang="en-US" altLang="en-US" smtClean="0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>
            <a:extLst>
              <a:ext uri="{FF2B5EF4-FFF2-40B4-BE49-F238E27FC236}">
                <a16:creationId xmlns:a16="http://schemas.microsoft.com/office/drawing/2014/main" id="{E84E2BCB-6A59-4110-9F7F-432855960BF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>
            <a:extLst>
              <a:ext uri="{FF2B5EF4-FFF2-40B4-BE49-F238E27FC236}">
                <a16:creationId xmlns:a16="http://schemas.microsoft.com/office/drawing/2014/main" id="{9889D374-9F46-4607-BCA2-C977112093E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dirty="0">
                <a:cs typeface="Calibri"/>
              </a:rPr>
              <a:t>Caroline INTRODUCE</a:t>
            </a:r>
            <a:endParaRPr lang="en-US" altLang="en-US" dirty="0"/>
          </a:p>
        </p:txBody>
      </p:sp>
      <p:sp>
        <p:nvSpPr>
          <p:cNvPr id="20484" name="Slide Number Placeholder 3">
            <a:extLst>
              <a:ext uri="{FF2B5EF4-FFF2-40B4-BE49-F238E27FC236}">
                <a16:creationId xmlns:a16="http://schemas.microsoft.com/office/drawing/2014/main" id="{9E4EE5A9-9C08-4A61-8A53-A79E57EA76E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F182296-B25E-45D1-BFFA-ED2B81BEF33A}" type="slidenum">
              <a:rPr lang="en-US" altLang="en-US" smtClean="0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16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921EC5-5F82-4272-A619-C53C8900FEBA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021658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921EC5-5F82-4272-A619-C53C8900FEBA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363049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921EC5-5F82-4272-A619-C53C8900FEBA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30289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921EC5-5F82-4272-A619-C53C8900FEBA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128781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>
            <a:extLst>
              <a:ext uri="{FF2B5EF4-FFF2-40B4-BE49-F238E27FC236}">
                <a16:creationId xmlns:a16="http://schemas.microsoft.com/office/drawing/2014/main" id="{046D55A6-F130-40A0-9433-5BEEC3A55C7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Notes Placeholder 2">
            <a:extLst>
              <a:ext uri="{FF2B5EF4-FFF2-40B4-BE49-F238E27FC236}">
                <a16:creationId xmlns:a16="http://schemas.microsoft.com/office/drawing/2014/main" id="{3B87A16B-2DB4-41F4-BB57-43EC0D4916E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>
              <a:cs typeface="Calibri"/>
            </a:endParaRPr>
          </a:p>
          <a:p>
            <a:pPr eaLnBrk="1" hangingPunct="1">
              <a:spcBef>
                <a:spcPct val="0"/>
              </a:spcBef>
            </a:pPr>
            <a:endParaRPr lang="en-US" altLang="en-US"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</a:pPr>
            <a:r>
              <a:rPr lang="en-US" altLang="en-US">
                <a:cs typeface="Calibri"/>
              </a:rPr>
              <a:t>Mikaela</a:t>
            </a:r>
          </a:p>
          <a:p>
            <a:pPr eaLnBrk="1" hangingPunct="1">
              <a:spcBef>
                <a:spcPct val="0"/>
              </a:spcBef>
            </a:pPr>
            <a:endParaRPr lang="en-US" altLang="en-US"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</a:pPr>
            <a:endParaRPr lang="en-US" altLang="en-US">
              <a:cs typeface="Calibri" panose="020F0502020204030204" pitchFamily="34" charset="0"/>
            </a:endParaRPr>
          </a:p>
        </p:txBody>
      </p:sp>
      <p:sp>
        <p:nvSpPr>
          <p:cNvPr id="32772" name="Slide Number Placeholder 3">
            <a:extLst>
              <a:ext uri="{FF2B5EF4-FFF2-40B4-BE49-F238E27FC236}">
                <a16:creationId xmlns:a16="http://schemas.microsoft.com/office/drawing/2014/main" id="{D6B19BE5-BC12-4C1A-9781-207198D8FD7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A511444-78C7-4123-A5F8-85D4CC863755}" type="slidenum">
              <a:rPr lang="en-US" altLang="en-US" smtClean="0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24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cs typeface="Calibri"/>
              </a:rPr>
              <a:t>Caroline 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5FB3FA3-A560-4DA4-953C-2231A7ED72AE}" type="slidenum">
              <a:rPr lang="en-US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48938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cs typeface="Calibri"/>
              </a:rPr>
              <a:t>Christine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5FB3FA3-A560-4DA4-953C-2231A7ED72AE}" type="slidenum">
              <a:rPr lang="en-US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8004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>
            <a:extLst>
              <a:ext uri="{FF2B5EF4-FFF2-40B4-BE49-F238E27FC236}">
                <a16:creationId xmlns:a16="http://schemas.microsoft.com/office/drawing/2014/main" id="{72907D96-7DAA-4FA2-813D-D274290AD42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Notes Placeholder 2">
            <a:extLst>
              <a:ext uri="{FF2B5EF4-FFF2-40B4-BE49-F238E27FC236}">
                <a16:creationId xmlns:a16="http://schemas.microsoft.com/office/drawing/2014/main" id="{2E4BA591-3DF5-4A78-9441-7C3F0CC75AC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dirty="0">
                <a:cs typeface="Calibri"/>
              </a:rPr>
              <a:t>Caroline</a:t>
            </a:r>
            <a:endParaRPr lang="en-US" altLang="en-US" dirty="0">
              <a:cs typeface="Calibri" panose="020F0502020204030204" pitchFamily="34" charset="0"/>
            </a:endParaRPr>
          </a:p>
        </p:txBody>
      </p:sp>
      <p:sp>
        <p:nvSpPr>
          <p:cNvPr id="10244" name="Slide Number Placeholder 3">
            <a:extLst>
              <a:ext uri="{FF2B5EF4-FFF2-40B4-BE49-F238E27FC236}">
                <a16:creationId xmlns:a16="http://schemas.microsoft.com/office/drawing/2014/main" id="{6EAF5BC6-8A20-477D-8749-D236578AC81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0460241F-D0F6-484E-A6DF-EBC1F50615F7}" type="slidenum">
              <a:rPr lang="en-US" altLang="en-US" smtClean="0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>
            <a:extLst>
              <a:ext uri="{FF2B5EF4-FFF2-40B4-BE49-F238E27FC236}">
                <a16:creationId xmlns:a16="http://schemas.microsoft.com/office/drawing/2014/main" id="{72907D96-7DAA-4FA2-813D-D274290AD42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Notes Placeholder 2">
            <a:extLst>
              <a:ext uri="{FF2B5EF4-FFF2-40B4-BE49-F238E27FC236}">
                <a16:creationId xmlns:a16="http://schemas.microsoft.com/office/drawing/2014/main" id="{2E4BA591-3DF5-4A78-9441-7C3F0CC75AC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>
                <a:cs typeface="Calibri"/>
              </a:rPr>
              <a:t>Caroline</a:t>
            </a:r>
            <a:endParaRPr lang="en-US" altLang="en-US">
              <a:cs typeface="Calibri" panose="020F0502020204030204" pitchFamily="34" charset="0"/>
            </a:endParaRPr>
          </a:p>
        </p:txBody>
      </p:sp>
      <p:sp>
        <p:nvSpPr>
          <p:cNvPr id="10244" name="Slide Number Placeholder 3">
            <a:extLst>
              <a:ext uri="{FF2B5EF4-FFF2-40B4-BE49-F238E27FC236}">
                <a16:creationId xmlns:a16="http://schemas.microsoft.com/office/drawing/2014/main" id="{6EAF5BC6-8A20-477D-8749-D236578AC81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0460241F-D0F6-484E-A6DF-EBC1F50615F7}" type="slidenum">
              <a:rPr lang="en-US" altLang="en-US" smtClean="0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80102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>
            <a:extLst>
              <a:ext uri="{FF2B5EF4-FFF2-40B4-BE49-F238E27FC236}">
                <a16:creationId xmlns:a16="http://schemas.microsoft.com/office/drawing/2014/main" id="{BF33F54D-FCE8-4DD1-8D8D-056303EAB6D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Notes Placeholder 2">
            <a:extLst>
              <a:ext uri="{FF2B5EF4-FFF2-40B4-BE49-F238E27FC236}">
                <a16:creationId xmlns:a16="http://schemas.microsoft.com/office/drawing/2014/main" id="{A86C92B1-19E5-4F36-BC56-A98763AB3F2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>
                <a:cs typeface="Calibri"/>
              </a:rPr>
              <a:t>Christine </a:t>
            </a:r>
          </a:p>
        </p:txBody>
      </p:sp>
      <p:sp>
        <p:nvSpPr>
          <p:cNvPr id="14340" name="Slide Number Placeholder 3">
            <a:extLst>
              <a:ext uri="{FF2B5EF4-FFF2-40B4-BE49-F238E27FC236}">
                <a16:creationId xmlns:a16="http://schemas.microsoft.com/office/drawing/2014/main" id="{0CA9DC01-04DA-4515-8F4F-7B841990CBC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91857E8-5C22-46B7-A79B-1C3025C90810}" type="slidenum">
              <a:rPr lang="en-US" altLang="en-US" smtClean="0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>
            <a:extLst>
              <a:ext uri="{FF2B5EF4-FFF2-40B4-BE49-F238E27FC236}">
                <a16:creationId xmlns:a16="http://schemas.microsoft.com/office/drawing/2014/main" id="{BF33F54D-FCE8-4DD1-8D8D-056303EAB6D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Notes Placeholder 2">
            <a:extLst>
              <a:ext uri="{FF2B5EF4-FFF2-40B4-BE49-F238E27FC236}">
                <a16:creationId xmlns:a16="http://schemas.microsoft.com/office/drawing/2014/main" id="{A86C92B1-19E5-4F36-BC56-A98763AB3F2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>
                <a:cs typeface="Calibri"/>
              </a:rPr>
              <a:t>Christine </a:t>
            </a:r>
          </a:p>
        </p:txBody>
      </p:sp>
      <p:sp>
        <p:nvSpPr>
          <p:cNvPr id="14340" name="Slide Number Placeholder 3">
            <a:extLst>
              <a:ext uri="{FF2B5EF4-FFF2-40B4-BE49-F238E27FC236}">
                <a16:creationId xmlns:a16="http://schemas.microsoft.com/office/drawing/2014/main" id="{0CA9DC01-04DA-4515-8F4F-7B841990CBC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91857E8-5C22-46B7-A79B-1C3025C90810}" type="slidenum">
              <a:rPr lang="en-US" altLang="en-US" smtClean="0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02719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>
            <a:extLst>
              <a:ext uri="{FF2B5EF4-FFF2-40B4-BE49-F238E27FC236}">
                <a16:creationId xmlns:a16="http://schemas.microsoft.com/office/drawing/2014/main" id="{E0C2ABE5-A603-4FD2-83FD-BABBEF645CD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Notes Placeholder 2">
            <a:extLst>
              <a:ext uri="{FF2B5EF4-FFF2-40B4-BE49-F238E27FC236}">
                <a16:creationId xmlns:a16="http://schemas.microsoft.com/office/drawing/2014/main" id="{A652DD35-A7F5-4D9C-B28B-AD4B1A63186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>
                <a:cs typeface="Calibri"/>
              </a:rPr>
              <a:t>Christine</a:t>
            </a:r>
            <a:endParaRPr lang="en-US" altLang="en-US">
              <a:cs typeface="Calibri" panose="020F0502020204030204" pitchFamily="34" charset="0"/>
            </a:endParaRPr>
          </a:p>
        </p:txBody>
      </p:sp>
      <p:sp>
        <p:nvSpPr>
          <p:cNvPr id="12292" name="Slide Number Placeholder 3">
            <a:extLst>
              <a:ext uri="{FF2B5EF4-FFF2-40B4-BE49-F238E27FC236}">
                <a16:creationId xmlns:a16="http://schemas.microsoft.com/office/drawing/2014/main" id="{06FC6AF8-FB03-4A5F-9747-A7B3902DC24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BC66E95-C400-4848-8313-9A92FACA2EC6}" type="slidenum">
              <a:rPr lang="en-US" altLang="en-US" smtClean="0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>
            <a:extLst>
              <a:ext uri="{FF2B5EF4-FFF2-40B4-BE49-F238E27FC236}">
                <a16:creationId xmlns:a16="http://schemas.microsoft.com/office/drawing/2014/main" id="{4BF3D1E2-51F5-48FA-AFC6-D63F57BEB48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Notes Placeholder 2">
            <a:extLst>
              <a:ext uri="{FF2B5EF4-FFF2-40B4-BE49-F238E27FC236}">
                <a16:creationId xmlns:a16="http://schemas.microsoft.com/office/drawing/2014/main" id="{5FC0A22C-D688-4E19-A13C-396318D53E4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>
                <a:cs typeface="Calibri"/>
              </a:rPr>
              <a:t>Caroline</a:t>
            </a:r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7794406-88BF-4313-A083-49225DB59B2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B7AF9FD-7899-4300-A09E-A6C1BBEFCBC0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>
            <a:extLst>
              <a:ext uri="{FF2B5EF4-FFF2-40B4-BE49-F238E27FC236}">
                <a16:creationId xmlns:a16="http://schemas.microsoft.com/office/drawing/2014/main" id="{4BF3D1E2-51F5-48FA-AFC6-D63F57BEB48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Notes Placeholder 2">
            <a:extLst>
              <a:ext uri="{FF2B5EF4-FFF2-40B4-BE49-F238E27FC236}">
                <a16:creationId xmlns:a16="http://schemas.microsoft.com/office/drawing/2014/main" id="{5FC0A22C-D688-4E19-A13C-396318D53E4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>
                <a:cs typeface="Calibri"/>
              </a:rPr>
              <a:t>Caroline</a:t>
            </a:r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7794406-88BF-4313-A083-49225DB59B2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B7AF9FD-7899-4300-A09E-A6C1BBEFCBC0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7542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7">
            <a:extLst>
              <a:ext uri="{FF2B5EF4-FFF2-40B4-BE49-F238E27FC236}">
                <a16:creationId xmlns:a16="http://schemas.microsoft.com/office/drawing/2014/main" id="{39510CF5-27EC-4F13-93DC-0ED185A10F4C}"/>
              </a:ext>
            </a:extLst>
          </p:cNvPr>
          <p:cNvGrpSpPr>
            <a:grpSpLocks/>
          </p:cNvGrpSpPr>
          <p:nvPr/>
        </p:nvGrpSpPr>
        <p:grpSpPr bwMode="auto">
          <a:xfrm>
            <a:off x="0" y="-7938"/>
            <a:ext cx="12192000" cy="6865938"/>
            <a:chOff x="0" y="-8467"/>
            <a:chExt cx="12192000" cy="6866467"/>
          </a:xfrm>
        </p:grpSpPr>
        <p:sp>
          <p:nvSpPr>
            <p:cNvPr id="5" name="Freeform 14">
              <a:extLst>
                <a:ext uri="{FF2B5EF4-FFF2-40B4-BE49-F238E27FC236}">
                  <a16:creationId xmlns:a16="http://schemas.microsoft.com/office/drawing/2014/main" id="{6D3F5916-084F-4E74-A7EB-B72B8593EF06}"/>
                </a:ext>
              </a:extLst>
            </p:cNvPr>
            <p:cNvSpPr/>
            <p:nvPr/>
          </p:nvSpPr>
          <p:spPr>
            <a:xfrm>
              <a:off x="0" y="-8467"/>
              <a:ext cx="863600" cy="569797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E16BEAEE-57E3-4625-A2EE-A63805F29473}"/>
                </a:ext>
              </a:extLst>
            </p:cNvPr>
            <p:cNvCxnSpPr/>
            <p:nvPr/>
          </p:nvCxnSpPr>
          <p:spPr>
            <a:xfrm>
              <a:off x="9371013" y="-528"/>
              <a:ext cx="1219200" cy="6858528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A04FA6BB-7B96-4FAC-8BFC-4409565941DB}"/>
                </a:ext>
              </a:extLst>
            </p:cNvPr>
            <p:cNvCxnSpPr/>
            <p:nvPr/>
          </p:nvCxnSpPr>
          <p:spPr>
            <a:xfrm flipH="1">
              <a:off x="7424738" y="3681168"/>
              <a:ext cx="4764087" cy="3176832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Rectangle 23">
              <a:extLst>
                <a:ext uri="{FF2B5EF4-FFF2-40B4-BE49-F238E27FC236}">
                  <a16:creationId xmlns:a16="http://schemas.microsoft.com/office/drawing/2014/main" id="{2C2A8306-1523-43B6-B670-824E354B106F}"/>
                </a:ext>
              </a:extLst>
            </p:cNvPr>
            <p:cNvSpPr/>
            <p:nvPr/>
          </p:nvSpPr>
          <p:spPr>
            <a:xfrm>
              <a:off x="9182100" y="-8467"/>
              <a:ext cx="3006725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Rectangle 25">
              <a:extLst>
                <a:ext uri="{FF2B5EF4-FFF2-40B4-BE49-F238E27FC236}">
                  <a16:creationId xmlns:a16="http://schemas.microsoft.com/office/drawing/2014/main" id="{3F567C2D-1450-4FEC-A81A-22BC047B980C}"/>
                </a:ext>
              </a:extLst>
            </p:cNvPr>
            <p:cNvSpPr/>
            <p:nvPr/>
          </p:nvSpPr>
          <p:spPr>
            <a:xfrm>
              <a:off x="9602788" y="-8467"/>
              <a:ext cx="2589212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Isosceles Triangle 9">
              <a:extLst>
                <a:ext uri="{FF2B5EF4-FFF2-40B4-BE49-F238E27FC236}">
                  <a16:creationId xmlns:a16="http://schemas.microsoft.com/office/drawing/2014/main" id="{9ED072EA-4EA2-4893-93E5-1390C2B76D0E}"/>
                </a:ext>
              </a:extLst>
            </p:cNvPr>
            <p:cNvSpPr/>
            <p:nvPr/>
          </p:nvSpPr>
          <p:spPr>
            <a:xfrm>
              <a:off x="8932863" y="3047706"/>
              <a:ext cx="3259137" cy="381029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27">
              <a:extLst>
                <a:ext uri="{FF2B5EF4-FFF2-40B4-BE49-F238E27FC236}">
                  <a16:creationId xmlns:a16="http://schemas.microsoft.com/office/drawing/2014/main" id="{FE7B0AA1-6445-4EE0-823D-469E479CA123}"/>
                </a:ext>
              </a:extLst>
            </p:cNvPr>
            <p:cNvSpPr/>
            <p:nvPr/>
          </p:nvSpPr>
          <p:spPr>
            <a:xfrm>
              <a:off x="9334500" y="-8467"/>
              <a:ext cx="2854325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Rectangle 28">
              <a:extLst>
                <a:ext uri="{FF2B5EF4-FFF2-40B4-BE49-F238E27FC236}">
                  <a16:creationId xmlns:a16="http://schemas.microsoft.com/office/drawing/2014/main" id="{275B7E4B-1099-4AE1-BB48-F5C3CBE0AF18}"/>
                </a:ext>
              </a:extLst>
            </p:cNvPr>
            <p:cNvSpPr/>
            <p:nvPr/>
          </p:nvSpPr>
          <p:spPr>
            <a:xfrm>
              <a:off x="10898188" y="-8467"/>
              <a:ext cx="1290637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9">
              <a:extLst>
                <a:ext uri="{FF2B5EF4-FFF2-40B4-BE49-F238E27FC236}">
                  <a16:creationId xmlns:a16="http://schemas.microsoft.com/office/drawing/2014/main" id="{9C96C2EF-80C5-4462-A006-744930325E23}"/>
                </a:ext>
              </a:extLst>
            </p:cNvPr>
            <p:cNvSpPr/>
            <p:nvPr/>
          </p:nvSpPr>
          <p:spPr>
            <a:xfrm>
              <a:off x="10939463" y="-8467"/>
              <a:ext cx="1249362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5E5245F2-01BF-4787-8283-DE8811E1AFA9}"/>
                </a:ext>
              </a:extLst>
            </p:cNvPr>
            <p:cNvSpPr/>
            <p:nvPr/>
          </p:nvSpPr>
          <p:spPr>
            <a:xfrm>
              <a:off x="10371138" y="3589086"/>
              <a:ext cx="1817687" cy="326891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pic>
        <p:nvPicPr>
          <p:cNvPr id="15" name="Picture 38">
            <a:extLst>
              <a:ext uri="{FF2B5EF4-FFF2-40B4-BE49-F238E27FC236}">
                <a16:creationId xmlns:a16="http://schemas.microsoft.com/office/drawing/2014/main" id="{47556548-3851-4845-853A-1C0D310FE5F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0063" y="5943600"/>
            <a:ext cx="3468687" cy="712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39">
            <a:extLst>
              <a:ext uri="{FF2B5EF4-FFF2-40B4-BE49-F238E27FC236}">
                <a16:creationId xmlns:a16="http://schemas.microsoft.com/office/drawing/2014/main" id="{0C6B3296-79EA-4228-86A5-28E48835C31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6188" y="5611813"/>
            <a:ext cx="1084262" cy="1182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40">
            <a:extLst>
              <a:ext uri="{FF2B5EF4-FFF2-40B4-BE49-F238E27FC236}">
                <a16:creationId xmlns:a16="http://schemas.microsoft.com/office/drawing/2014/main" id="{421FB9B7-EB85-4B49-B559-E43FF9FD70C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1963" y="5732463"/>
            <a:ext cx="1854200" cy="1133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8" name="Date Placeholder 3">
            <a:extLst>
              <a:ext uri="{FF2B5EF4-FFF2-40B4-BE49-F238E27FC236}">
                <a16:creationId xmlns:a16="http://schemas.microsoft.com/office/drawing/2014/main" id="{0AA6BC49-E890-4ADF-BE25-2D27ECA365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" name="Footer Placeholder 4">
            <a:extLst>
              <a:ext uri="{FF2B5EF4-FFF2-40B4-BE49-F238E27FC236}">
                <a16:creationId xmlns:a16="http://schemas.microsoft.com/office/drawing/2014/main" id="{20A2C49E-846A-4AA4-8529-D8FA0A165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Team KY ECHO SCOPE Fall 2021</a:t>
            </a:r>
          </a:p>
        </p:txBody>
      </p:sp>
      <p:sp>
        <p:nvSpPr>
          <p:cNvPr id="20" name="Slide Number Placeholder 5">
            <a:extLst>
              <a:ext uri="{FF2B5EF4-FFF2-40B4-BE49-F238E27FC236}">
                <a16:creationId xmlns:a16="http://schemas.microsoft.com/office/drawing/2014/main" id="{A75661A5-F89F-4F08-B1B0-4AFFFC2060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4208AC-5BE3-47FF-A5F1-A4D5BD7014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2900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BAA13D-5CD8-409C-9BE5-16943FF630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746FEF-0492-45F6-9A32-00A81C8AAA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Team KY ECHO SCOPE Fall 2021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DE2A43-BA8D-4A8D-99A2-0DF7EA25B5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703DF1-0C68-4F44-AB39-7198D3055A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6847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455066DC-8129-472B-9D14-5534B66F4B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338" y="790575"/>
            <a:ext cx="6096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en-US" sz="8000">
                <a:solidFill>
                  <a:srgbClr val="9FE0F5"/>
                </a:solidFill>
                <a:latin typeface="Arial" panose="020B0604020202020204" pitchFamily="34" charset="0"/>
              </a:rPr>
              <a:t>“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6154403-57AC-464E-AE23-F6D8F391BC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93175" y="2886075"/>
            <a:ext cx="6096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en-US" sz="8000">
                <a:solidFill>
                  <a:srgbClr val="9FE0F5"/>
                </a:solidFill>
                <a:latin typeface="Arial" panose="020B0604020202020204" pitchFamily="34" charset="0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627B55E2-1813-46DF-9B5A-63DF04BDDB1B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87F87CFA-09E6-4101-A911-48142C59FC2E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Team KY ECHO SCOPE Fall 2021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2C1F8FB2-6372-4C79-8896-2214863B3F2C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37289B-C007-4CF7-B728-AB9AEC8E2C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4213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E981AA-0D60-4A5A-9BD6-3D09CB819C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585A6E-C98E-4024-8017-1C15180D22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Team KY ECHO SCOPE Fall 2021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BA0556-F3A4-490B-A2B6-78CDE77822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2E15A7-20FB-40CE-BCB7-337A3F1954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883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426608AF-63C2-49B3-B770-2BE2990A85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338" y="790575"/>
            <a:ext cx="6096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en-US" sz="8000">
                <a:solidFill>
                  <a:srgbClr val="9FE0F5"/>
                </a:solidFill>
                <a:latin typeface="Arial" panose="020B0604020202020204" pitchFamily="34" charset="0"/>
              </a:rPr>
              <a:t>“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72BF9E8-CA5C-46BE-8CCD-72AFD4F82D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93175" y="2886075"/>
            <a:ext cx="6096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en-US" sz="8000">
                <a:solidFill>
                  <a:srgbClr val="9FE0F5"/>
                </a:solidFill>
                <a:latin typeface="Arial" panose="020B0604020202020204" pitchFamily="34" charset="0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4EC94BD5-694E-4AA2-A09F-87A225C0813A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0144AA32-06C9-4EB2-BDA0-00BB8EB0ED8D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Team KY ECHO SCOPE Fall 2021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21DCF5BC-6A0A-4795-A29C-3383D8F99D05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65146F-4F1A-4381-B187-C61E03B621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1690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085BA181-098F-4581-A345-EC951327CC80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79F9B7BD-3A1B-4C40-814B-3A0A89D43929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Team KY ECHO SCOPE Fall 2021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7B50E72-8440-4202-B834-1E0CF9BFD088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F8FC16-0CD9-4A6F-9334-310AEE6115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4327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955A09-C81F-4EDC-8819-AD188AAD93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F874D0-B34A-47F8-941E-BA7A36E4CD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Team KY ECHO SCOPE Fall 2021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D3A23F-C937-495D-87A9-3551524804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875A93-89C9-4B2B-837B-791043925A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0888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5B9B10-B6C5-4078-815F-444701FCC8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10D996-1E8B-4226-B317-213F8D0BE8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Team KY ECHO SCOPE Fall 2021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2AF651-8D2B-439A-8640-142D1FF1A1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61BB78-E911-4D9D-91DE-28A528EC34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309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7">
            <a:extLst>
              <a:ext uri="{FF2B5EF4-FFF2-40B4-BE49-F238E27FC236}">
                <a16:creationId xmlns:a16="http://schemas.microsoft.com/office/drawing/2014/main" id="{2A7A9D22-7954-4BC1-BB65-C3DD2ECEBA2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425" y="5632450"/>
            <a:ext cx="1085850" cy="1182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8">
            <a:extLst>
              <a:ext uri="{FF2B5EF4-FFF2-40B4-BE49-F238E27FC236}">
                <a16:creationId xmlns:a16="http://schemas.microsoft.com/office/drawing/2014/main" id="{289A8236-5F88-415C-9F9A-CB3B6AA7EAD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0225" y="5856288"/>
            <a:ext cx="1595438" cy="973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9">
            <a:extLst>
              <a:ext uri="{FF2B5EF4-FFF2-40B4-BE49-F238E27FC236}">
                <a16:creationId xmlns:a16="http://schemas.microsoft.com/office/drawing/2014/main" id="{FD4EA30A-128A-4EB9-AC3A-BAC109F55BC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4863" y="6003925"/>
            <a:ext cx="3421062" cy="70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9A674826-9FBB-4249-8396-67C62560B0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332DE8EE-2474-4FA2-B8BA-4ECD202E2C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Team KY ECHO SCOPE Fall 2021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647201F1-08DB-43DB-B082-8E3E1D2CE3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EA26C2-DCF6-476F-8A0A-7720843557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9181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889158-3641-4C5A-B53C-134D5D4F6D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73D7A2-F840-4702-92F2-E56D56FD32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Team KY ECHO SCOPE Fall 2021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B85FDF-9950-474D-A898-F0272AAB9C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54FB4A-20B4-42A1-A5D1-C8138CD524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4028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0DDC3452-67C3-43F3-A1B5-81ED410D51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FC217CA-9057-4EB2-84F8-641C1EDF4F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Team KY ECHO SCOPE Fall 2021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6B47A01-5459-42EB-9DE1-01C4E45A0F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3075D8-4FDE-40C5-A863-EBDD087DDB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4925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D8EAD3AC-D4BE-4810-B49D-AA9A2E7E98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024C4445-1E83-4968-B4C2-C65DDB270B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Team KY ECHO SCOPE Fall 2021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0582DF77-6F75-44FB-87FA-25C82CCA23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5D942C-77F3-4A5A-8AAF-2428283044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592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B3865507-F1D1-4916-B183-6F5C971F82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5E51A38B-5225-42CA-80C6-E50C131CFD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Team KY ECHO SCOPE Fall 2021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15EC42A9-A9AA-4769-9236-08AA6A3FF9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463198-B408-4E24-AF6D-96DC04676A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8813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081FCBD5-791F-40F2-B534-987C7AF4DE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31E89EA7-4F0D-4FFA-9823-94E9101CC0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Team KY ECHO SCOPE Fall 2021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8E15E33A-B052-4838-AF35-9DD52BA9C9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545C36-6B6C-4B3E-A4C1-C83F1068C1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88404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FF839C14-E643-4879-905B-16CBACF948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21F73025-018C-448B-8E6D-F2EA685C5F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Team KY ECHO SCOPE Fall 2021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5B5C1F51-6A81-40FB-B1A9-DEA6E57450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CD0312-260E-4779-AE0C-6515365E87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4957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F66B66EA-9274-4A73-BBF8-7145C9DC4F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D474284C-F288-40E7-B760-226C5D1C52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Team KY ECHO SCOPE Fall 2021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058D9E0B-3787-4CA4-A52A-BD3AE67EE8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2463EB-DB7E-47B1-9A72-9C8069C3A3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0447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43">
            <a:extLst>
              <a:ext uri="{FF2B5EF4-FFF2-40B4-BE49-F238E27FC236}">
                <a16:creationId xmlns:a16="http://schemas.microsoft.com/office/drawing/2014/main" id="{C6BC318F-2180-422F-BD82-AEB282B340AE}"/>
              </a:ext>
            </a:extLst>
          </p:cNvPr>
          <p:cNvGrpSpPr>
            <a:grpSpLocks/>
          </p:cNvGrpSpPr>
          <p:nvPr/>
        </p:nvGrpSpPr>
        <p:grpSpPr bwMode="auto">
          <a:xfrm>
            <a:off x="0" y="-7938"/>
            <a:ext cx="12192000" cy="6865938"/>
            <a:chOff x="0" y="-8467"/>
            <a:chExt cx="12192000" cy="6866467"/>
          </a:xfrm>
        </p:grpSpPr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4240A7F2-3649-4763-BE02-FDC0C1DC937E}"/>
                </a:ext>
              </a:extLst>
            </p:cNvPr>
            <p:cNvCxnSpPr/>
            <p:nvPr/>
          </p:nvCxnSpPr>
          <p:spPr>
            <a:xfrm>
              <a:off x="9371013" y="-528"/>
              <a:ext cx="1219200" cy="6858528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47E4E6F7-1E5D-40AA-88E8-024A5C5B899E}"/>
                </a:ext>
              </a:extLst>
            </p:cNvPr>
            <p:cNvCxnSpPr/>
            <p:nvPr/>
          </p:nvCxnSpPr>
          <p:spPr>
            <a:xfrm flipH="1">
              <a:off x="7424738" y="3681168"/>
              <a:ext cx="4764087" cy="3176832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>
              <a:extLst>
                <a:ext uri="{FF2B5EF4-FFF2-40B4-BE49-F238E27FC236}">
                  <a16:creationId xmlns:a16="http://schemas.microsoft.com/office/drawing/2014/main" id="{A39540BC-B7D4-48F5-8D2F-EF4B46161022}"/>
                </a:ext>
              </a:extLst>
            </p:cNvPr>
            <p:cNvSpPr/>
            <p:nvPr/>
          </p:nvSpPr>
          <p:spPr>
            <a:xfrm>
              <a:off x="9182100" y="-8467"/>
              <a:ext cx="3006725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>
              <a:extLst>
                <a:ext uri="{FF2B5EF4-FFF2-40B4-BE49-F238E27FC236}">
                  <a16:creationId xmlns:a16="http://schemas.microsoft.com/office/drawing/2014/main" id="{BBF2437F-6878-421E-B6FD-584EB7086263}"/>
                </a:ext>
              </a:extLst>
            </p:cNvPr>
            <p:cNvSpPr/>
            <p:nvPr/>
          </p:nvSpPr>
          <p:spPr>
            <a:xfrm>
              <a:off x="9602788" y="-8467"/>
              <a:ext cx="2589212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>
              <a:extLst>
                <a:ext uri="{FF2B5EF4-FFF2-40B4-BE49-F238E27FC236}">
                  <a16:creationId xmlns:a16="http://schemas.microsoft.com/office/drawing/2014/main" id="{67C447C4-2C20-407D-BA5C-68337E21AA4D}"/>
                </a:ext>
              </a:extLst>
            </p:cNvPr>
            <p:cNvSpPr/>
            <p:nvPr/>
          </p:nvSpPr>
          <p:spPr>
            <a:xfrm>
              <a:off x="8932863" y="3047706"/>
              <a:ext cx="3259137" cy="381029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>
              <a:extLst>
                <a:ext uri="{FF2B5EF4-FFF2-40B4-BE49-F238E27FC236}">
                  <a16:creationId xmlns:a16="http://schemas.microsoft.com/office/drawing/2014/main" id="{B2CDF694-8109-4298-AC85-8C84BDED5F8D}"/>
                </a:ext>
              </a:extLst>
            </p:cNvPr>
            <p:cNvSpPr/>
            <p:nvPr/>
          </p:nvSpPr>
          <p:spPr>
            <a:xfrm>
              <a:off x="9334500" y="-8467"/>
              <a:ext cx="2854325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>
              <a:extLst>
                <a:ext uri="{FF2B5EF4-FFF2-40B4-BE49-F238E27FC236}">
                  <a16:creationId xmlns:a16="http://schemas.microsoft.com/office/drawing/2014/main" id="{5DCDE2C8-AEF7-4891-8A0A-CAA327EF59D4}"/>
                </a:ext>
              </a:extLst>
            </p:cNvPr>
            <p:cNvSpPr/>
            <p:nvPr/>
          </p:nvSpPr>
          <p:spPr>
            <a:xfrm>
              <a:off x="10898188" y="-8467"/>
              <a:ext cx="1290637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>
              <a:extLst>
                <a:ext uri="{FF2B5EF4-FFF2-40B4-BE49-F238E27FC236}">
                  <a16:creationId xmlns:a16="http://schemas.microsoft.com/office/drawing/2014/main" id="{DFA17038-AC38-47E1-BF4E-63A2EA93C90E}"/>
                </a:ext>
              </a:extLst>
            </p:cNvPr>
            <p:cNvSpPr/>
            <p:nvPr/>
          </p:nvSpPr>
          <p:spPr>
            <a:xfrm>
              <a:off x="10939463" y="-8467"/>
              <a:ext cx="1249362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>
              <a:extLst>
                <a:ext uri="{FF2B5EF4-FFF2-40B4-BE49-F238E27FC236}">
                  <a16:creationId xmlns:a16="http://schemas.microsoft.com/office/drawing/2014/main" id="{AD7D109E-070A-46C8-A5E0-A7AC21C96E87}"/>
                </a:ext>
              </a:extLst>
            </p:cNvPr>
            <p:cNvSpPr/>
            <p:nvPr/>
          </p:nvSpPr>
          <p:spPr>
            <a:xfrm>
              <a:off x="10371138" y="3589086"/>
              <a:ext cx="1817687" cy="326891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DEF1B253-2C28-4A38-91E4-53F6A90925A8}"/>
                </a:ext>
              </a:extLst>
            </p:cNvPr>
            <p:cNvSpPr/>
            <p:nvPr/>
          </p:nvSpPr>
          <p:spPr>
            <a:xfrm>
              <a:off x="0" y="4012981"/>
              <a:ext cx="449263" cy="2845019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1027" name="Title Placeholder 1">
            <a:extLst>
              <a:ext uri="{FF2B5EF4-FFF2-40B4-BE49-F238E27FC236}">
                <a16:creationId xmlns:a16="http://schemas.microsoft.com/office/drawing/2014/main" id="{E8A0E9DE-C4C7-4902-A66D-9B929816F7E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77863" y="609600"/>
            <a:ext cx="8596312" cy="132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Text Placeholder 2">
            <a:extLst>
              <a:ext uri="{FF2B5EF4-FFF2-40B4-BE49-F238E27FC236}">
                <a16:creationId xmlns:a16="http://schemas.microsoft.com/office/drawing/2014/main" id="{8D98FAEA-6C87-480A-8BC7-FCAEE191966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77863" y="2160588"/>
            <a:ext cx="8596312" cy="3881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37D31E-0C41-4F01-8A5A-60AF9B20D03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205663" y="6042025"/>
            <a:ext cx="9112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01FD6A-3DB0-48B5-8FB3-2C2E905FA83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77863" y="6042025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Team KY ECHO SCOPE Fall 2021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B11B34-9800-40C2-B711-E2233C2669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89963" y="6042025"/>
            <a:ext cx="6842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accent1"/>
                </a:solidFill>
                <a:latin typeface="+mn-lt"/>
              </a:defRPr>
            </a:lvl1pPr>
          </a:lstStyle>
          <a:p>
            <a:pPr>
              <a:defRPr/>
            </a:pPr>
            <a:fld id="{61126EA0-F31E-4CD2-8253-BB24DD67C1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0" r:id="rId1"/>
    <p:sldLayoutId id="2147483731" r:id="rId2"/>
    <p:sldLayoutId id="2147483718" r:id="rId3"/>
    <p:sldLayoutId id="2147483719" r:id="rId4"/>
    <p:sldLayoutId id="2147483720" r:id="rId5"/>
    <p:sldLayoutId id="2147483721" r:id="rId6"/>
    <p:sldLayoutId id="2147483722" r:id="rId7"/>
    <p:sldLayoutId id="2147483723" r:id="rId8"/>
    <p:sldLayoutId id="2147483724" r:id="rId9"/>
    <p:sldLayoutId id="2147483725" r:id="rId10"/>
    <p:sldLayoutId id="2147483732" r:id="rId11"/>
    <p:sldLayoutId id="2147483726" r:id="rId12"/>
    <p:sldLayoutId id="2147483733" r:id="rId13"/>
    <p:sldLayoutId id="2147483727" r:id="rId14"/>
    <p:sldLayoutId id="2147483728" r:id="rId15"/>
    <p:sldLayoutId id="2147483729" r:id="rId16"/>
  </p:sldLayoutIdLst>
  <p:hf hdr="0" ft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anose="020B0603020202020204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anose="020B0603020202020204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anose="020B0603020202020204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anose="020B0603020202020204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kern="1200">
          <a:solidFill>
            <a:srgbClr val="40404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1600" kern="1200">
          <a:solidFill>
            <a:srgbClr val="404040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1200" kern="1200">
          <a:solidFill>
            <a:srgbClr val="404040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12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dilearning.org/project-scope-echo-series-fall-2021/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uky.zoom.us/j/88941045919" TargetMode="Externa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mailto:caroline.Gooden@uky.edu" TargetMode="External"/><Relationship Id="rId7" Type="http://schemas.openxmlformats.org/officeDocument/2006/relationships/hyperlink" Target="mailto:Juliet.souders@uky.edu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Mikaela.roark@uky.edu" TargetMode="External"/><Relationship Id="rId5" Type="http://schemas.openxmlformats.org/officeDocument/2006/relationships/hyperlink" Target="mailto:brandon.cannada@uky.edu" TargetMode="External"/><Relationship Id="rId4" Type="http://schemas.openxmlformats.org/officeDocument/2006/relationships/hyperlink" Target="mailto:christine.hausman@uky.edu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DE8E6F17-F6A8-4C4C-BB38-14328E707D2F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3194050" y="957263"/>
            <a:ext cx="4384675" cy="1508125"/>
          </a:xfrm>
        </p:spPr>
        <p:txBody>
          <a:bodyPr/>
          <a:lstStyle/>
          <a:p>
            <a:pPr algn="l" eaLnBrk="1" hangingPunct="1"/>
            <a:r>
              <a:rPr lang="en-US" altLang="en-US" sz="6600">
                <a:solidFill>
                  <a:schemeClr val="tx1"/>
                </a:solidFill>
              </a:rPr>
              <a:t>WELCOME</a:t>
            </a:r>
          </a:p>
        </p:txBody>
      </p:sp>
      <p:sp>
        <p:nvSpPr>
          <p:cNvPr id="7171" name="Subtitle 2">
            <a:extLst>
              <a:ext uri="{FF2B5EF4-FFF2-40B4-BE49-F238E27FC236}">
                <a16:creationId xmlns:a16="http://schemas.microsoft.com/office/drawing/2014/main" id="{18252144-C1CD-408B-AE2A-A2E671C8EB51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227138" y="2592388"/>
            <a:ext cx="9205912" cy="2538412"/>
          </a:xfrm>
        </p:spPr>
        <p:txBody>
          <a:bodyPr/>
          <a:lstStyle/>
          <a:p>
            <a:pPr algn="l" eaLnBrk="1" hangingPunct="1">
              <a:lnSpc>
                <a:spcPct val="90000"/>
              </a:lnSpc>
            </a:pPr>
            <a:r>
              <a:rPr lang="en-US" altLang="en-US" sz="3200" b="1" dirty="0">
                <a:solidFill>
                  <a:schemeClr val="tx1"/>
                </a:solidFill>
                <a:latin typeface="Arial"/>
                <a:cs typeface="Arial"/>
              </a:rPr>
              <a:t>KY’s Project SCOPE:         </a:t>
            </a:r>
          </a:p>
          <a:p>
            <a:pPr algn="l" eaLnBrk="1" hangingPunct="1">
              <a:lnSpc>
                <a:spcPct val="90000"/>
              </a:lnSpc>
            </a:pPr>
            <a:r>
              <a:rPr lang="en-US" altLang="en-US" sz="3200" b="1" dirty="0">
                <a:solidFill>
                  <a:schemeClr val="tx1"/>
                </a:solidFill>
                <a:latin typeface="Arial"/>
                <a:cs typeface="Arial"/>
              </a:rPr>
              <a:t>Supporting Children of the Opioid Epidemic</a:t>
            </a:r>
          </a:p>
          <a:p>
            <a:pPr algn="l">
              <a:lnSpc>
                <a:spcPct val="90000"/>
              </a:lnSpc>
            </a:pPr>
            <a:endParaRPr lang="en-US" altLang="en-US" sz="3200" b="1" dirty="0">
              <a:solidFill>
                <a:schemeClr val="tx1"/>
              </a:solidFill>
              <a:latin typeface="Arial"/>
              <a:cs typeface="Arial"/>
            </a:endParaRPr>
          </a:p>
          <a:p>
            <a:pPr algn="l" eaLnBrk="1" hangingPunct="1">
              <a:lnSpc>
                <a:spcPct val="90000"/>
              </a:lnSpc>
            </a:pPr>
            <a:r>
              <a:rPr lang="en-US" altLang="en-US" sz="3200" b="1" dirty="0">
                <a:solidFill>
                  <a:schemeClr val="tx1"/>
                </a:solidFill>
                <a:latin typeface="Arial"/>
                <a:cs typeface="Arial"/>
              </a:rPr>
              <a:t>September 21, 2021</a:t>
            </a:r>
            <a:endParaRPr lang="en-US" altLang="en-US" sz="3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eaLnBrk="1" hangingPunct="1">
              <a:lnSpc>
                <a:spcPct val="90000"/>
              </a:lnSpc>
            </a:pPr>
            <a:endParaRPr lang="en-US" altLang="en-US" sz="3200" b="1" dirty="0">
              <a:solidFill>
                <a:schemeClr val="tx1"/>
              </a:solidFill>
              <a:latin typeface="Arial"/>
              <a:cs typeface="Arial"/>
            </a:endParaRPr>
          </a:p>
          <a:p>
            <a:pPr algn="l" eaLnBrk="1" hangingPunct="1">
              <a:lnSpc>
                <a:spcPct val="90000"/>
              </a:lnSpc>
            </a:pPr>
            <a:endParaRPr lang="en-US" altLang="en-US" sz="2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172" name="Slide Number Placeholder 4">
            <a:extLst>
              <a:ext uri="{FF2B5EF4-FFF2-40B4-BE49-F238E27FC236}">
                <a16:creationId xmlns:a16="http://schemas.microsoft.com/office/drawing/2014/main" id="{BBD1A2C4-CB2A-4C60-9A34-8EE2A52F058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fld id="{DAC22CD8-888A-48E6-95D9-B83EBE6B18B7}" type="slidenum">
              <a:rPr lang="en-US" altLang="en-US" smtClean="0">
                <a:solidFill>
                  <a:schemeClr val="accent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t>1</a:t>
            </a:fld>
            <a:endParaRPr lang="en-US" altLang="en-US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>
            <a:extLst>
              <a:ext uri="{FF2B5EF4-FFF2-40B4-BE49-F238E27FC236}">
                <a16:creationId xmlns:a16="http://schemas.microsoft.com/office/drawing/2014/main" id="{506D5528-BAEB-4C06-9D99-4D07AEFF95E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chemeClr val="tx1"/>
                </a:solidFill>
              </a:rPr>
              <a:t>Session Procedural Reminders 3</a:t>
            </a:r>
          </a:p>
        </p:txBody>
      </p:sp>
      <p:sp>
        <p:nvSpPr>
          <p:cNvPr id="15363" name="Content Placeholder 2">
            <a:extLst>
              <a:ext uri="{FF2B5EF4-FFF2-40B4-BE49-F238E27FC236}">
                <a16:creationId xmlns:a16="http://schemas.microsoft.com/office/drawing/2014/main" id="{C4FB8F0A-3C89-4EE2-A6D9-1B0BA4E4E8B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70266" y="1399821"/>
            <a:ext cx="9711089" cy="3528661"/>
          </a:xfrm>
        </p:spPr>
        <p:txBody>
          <a:bodyPr/>
          <a:lstStyle/>
          <a:p>
            <a:pPr marL="0" indent="0" eaLnBrk="1" hangingPunct="1">
              <a:buNone/>
            </a:pPr>
            <a:endParaRPr lang="en-US" altLang="en-US" sz="2800" dirty="0">
              <a:latin typeface="Arial"/>
              <a:cs typeface="Arial"/>
            </a:endParaRPr>
          </a:p>
          <a:p>
            <a:pPr eaLnBrk="1" hangingPunct="1"/>
            <a:r>
              <a:rPr lang="en-US" altLang="en-US" sz="2800" dirty="0">
                <a:latin typeface="Calibri"/>
                <a:cs typeface="Arial"/>
              </a:rPr>
              <a:t>Please send your child challenges for our next topic on Oct 5: </a:t>
            </a:r>
            <a:r>
              <a:rPr lang="en-US" sz="2800" dirty="0">
                <a:latin typeface="Calibri"/>
                <a:ea typeface="Calibri" panose="020F0502020204030204" pitchFamily="34" charset="0"/>
                <a:cs typeface="Calibri"/>
              </a:rPr>
              <a:t>Having Respectful Conversations with Families and Utilizing the Expertise of Peer Support Specialists</a:t>
            </a:r>
          </a:p>
          <a:p>
            <a:pPr eaLnBrk="1" hangingPunct="1"/>
            <a:r>
              <a:rPr lang="en-US" altLang="en-US" sz="2800" dirty="0">
                <a:latin typeface="Calibri"/>
                <a:cs typeface="Arial"/>
              </a:rPr>
              <a:t>Next: review of child challenge discussion from Sept 7</a:t>
            </a:r>
            <a:endParaRPr lang="en-US" altLang="en-US" sz="2800">
              <a:latin typeface="Calibri"/>
              <a:cs typeface="Arial" panose="020B0604020202020204" pitchFamily="34" charset="0"/>
            </a:endParaRPr>
          </a:p>
          <a:p>
            <a:pPr eaLnBrk="1" hangingPunct="1"/>
            <a:endParaRPr lang="en-US" altLang="en-US" sz="2400" dirty="0">
              <a:latin typeface="Calibri"/>
              <a:cs typeface="Arial" panose="020B0604020202020204" pitchFamily="34" charset="0"/>
            </a:endParaRPr>
          </a:p>
        </p:txBody>
      </p:sp>
      <p:sp>
        <p:nvSpPr>
          <p:cNvPr id="15364" name="Slide Number Placeholder 3">
            <a:extLst>
              <a:ext uri="{FF2B5EF4-FFF2-40B4-BE49-F238E27FC236}">
                <a16:creationId xmlns:a16="http://schemas.microsoft.com/office/drawing/2014/main" id="{B3F4298B-B84B-4A88-A64C-9491C6E88B6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fld id="{F1E2B95B-1EB7-4994-A2B3-AFFD88A4B616}" type="slidenum">
              <a:rPr lang="en-US" altLang="en-US" smtClean="0">
                <a:solidFill>
                  <a:schemeClr val="accent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t>10</a:t>
            </a:fld>
            <a:endParaRPr lang="en-US" altLang="en-US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06117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E13A07-C71C-4A26-A812-C010B82E64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Child Challenge from Sept 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B83359-4EFD-4E39-BA07-53A33F0F19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233" y="1389181"/>
            <a:ext cx="8878534" cy="3881437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>
                <a:ea typeface="+mn-lt"/>
                <a:cs typeface="+mn-lt"/>
              </a:rPr>
              <a:t>Drew’s Strengths</a:t>
            </a:r>
            <a:endParaRPr lang="en-US" sz="2000" dirty="0"/>
          </a:p>
          <a:p>
            <a:pPr>
              <a:buNone/>
            </a:pPr>
            <a:r>
              <a:rPr lang="en-US" sz="2000" dirty="0">
                <a:ea typeface="+mn-lt"/>
                <a:cs typeface="+mn-lt"/>
              </a:rPr>
              <a:t>Drew’s family’s strengths</a:t>
            </a:r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8E445FB-784D-490E-A48B-EBC2EB6DA5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EA26C2-DCF6-476F-8A0A-772084355778}" type="slidenum">
              <a:rPr lang="en-US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6824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E13A07-C71C-4A26-A812-C010B82E64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Strategies for Family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B83359-4EFD-4E39-BA07-53A33F0F19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233" y="1389181"/>
            <a:ext cx="8878534" cy="3881437"/>
          </a:xfrm>
        </p:spPr>
        <p:txBody>
          <a:bodyPr/>
          <a:lstStyle/>
          <a:p>
            <a:pPr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8E445FB-784D-490E-A48B-EBC2EB6DA5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EA26C2-DCF6-476F-8A0A-772084355778}" type="slidenum">
              <a:rPr lang="en-US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2988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E13A07-C71C-4A26-A812-C010B82E64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B83359-4EFD-4E39-BA07-53A33F0F19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6752" y="1238663"/>
            <a:ext cx="8878534" cy="3881437"/>
          </a:xfrm>
        </p:spPr>
        <p:txBody>
          <a:bodyPr/>
          <a:lstStyle/>
          <a:p>
            <a:pPr>
              <a:buNone/>
            </a:pPr>
            <a:endParaRPr lang="en-US" sz="1600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8E445FB-784D-490E-A48B-EBC2EB6DA5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EA26C2-DCF6-476F-8A0A-772084355778}" type="slidenum">
              <a:rPr lang="en-US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0005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9B96F2-AB72-4A62-BBF3-1A6F480A61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Key Terms for Today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962840-3029-44A9-B011-CAE86A48E2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863" y="1483255"/>
            <a:ext cx="9414756" cy="3881437"/>
          </a:xfrm>
        </p:spPr>
        <p:txBody>
          <a:bodyPr/>
          <a:lstStyle/>
          <a:p>
            <a:endParaRPr lang="en-US" sz="3200" dirty="0"/>
          </a:p>
          <a:p>
            <a:endParaRPr lang="en-US" sz="3200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5E38B7E-15D6-4428-BF84-1F8C957F15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EA26C2-DCF6-476F-8A0A-772084355778}" type="slidenum">
              <a:rPr lang="en-US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0376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>
            <a:extLst>
              <a:ext uri="{FF2B5EF4-FFF2-40B4-BE49-F238E27FC236}">
                <a16:creationId xmlns:a16="http://schemas.microsoft.com/office/drawing/2014/main" id="{2223F0F6-9485-4CD2-85B9-4F6EE525148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chemeClr val="tx1"/>
                </a:solidFill>
              </a:rPr>
              <a:t>Resource Materials and Zoom (Brandon)</a:t>
            </a:r>
            <a:br>
              <a:rPr lang="en-US" altLang="en-US"/>
            </a:br>
            <a:endParaRPr lang="en-US" altLang="en-US"/>
          </a:p>
        </p:txBody>
      </p:sp>
      <p:sp>
        <p:nvSpPr>
          <p:cNvPr id="17411" name="Content Placeholder 2">
            <a:extLst>
              <a:ext uri="{FF2B5EF4-FFF2-40B4-BE49-F238E27FC236}">
                <a16:creationId xmlns:a16="http://schemas.microsoft.com/office/drawing/2014/main" id="{8103C5A1-7021-4497-B5ED-C6B209495E5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36575" y="1276555"/>
            <a:ext cx="8596313" cy="4321175"/>
          </a:xfrm>
        </p:spPr>
        <p:txBody>
          <a:bodyPr/>
          <a:lstStyle/>
          <a:p>
            <a:r>
              <a:rPr lang="en-US" altLang="en-US" sz="2800">
                <a:latin typeface="Arial"/>
                <a:cs typeface="Arial"/>
              </a:rPr>
              <a:t>Resource materials including CEU information available at </a:t>
            </a:r>
            <a:r>
              <a:rPr lang="en-US" sz="2800">
                <a:hlinkClick r:id="rId3" tooltip="https://www.hdilearning.org/project-scope-echo-series-fall-2021/"/>
              </a:rPr>
              <a:t>https://www.hdilearning.org/project-scope-echo-series-fall-2021/</a:t>
            </a:r>
            <a:r>
              <a:rPr lang="en-US" sz="2800"/>
              <a:t> </a:t>
            </a:r>
          </a:p>
          <a:p>
            <a:pPr eaLnBrk="1" hangingPunct="1"/>
            <a:r>
              <a:rPr lang="en-US" altLang="en-US" sz="2800">
                <a:solidFill>
                  <a:schemeClr val="tx1"/>
                </a:solidFill>
                <a:latin typeface="Arial"/>
                <a:cs typeface="Arial"/>
              </a:rPr>
              <a:t>Please contact </a:t>
            </a:r>
            <a:r>
              <a:rPr lang="en-US" altLang="en-US" sz="2800" b="1">
                <a:solidFill>
                  <a:schemeClr val="tx1"/>
                </a:solidFill>
                <a:latin typeface="Arial"/>
                <a:cs typeface="Arial"/>
              </a:rPr>
              <a:t>brandon.cannada@uky.edu </a:t>
            </a:r>
            <a:r>
              <a:rPr lang="en-US" altLang="en-US" sz="2800">
                <a:solidFill>
                  <a:schemeClr val="tx1"/>
                </a:solidFill>
                <a:latin typeface="Arial"/>
                <a:cs typeface="Arial"/>
              </a:rPr>
              <a:t>for</a:t>
            </a:r>
            <a:r>
              <a:rPr lang="en-US" altLang="en-US" sz="2800" b="1">
                <a:solidFill>
                  <a:schemeClr val="tx1"/>
                </a:solidFill>
                <a:latin typeface="Arial"/>
                <a:cs typeface="Arial"/>
              </a:rPr>
              <a:t> </a:t>
            </a:r>
            <a:r>
              <a:rPr lang="en-US" altLang="en-US" sz="2800">
                <a:solidFill>
                  <a:schemeClr val="tx1"/>
                </a:solidFill>
                <a:latin typeface="Arial"/>
                <a:cs typeface="Arial"/>
              </a:rPr>
              <a:t>assistance with technology</a:t>
            </a:r>
          </a:p>
          <a:p>
            <a:pPr eaLnBrk="1" hangingPunct="1"/>
            <a:r>
              <a:rPr lang="en-US" altLang="en-US" sz="2800">
                <a:latin typeface="Arial"/>
                <a:cs typeface="Arial"/>
              </a:rPr>
              <a:t>Rejoin zoom anytime bounced off at </a:t>
            </a:r>
            <a:r>
              <a:rPr lang="en-US" sz="2800" u="sng">
                <a:latin typeface="Arial"/>
                <a:cs typeface="Arial"/>
                <a:hlinkClick r:id="rId4"/>
              </a:rPr>
              <a:t>https://uky.zoom.us/j/88941045919</a:t>
            </a:r>
            <a:endParaRPr lang="en-US" altLang="en-US" sz="2800">
              <a:latin typeface="Arial"/>
              <a:cs typeface="Arial"/>
            </a:endParaRPr>
          </a:p>
          <a:p>
            <a:pPr eaLnBrk="1" hangingPunct="1"/>
            <a:r>
              <a:rPr lang="en-US" altLang="en-US" sz="2800">
                <a:latin typeface="Arial"/>
                <a:cs typeface="Arial"/>
              </a:rPr>
              <a:t>Please be patient as Brandon assigns you to small groups</a:t>
            </a:r>
          </a:p>
          <a:p>
            <a:pPr eaLnBrk="1" hangingPunct="1"/>
            <a:endParaRPr lang="en-US" altLang="en-US" sz="24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</p:txBody>
      </p:sp>
      <p:sp>
        <p:nvSpPr>
          <p:cNvPr id="17412" name="Slide Number Placeholder 4">
            <a:extLst>
              <a:ext uri="{FF2B5EF4-FFF2-40B4-BE49-F238E27FC236}">
                <a16:creationId xmlns:a16="http://schemas.microsoft.com/office/drawing/2014/main" id="{787C412D-8CB1-4B0E-BF7F-B0D7A2288EA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fld id="{0C4A14FD-FF99-40E0-A6D4-D64766134F41}" type="slidenum">
              <a:rPr lang="en-US" altLang="en-US" smtClean="0">
                <a:solidFill>
                  <a:schemeClr val="accent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t>15</a:t>
            </a:fld>
            <a:endParaRPr lang="en-US" altLang="en-US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>
            <a:extLst>
              <a:ext uri="{FF2B5EF4-FFF2-40B4-BE49-F238E27FC236}">
                <a16:creationId xmlns:a16="http://schemas.microsoft.com/office/drawing/2014/main" id="{540863C3-2E05-4D6C-B7ED-10D9CE01FFC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chemeClr val="tx1"/>
                </a:solidFill>
              </a:rPr>
              <a:t>Today’s Session:</a:t>
            </a:r>
          </a:p>
        </p:txBody>
      </p:sp>
      <p:sp>
        <p:nvSpPr>
          <p:cNvPr id="19459" name="Content Placeholder 2">
            <a:extLst>
              <a:ext uri="{FF2B5EF4-FFF2-40B4-BE49-F238E27FC236}">
                <a16:creationId xmlns:a16="http://schemas.microsoft.com/office/drawing/2014/main" id="{8C103CBD-7CF5-457A-85B4-D094D5CC688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50863" y="1821921"/>
            <a:ext cx="8596312" cy="3881437"/>
          </a:xfrm>
        </p:spPr>
        <p:txBody>
          <a:bodyPr/>
          <a:lstStyle/>
          <a:p>
            <a:pPr eaLnBrk="1" hangingPunct="1"/>
            <a:r>
              <a:rPr lang="en-US" altLang="en-US" sz="3200" dirty="0"/>
              <a:t>Developmental Outcomes for young children with Neonatal Abstinence Syndrome (NAS)</a:t>
            </a:r>
          </a:p>
          <a:p>
            <a:endParaRPr lang="en-US" altLang="en-US" sz="3200" dirty="0"/>
          </a:p>
          <a:p>
            <a:r>
              <a:rPr lang="en-US" altLang="en-US" sz="3200" dirty="0"/>
              <a:t>Dr. Jennifer Grisham, UK Interdisciplinary Early Childhood Education program</a:t>
            </a:r>
          </a:p>
          <a:p>
            <a:endParaRPr lang="en-US" altLang="en-US" sz="3200" dirty="0"/>
          </a:p>
        </p:txBody>
      </p:sp>
      <p:sp>
        <p:nvSpPr>
          <p:cNvPr id="19460" name="Slide Number Placeholder 3">
            <a:extLst>
              <a:ext uri="{FF2B5EF4-FFF2-40B4-BE49-F238E27FC236}">
                <a16:creationId xmlns:a16="http://schemas.microsoft.com/office/drawing/2014/main" id="{5A9F65CD-0276-4DFF-8E1D-8CF7662886B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fld id="{AC61774C-870E-48B7-B666-13CAA429CDC1}" type="slidenum">
              <a:rPr lang="en-US" altLang="en-US" smtClean="0">
                <a:solidFill>
                  <a:schemeClr val="accent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t>16</a:t>
            </a:fld>
            <a:endParaRPr lang="en-US" altLang="en-US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Child Challenge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9D5B92-ED29-4F76-8D8D-D79E30E0ED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5FFD0-0682-4E46-BD81-E7535D0AA880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766382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0242"/>
            <a:ext cx="12192000" cy="40026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56104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Background on Child and Family</a:t>
            </a: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838200" y="1588407"/>
            <a:ext cx="10515600" cy="3910519"/>
          </a:xfrm>
        </p:spPr>
        <p:txBody>
          <a:bodyPr vert="horz" lIns="91440" tIns="45720" rIns="91440" bIns="45720" rtlCol="0" anchor="t">
            <a:normAutofit/>
          </a:bodyPr>
          <a:lstStyle/>
          <a:p>
            <a:endParaRPr lang="en-US" dirty="0">
              <a:cs typeface="Calibri"/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495646-24B3-468A-A6FE-573B6BDBA6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5FFD0-0682-4E46-BD81-E7535D0AA880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416108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56104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Child and Family Strengths</a:t>
            </a: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838200" y="1588407"/>
            <a:ext cx="9794358" cy="3910519"/>
          </a:xfrm>
        </p:spPr>
        <p:txBody>
          <a:bodyPr vert="horz" lIns="91440" tIns="45720" rIns="91440" bIns="45720" rtlCol="0" anchor="t">
            <a:normAutofit/>
          </a:bodyPr>
          <a:lstStyle/>
          <a:p>
            <a:endParaRPr lang="en-US" dirty="0">
              <a:cs typeface="Calibri"/>
            </a:endParaRPr>
          </a:p>
          <a:p>
            <a:endParaRPr lang="en-US" dirty="0">
              <a:cs typeface="Calibri"/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495646-24B3-468A-A6FE-573B6BDBA6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5FFD0-0682-4E46-BD81-E7535D0AA880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1241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F836F9-CFEA-4E72-919B-EFB572E413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The KY SCOPE Team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DA8BF4-361D-4A5C-AE0C-DF36C19E19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0863" y="1483255"/>
            <a:ext cx="9838089" cy="3881437"/>
          </a:xfrm>
        </p:spPr>
        <p:txBody>
          <a:bodyPr/>
          <a:lstStyle/>
          <a:p>
            <a:r>
              <a:rPr lang="en-US" sz="2800"/>
              <a:t>Caroline Gooden, Director</a:t>
            </a:r>
          </a:p>
          <a:p>
            <a:r>
              <a:rPr lang="en-US" sz="2800"/>
              <a:t>Christine Hausman, Lead Facilitator</a:t>
            </a:r>
          </a:p>
          <a:p>
            <a:r>
              <a:rPr lang="en-US" sz="2800"/>
              <a:t>Brandon Cannada, Technology Guru</a:t>
            </a:r>
          </a:p>
          <a:p>
            <a:r>
              <a:rPr lang="en-US" sz="2800"/>
              <a:t>Mikaela Roark, Evaluation Guru</a:t>
            </a:r>
          </a:p>
          <a:p>
            <a:r>
              <a:rPr lang="en-US" sz="2800"/>
              <a:t>Juliet Souders, Research Assistant and Small Group Facilitator</a:t>
            </a:r>
          </a:p>
          <a:p>
            <a:r>
              <a:rPr lang="en-US" sz="2800"/>
              <a:t>Our small group facilitators, and you, our participants!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1C01E65-95B2-48B1-9271-788EC74634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EA26C2-DCF6-476F-8A0A-772084355778}" type="slidenum">
              <a:rPr lang="en-US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05580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56104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Primary Areas of Challenge</a:t>
            </a: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838200" y="1588407"/>
            <a:ext cx="9411586" cy="3910519"/>
          </a:xfrm>
        </p:spPr>
        <p:txBody>
          <a:bodyPr vert="horz" lIns="91440" tIns="45720" rIns="91440" bIns="45720" rtlCol="0" anchor="t">
            <a:normAutofit/>
          </a:bodyPr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581CEA-9EB4-431F-8765-F4A83B6AB1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5FFD0-0682-4E46-BD81-E7535D0AA880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052222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56104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Barriers and Goals for this Challenge</a:t>
            </a: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838200" y="1521231"/>
            <a:ext cx="9028814" cy="3977696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sz="2400" dirty="0"/>
          </a:p>
          <a:p>
            <a:r>
              <a:rPr lang="en-US" sz="2400" dirty="0"/>
              <a:t>Barriers:</a:t>
            </a:r>
          </a:p>
          <a:p>
            <a:r>
              <a:rPr lang="en-US" sz="2400" dirty="0"/>
              <a:t>Goals:</a:t>
            </a:r>
          </a:p>
          <a:p>
            <a:pPr lvl="1"/>
            <a:endParaRPr lang="en-US" dirty="0">
              <a:cs typeface="Calibri"/>
            </a:endParaRPr>
          </a:p>
          <a:p>
            <a:pPr lvl="1"/>
            <a:endParaRPr lang="en-US" dirty="0">
              <a:cs typeface="Calibri"/>
            </a:endParaRPr>
          </a:p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25B299-569E-457C-9229-3F5C2DEDA5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946776" y="6255497"/>
            <a:ext cx="2743200" cy="365125"/>
          </a:xfrm>
        </p:spPr>
        <p:txBody>
          <a:bodyPr/>
          <a:lstStyle/>
          <a:p>
            <a:fld id="{FEA5FFD0-0682-4E46-BD81-E7535D0AA880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656788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D1E18C-0EEE-4CB6-ABE9-D12497F93E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6993" y="462701"/>
            <a:ext cx="11166807" cy="13208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Small Group Discussion Questions (take a picture)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5F864E-5869-42D5-8AED-65B716AA25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2828" y="1783501"/>
            <a:ext cx="10564027" cy="2154436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/>
              <a:t>EASTERN: List strengths and needs of the child </a:t>
            </a:r>
          </a:p>
          <a:p>
            <a:pPr marL="0" indent="0">
              <a:buNone/>
            </a:pPr>
            <a:r>
              <a:rPr lang="en-US" sz="2400" dirty="0"/>
              <a:t>THE LAKES and </a:t>
            </a:r>
            <a:r>
              <a:rPr lang="en-US" sz="2400" dirty="0">
                <a:ea typeface="+mn-lt"/>
                <a:cs typeface="+mn-lt"/>
              </a:rPr>
              <a:t>CUMBERLAND:</a:t>
            </a:r>
            <a:r>
              <a:rPr lang="en-US" sz="2400" dirty="0"/>
              <a:t> List strengths and needs of the family</a:t>
            </a:r>
          </a:p>
          <a:p>
            <a:pPr marL="0" indent="0">
              <a:buNone/>
            </a:pPr>
            <a:r>
              <a:rPr lang="en-US" sz="2400" dirty="0"/>
              <a:t>JEFFERSON, SALT RIVER: List strategies to address these challenges </a:t>
            </a:r>
          </a:p>
          <a:p>
            <a:pPr marL="0" indent="0">
              <a:buNone/>
            </a:pPr>
            <a:r>
              <a:rPr lang="en-US" sz="2400" dirty="0"/>
              <a:t>TWO RIVERS: List some resources for this child and family (websites, agencies, training opportunities)</a:t>
            </a:r>
          </a:p>
          <a:p>
            <a:pPr marL="0" indent="0">
              <a:buNone/>
            </a:pPr>
            <a:r>
              <a:rPr lang="en-US" sz="2400" dirty="0"/>
              <a:t>SOUTHERN and NORTHERN BLUEGRASS: List some offices in your region or in KY that can assist this child and family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655B067-91E0-44E7-96DC-D08C033905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EA5FFD0-0682-4E46-BD81-E7535D0AA880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56561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D1E18C-0EEE-4CB6-ABE9-D12497F93E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6993" y="462701"/>
            <a:ext cx="9795207" cy="13208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Large Group Reports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5F864E-5869-42D5-8AED-65B716AA25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2828" y="1783501"/>
            <a:ext cx="10564027" cy="2154436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/>
              <a:t>EASTERN: strengths and needs of the child </a:t>
            </a:r>
          </a:p>
          <a:p>
            <a:pPr marL="0" indent="0">
              <a:buNone/>
            </a:pPr>
            <a:r>
              <a:rPr lang="en-US" sz="2400" dirty="0"/>
              <a:t>THE LAKES and </a:t>
            </a:r>
            <a:r>
              <a:rPr lang="en-US" sz="2400" dirty="0">
                <a:ea typeface="+mn-lt"/>
                <a:cs typeface="+mn-lt"/>
              </a:rPr>
              <a:t>CUMBERLAND:</a:t>
            </a:r>
            <a:r>
              <a:rPr lang="en-US" sz="2400" dirty="0"/>
              <a:t> strengths and needs of the family</a:t>
            </a:r>
          </a:p>
          <a:p>
            <a:pPr marL="0" indent="0">
              <a:buNone/>
            </a:pPr>
            <a:r>
              <a:rPr lang="en-US" sz="2400" dirty="0"/>
              <a:t>JEFFERSON, SALT RIVER: strategies to address these challenges </a:t>
            </a:r>
          </a:p>
          <a:p>
            <a:pPr marL="0" indent="0">
              <a:buNone/>
            </a:pPr>
            <a:r>
              <a:rPr lang="en-US" sz="2400" dirty="0"/>
              <a:t>TWO RIVERS: resources for this child and family</a:t>
            </a:r>
          </a:p>
          <a:p>
            <a:pPr marL="0" indent="0">
              <a:buNone/>
            </a:pPr>
            <a:r>
              <a:rPr lang="en-US" sz="2400" dirty="0"/>
              <a:t>SOUTHERN and NORTHERN BLUEGRASS: Offices in your region or in KY that can assist this child and family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655B067-91E0-44E7-96DC-D08C033905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EA5FFD0-0682-4E46-BD81-E7535D0AA880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84764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>
            <a:extLst>
              <a:ext uri="{FF2B5EF4-FFF2-40B4-BE49-F238E27FC236}">
                <a16:creationId xmlns:a16="http://schemas.microsoft.com/office/drawing/2014/main" id="{87E21EAE-9287-48E1-A98D-6DCA37E3F96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chemeClr val="tx1"/>
                </a:solidFill>
              </a:rPr>
              <a:t>Evaluation (Mikaela)</a:t>
            </a:r>
            <a:r>
              <a:rPr lang="en-US" altLang="en-US"/>
              <a:t> </a:t>
            </a:r>
          </a:p>
        </p:txBody>
      </p:sp>
      <p:sp>
        <p:nvSpPr>
          <p:cNvPr id="31747" name="Content Placeholder 2">
            <a:extLst>
              <a:ext uri="{FF2B5EF4-FFF2-40B4-BE49-F238E27FC236}">
                <a16:creationId xmlns:a16="http://schemas.microsoft.com/office/drawing/2014/main" id="{949CE3FE-4E3F-4E4B-BFE5-FDBDC234973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71538" y="1488281"/>
            <a:ext cx="8596312" cy="3881437"/>
          </a:xfrm>
        </p:spPr>
        <p:txBody>
          <a:bodyPr/>
          <a:lstStyle/>
          <a:p>
            <a:pPr eaLnBrk="1" hangingPunct="1"/>
            <a:r>
              <a:rPr lang="en-US" altLang="en-US" sz="2800" dirty="0"/>
              <a:t>Please complete pre-series surveys and evaluations after each session and after series</a:t>
            </a:r>
          </a:p>
          <a:p>
            <a:pPr eaLnBrk="1" hangingPunct="1"/>
            <a:r>
              <a:rPr lang="en-US" altLang="en-US" sz="2800" dirty="0"/>
              <a:t>Incentives: drawing after each session’s evaluations are complete; book selections for those who attend all sessions and complete evaluations after entire series’ evaluations are complete</a:t>
            </a:r>
          </a:p>
        </p:txBody>
      </p:sp>
      <p:sp>
        <p:nvSpPr>
          <p:cNvPr id="31748" name="Slide Number Placeholder 3">
            <a:extLst>
              <a:ext uri="{FF2B5EF4-FFF2-40B4-BE49-F238E27FC236}">
                <a16:creationId xmlns:a16="http://schemas.microsoft.com/office/drawing/2014/main" id="{EE28C3AA-C7EF-4DF5-A424-CF0D726EC5F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fld id="{85F44841-AE52-4CBD-92DE-442B94EBC5D2}" type="slidenum">
              <a:rPr lang="en-US" altLang="en-US" smtClean="0">
                <a:solidFill>
                  <a:schemeClr val="accent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t>24</a:t>
            </a:fld>
            <a:endParaRPr lang="en-US" altLang="en-US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>
            <a:extLst>
              <a:ext uri="{FF2B5EF4-FFF2-40B4-BE49-F238E27FC236}">
                <a16:creationId xmlns:a16="http://schemas.microsoft.com/office/drawing/2014/main" id="{06EE4522-A057-4BC3-BF07-E365FC93318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67250" y="167148"/>
            <a:ext cx="8596312" cy="1320800"/>
          </a:xfrm>
        </p:spPr>
        <p:txBody>
          <a:bodyPr/>
          <a:lstStyle/>
          <a:p>
            <a:pPr eaLnBrk="1" hangingPunct="1"/>
            <a:r>
              <a:rPr lang="en-US" altLang="en-US">
                <a:solidFill>
                  <a:schemeClr val="tx1"/>
                </a:solidFill>
              </a:rPr>
              <a:t>Questions?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2DCC14-C6EB-4720-BA50-A5B33C17EC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5505" y="971755"/>
            <a:ext cx="10181872" cy="3881438"/>
          </a:xfrm>
        </p:spPr>
        <p:txBody>
          <a:bodyPr rtlCol="0">
            <a:noAutofit/>
          </a:bodyPr>
          <a:lstStyle/>
          <a:p>
            <a:pPr marL="457200" indent="-457200" eaLnBrk="1" fontAlgn="auto" hangingPunct="1">
              <a:spcAft>
                <a:spcPts val="0"/>
              </a:spcAft>
              <a:buFont typeface="Wingdings" charset="2"/>
              <a:buChar char="Ø"/>
              <a:defRPr/>
            </a:pP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Project Dire</a:t>
            </a:r>
            <a:r>
              <a:rPr lang="en-US" sz="2800" dirty="0">
                <a:solidFill>
                  <a:schemeClr val="tx1"/>
                </a:solidFill>
              </a:rPr>
              <a:t>ctor:</a:t>
            </a:r>
            <a:r>
              <a:rPr lang="en-US" sz="2800" dirty="0">
                <a:solidFill>
                  <a:schemeClr val="tx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caroline.Gooden@uky.edu</a:t>
            </a:r>
            <a:endParaRPr lang="en-US" sz="2800" dirty="0">
              <a:solidFill>
                <a:schemeClr val="tx1"/>
              </a:solidFill>
            </a:endParaRPr>
          </a:p>
          <a:p>
            <a:pPr marL="457200" indent="-457200">
              <a:spcAft>
                <a:spcPts val="0"/>
              </a:spcAft>
              <a:buFont typeface="Wingdings" panose="05040102010807070707" pitchFamily="18" charset="2"/>
              <a:buChar char="Ø"/>
              <a:defRPr/>
            </a:pPr>
            <a:r>
              <a:rPr lang="en-US" sz="2800" dirty="0">
                <a:solidFill>
                  <a:schemeClr val="tx1"/>
                </a:solidFill>
              </a:rPr>
              <a:t>Lead Facilitator and CEUs: </a:t>
            </a:r>
            <a:r>
              <a:rPr lang="en-US" sz="2800" dirty="0">
                <a:solidFill>
                  <a:schemeClr val="tx1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christine.hausman@uky.edu</a:t>
            </a:r>
            <a:endParaRPr lang="en-US" sz="2800" dirty="0">
              <a:solidFill>
                <a:schemeClr val="tx1"/>
              </a:solidFill>
            </a:endParaRPr>
          </a:p>
          <a:p>
            <a:pPr marL="457200" indent="-457200">
              <a:spcAft>
                <a:spcPts val="0"/>
              </a:spcAft>
              <a:buFont typeface="Wingdings" panose="05040102010807070707" pitchFamily="18" charset="2"/>
              <a:buChar char="Ø"/>
              <a:defRPr/>
            </a:pPr>
            <a:r>
              <a:rPr lang="en-US" sz="2800" dirty="0">
                <a:solidFill>
                  <a:schemeClr val="tx1"/>
                </a:solidFill>
              </a:rPr>
              <a:t>Technology: </a:t>
            </a:r>
            <a:r>
              <a:rPr lang="en-US" sz="2800" dirty="0">
                <a:solidFill>
                  <a:schemeClr val="tx1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brandon.cannada@uky.edu</a:t>
            </a:r>
            <a:endParaRPr lang="en-US" sz="2800" dirty="0">
              <a:solidFill>
                <a:schemeClr val="tx1"/>
              </a:solidFill>
            </a:endParaRPr>
          </a:p>
          <a:p>
            <a:pPr marL="457200" indent="-457200" eaLnBrk="1" fontAlgn="auto" hangingPunct="1">
              <a:spcAft>
                <a:spcPts val="0"/>
              </a:spcAft>
              <a:buFont typeface="Wingdings" charset="2"/>
              <a:buChar char="Ø"/>
              <a:defRPr/>
            </a:pPr>
            <a:r>
              <a:rPr lang="en-US" sz="2800" dirty="0">
                <a:solidFill>
                  <a:schemeClr val="tx1"/>
                </a:solidFill>
              </a:rPr>
              <a:t>Evaluation: </a:t>
            </a:r>
            <a:r>
              <a:rPr lang="en-US" sz="2800" dirty="0">
                <a:solidFill>
                  <a:schemeClr val="tx1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Mikaela.roark@uky.edu</a:t>
            </a:r>
            <a:endParaRPr lang="en-US" sz="2800" dirty="0">
              <a:solidFill>
                <a:schemeClr val="tx1"/>
              </a:solidFill>
            </a:endParaRPr>
          </a:p>
          <a:p>
            <a:pPr marL="457200" indent="-457200" eaLnBrk="1" fontAlgn="auto" hangingPunct="1">
              <a:spcAft>
                <a:spcPts val="0"/>
              </a:spcAft>
              <a:buFont typeface="Wingdings" charset="2"/>
              <a:buChar char="Ø"/>
              <a:defRPr/>
            </a:pPr>
            <a:r>
              <a:rPr lang="en-US" sz="2800" dirty="0">
                <a:solidFill>
                  <a:schemeClr val="tx1"/>
                </a:solidFill>
              </a:rPr>
              <a:t>Research Assistant and Facilitator: </a:t>
            </a:r>
            <a:r>
              <a:rPr lang="en-US" sz="2800" dirty="0">
                <a:solidFill>
                  <a:schemeClr val="tx1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Juliet.souders@uky.edu</a:t>
            </a:r>
            <a:endParaRPr lang="en-US" sz="2800" dirty="0">
              <a:solidFill>
                <a:schemeClr val="tx1"/>
              </a:solidFill>
            </a:endParaRPr>
          </a:p>
          <a:p>
            <a:pPr marL="457200" indent="-457200" eaLnBrk="1" fontAlgn="auto" hangingPunct="1">
              <a:spcAft>
                <a:spcPts val="0"/>
              </a:spcAft>
              <a:buFont typeface="Wingdings" charset="2"/>
              <a:buChar char="Ø"/>
              <a:defRPr/>
            </a:pP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Next session: </a:t>
            </a:r>
            <a:r>
              <a:rPr lang="en-US" sz="2800" b="1" dirty="0">
                <a:latin typeface="Calibri"/>
                <a:cs typeface="Calibri"/>
              </a:rPr>
              <a:t>Tuesday, Oct 5: </a:t>
            </a:r>
            <a:r>
              <a:rPr lang="en-US" sz="2800" dirty="0">
                <a:latin typeface="Calibri"/>
                <a:ea typeface="Calibri" panose="020F0502020204030204" pitchFamily="34" charset="0"/>
                <a:cs typeface="Calibri"/>
              </a:rPr>
              <a:t>Having Respectful Conversations with Families and Utilizing the Expertise of Peer Support Specialists, </a:t>
            </a:r>
            <a:r>
              <a:rPr lang="en-US" sz="2800" b="1" dirty="0">
                <a:latin typeface="Calibri"/>
                <a:ea typeface="Calibri" panose="020F0502020204030204" pitchFamily="34" charset="0"/>
                <a:cs typeface="Calibri"/>
              </a:rPr>
              <a:t>Tonya Jernigan and Amanda Metcalf</a:t>
            </a:r>
            <a:endParaRPr lang="en-US" sz="2800" b="1" dirty="0">
              <a:latin typeface="Calibri"/>
              <a:ea typeface="Calibri" panose="020F0502020204030204" pitchFamily="34" charset="0"/>
              <a:cs typeface="Times New Roman"/>
            </a:endParaRPr>
          </a:p>
          <a:p>
            <a:pPr marL="457200" indent="-457200" eaLnBrk="1" fontAlgn="auto" hangingPunct="1">
              <a:spcAft>
                <a:spcPts val="0"/>
              </a:spcAft>
              <a:buFont typeface="Wingdings" charset="2"/>
              <a:buChar char="Ø"/>
              <a:defRPr/>
            </a:pPr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Font typeface="Wingdings 3" charset="2"/>
              <a:buNone/>
              <a:defRPr/>
            </a:pPr>
            <a:r>
              <a:rPr lang="en-US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   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3796" name="Slide Number Placeholder 4">
            <a:extLst>
              <a:ext uri="{FF2B5EF4-FFF2-40B4-BE49-F238E27FC236}">
                <a16:creationId xmlns:a16="http://schemas.microsoft.com/office/drawing/2014/main" id="{11C08112-2889-49F7-9943-6F9C666A43A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fld id="{AACEA5E1-A56C-44BF-A14C-5E8C912E183E}" type="slidenum">
              <a:rPr lang="en-US" altLang="en-US" smtClean="0">
                <a:solidFill>
                  <a:schemeClr val="accent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t>25</a:t>
            </a:fld>
            <a:endParaRPr lang="en-US" altLang="en-US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>
            <a:extLst>
              <a:ext uri="{FF2B5EF4-FFF2-40B4-BE49-F238E27FC236}">
                <a16:creationId xmlns:a16="http://schemas.microsoft.com/office/drawing/2014/main" id="{AFF0E23A-4E56-47CC-941F-C2245CD601F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93022" y="177411"/>
            <a:ext cx="8596312" cy="1320800"/>
          </a:xfrm>
        </p:spPr>
        <p:txBody>
          <a:bodyPr/>
          <a:lstStyle/>
          <a:p>
            <a:pPr eaLnBrk="1" hangingPunct="1"/>
            <a:r>
              <a:rPr lang="en-US" altLang="en-US" dirty="0">
                <a:solidFill>
                  <a:schemeClr val="tx1"/>
                </a:solidFill>
              </a:rPr>
              <a:t>Thanks to our Expert Speakers</a:t>
            </a:r>
          </a:p>
        </p:txBody>
      </p:sp>
      <p:sp>
        <p:nvSpPr>
          <p:cNvPr id="9219" name="Content Placeholder 2">
            <a:extLst>
              <a:ext uri="{FF2B5EF4-FFF2-40B4-BE49-F238E27FC236}">
                <a16:creationId xmlns:a16="http://schemas.microsoft.com/office/drawing/2014/main" id="{CD33190D-CB9D-4759-B458-06DB07A52A9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75469" y="940210"/>
            <a:ext cx="9756775" cy="4191000"/>
          </a:xfrm>
        </p:spPr>
        <p:txBody>
          <a:bodyPr/>
          <a:lstStyle/>
          <a:p>
            <a:pPr eaLnBrk="1" hangingPunct="1"/>
            <a:endParaRPr lang="en-US" altLang="en-US" sz="16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/>
            <a:endParaRPr lang="en-US" altLang="en-US"/>
          </a:p>
        </p:txBody>
      </p:sp>
      <p:sp>
        <p:nvSpPr>
          <p:cNvPr id="9220" name="Slide Number Placeholder 4">
            <a:extLst>
              <a:ext uri="{FF2B5EF4-FFF2-40B4-BE49-F238E27FC236}">
                <a16:creationId xmlns:a16="http://schemas.microsoft.com/office/drawing/2014/main" id="{B9FC9801-22A2-4539-BEA5-FB2C1688266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fld id="{B5D9F99B-AB02-4D77-88DC-3F783FBA4678}" type="slidenum">
              <a:rPr lang="en-US" altLang="en-US" smtClean="0">
                <a:solidFill>
                  <a:schemeClr val="accent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t>3</a:t>
            </a:fld>
            <a:endParaRPr lang="en-US" altLang="en-US">
              <a:solidFill>
                <a:schemeClr val="accent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E08D7C4-2980-4D13-A037-A46E9A1E4C6E}"/>
              </a:ext>
            </a:extLst>
          </p:cNvPr>
          <p:cNvSpPr/>
          <p:nvPr/>
        </p:nvSpPr>
        <p:spPr>
          <a:xfrm>
            <a:off x="-113121" y="1260475"/>
            <a:ext cx="11288045" cy="3435492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marL="800100" marR="0" lvl="1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2070309020205020404" pitchFamily="49" charset="0"/>
              <a:buChar char="Ø"/>
            </a:pPr>
            <a:endParaRPr lang="en-US" sz="2600" dirty="0">
              <a:latin typeface="Calibri"/>
              <a:ea typeface="Calibri" panose="020F0502020204030204" pitchFamily="34" charset="0"/>
              <a:cs typeface="Times New Roman"/>
            </a:endParaRPr>
          </a:p>
          <a:p>
            <a:pPr marL="800100" marR="0" lvl="1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2070309020205020404" pitchFamily="49" charset="0"/>
              <a:buChar char="Ø"/>
            </a:pPr>
            <a:r>
              <a:rPr lang="en-US" sz="2600" b="1" dirty="0">
                <a:latin typeface="Calibri"/>
                <a:ea typeface="Calibri" panose="020F0502020204030204" pitchFamily="34" charset="0"/>
                <a:cs typeface="Times New Roman"/>
              </a:rPr>
              <a:t>September 21: </a:t>
            </a:r>
            <a:r>
              <a:rPr lang="en-US" sz="2600" dirty="0">
                <a:latin typeface="Calibri"/>
                <a:ea typeface="Calibri" panose="020F0502020204030204" pitchFamily="34" charset="0"/>
                <a:cs typeface="Calibri"/>
              </a:rPr>
              <a:t>Developmental Outcomes for Children with NAS, Dr. Jennifer Grisham</a:t>
            </a:r>
            <a:endParaRPr lang="en-US" sz="2600" dirty="0">
              <a:latin typeface="Calibri"/>
              <a:ea typeface="Calibri" panose="020F0502020204030204" pitchFamily="34" charset="0"/>
              <a:cs typeface="Times New Roman"/>
            </a:endParaRPr>
          </a:p>
          <a:p>
            <a:pPr marL="800100" marR="0" lvl="1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2070309020205020404" pitchFamily="49" charset="0"/>
              <a:buChar char="Ø"/>
            </a:pPr>
            <a:r>
              <a:rPr lang="en-US" sz="2600" b="1" dirty="0">
                <a:latin typeface="Calibri"/>
                <a:ea typeface="Calibri" panose="020F0502020204030204" pitchFamily="34" charset="0"/>
                <a:cs typeface="Times New Roman"/>
              </a:rPr>
              <a:t>October 5: </a:t>
            </a:r>
            <a:r>
              <a:rPr lang="en-US" sz="2600" dirty="0">
                <a:latin typeface="Calibri"/>
                <a:ea typeface="Calibri" panose="020F0502020204030204" pitchFamily="34" charset="0"/>
                <a:cs typeface="Calibri"/>
              </a:rPr>
              <a:t>Having Respectful Conversations with Families and Utilizing the Expertise of Peer Support Specialists, Tonya Jernigan and Amanda Metcalf</a:t>
            </a:r>
            <a:endParaRPr lang="en-US" sz="2600" dirty="0">
              <a:latin typeface="Calibri"/>
              <a:ea typeface="Calibri" panose="020F0502020204030204" pitchFamily="34" charset="0"/>
              <a:cs typeface="Times New Roman"/>
            </a:endParaRPr>
          </a:p>
          <a:p>
            <a:pPr marL="800100" marR="0" lvl="1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2070309020205020404" pitchFamily="49" charset="0"/>
              <a:buChar char="Ø"/>
            </a:pPr>
            <a:r>
              <a:rPr lang="en-US" sz="2600" b="1" dirty="0">
                <a:latin typeface="Calibri"/>
                <a:ea typeface="Calibri" panose="020F0502020204030204" pitchFamily="34" charset="0"/>
                <a:cs typeface="Times New Roman"/>
              </a:rPr>
              <a:t>October 19: </a:t>
            </a:r>
            <a:r>
              <a:rPr lang="en-US" sz="2600" dirty="0">
                <a:latin typeface="Calibri"/>
                <a:ea typeface="Calibri" panose="020F0502020204030204" pitchFamily="34" charset="0"/>
                <a:cs typeface="Calibri"/>
              </a:rPr>
              <a:t>Supporting Families through a Trauma-Informed Approach, Miriam Silman</a:t>
            </a:r>
            <a:endParaRPr lang="en-US" sz="2400" dirty="0">
              <a:latin typeface="Calibri"/>
              <a:ea typeface="Calibri" panose="020F0502020204030204" pitchFamily="34" charset="0"/>
              <a:cs typeface="Times New Roman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endParaRPr lang="en-US" sz="2200" dirty="0">
              <a:effectLst/>
              <a:latin typeface="Calibri"/>
              <a:ea typeface="Calibri" panose="020F0502020204030204" pitchFamily="34" charset="0"/>
              <a:cs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>
            <a:extLst>
              <a:ext uri="{FF2B5EF4-FFF2-40B4-BE49-F238E27FC236}">
                <a16:creationId xmlns:a16="http://schemas.microsoft.com/office/drawing/2014/main" id="{AFF0E23A-4E56-47CC-941F-C2245CD601F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93022" y="177411"/>
            <a:ext cx="8596312" cy="1320800"/>
          </a:xfrm>
        </p:spPr>
        <p:txBody>
          <a:bodyPr/>
          <a:lstStyle/>
          <a:p>
            <a:pPr eaLnBrk="1" hangingPunct="1"/>
            <a:r>
              <a:rPr lang="en-US" altLang="en-US" dirty="0">
                <a:solidFill>
                  <a:schemeClr val="tx1"/>
                </a:solidFill>
              </a:rPr>
              <a:t>More Topics and Expert Speakers</a:t>
            </a:r>
          </a:p>
        </p:txBody>
      </p:sp>
      <p:sp>
        <p:nvSpPr>
          <p:cNvPr id="9219" name="Content Placeholder 2">
            <a:extLst>
              <a:ext uri="{FF2B5EF4-FFF2-40B4-BE49-F238E27FC236}">
                <a16:creationId xmlns:a16="http://schemas.microsoft.com/office/drawing/2014/main" id="{CD33190D-CB9D-4759-B458-06DB07A52A9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75469" y="940210"/>
            <a:ext cx="9756775" cy="4191000"/>
          </a:xfrm>
        </p:spPr>
        <p:txBody>
          <a:bodyPr/>
          <a:lstStyle/>
          <a:p>
            <a:pPr eaLnBrk="1" hangingPunct="1"/>
            <a:endParaRPr lang="en-US" altLang="en-US" sz="16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/>
            <a:endParaRPr lang="en-US" altLang="en-US"/>
          </a:p>
        </p:txBody>
      </p:sp>
      <p:sp>
        <p:nvSpPr>
          <p:cNvPr id="9220" name="Slide Number Placeholder 4">
            <a:extLst>
              <a:ext uri="{FF2B5EF4-FFF2-40B4-BE49-F238E27FC236}">
                <a16:creationId xmlns:a16="http://schemas.microsoft.com/office/drawing/2014/main" id="{B9FC9801-22A2-4539-BEA5-FB2C1688266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fld id="{B5D9F99B-AB02-4D77-88DC-3F783FBA4678}" type="slidenum">
              <a:rPr lang="en-US" altLang="en-US" smtClean="0">
                <a:solidFill>
                  <a:schemeClr val="accent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t>4</a:t>
            </a:fld>
            <a:endParaRPr lang="en-US" altLang="en-US">
              <a:solidFill>
                <a:schemeClr val="accent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E08D7C4-2980-4D13-A037-A46E9A1E4C6E}"/>
              </a:ext>
            </a:extLst>
          </p:cNvPr>
          <p:cNvSpPr/>
          <p:nvPr/>
        </p:nvSpPr>
        <p:spPr>
          <a:xfrm>
            <a:off x="-113121" y="1260475"/>
            <a:ext cx="11711377" cy="3860609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endParaRPr lang="en-US" sz="2200">
              <a:latin typeface="Calibri"/>
              <a:ea typeface="Calibri" panose="020F0502020204030204" pitchFamily="34" charset="0"/>
              <a:cs typeface="Times New Roman"/>
            </a:endParaRPr>
          </a:p>
          <a:p>
            <a:pPr marL="914400" lvl="1" indent="-4572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2070309020205020404" pitchFamily="49" charset="0"/>
              <a:buChar char="Ø"/>
            </a:pPr>
            <a:r>
              <a:rPr lang="en-US" sz="2600" b="1" dirty="0">
                <a:latin typeface="Calibri"/>
                <a:ea typeface="Calibri" panose="020F0502020204030204" pitchFamily="34" charset="0"/>
                <a:cs typeface="Times New Roman"/>
              </a:rPr>
              <a:t>October 26: </a:t>
            </a:r>
            <a:r>
              <a:rPr lang="en-US" sz="2600" dirty="0">
                <a:latin typeface="Calibri"/>
                <a:ea typeface="Calibri" panose="020F0502020204030204" pitchFamily="34" charset="0"/>
                <a:cs typeface="Calibri"/>
              </a:rPr>
              <a:t>Language Development for Children with NAS, Tia Petrenko, Easter Seals Cardinal Hill</a:t>
            </a:r>
            <a:endParaRPr lang="en-US" sz="2600">
              <a:latin typeface="Calibri"/>
              <a:ea typeface="Calibri" panose="020F0502020204030204" pitchFamily="34" charset="0"/>
              <a:cs typeface="Times New Roman"/>
            </a:endParaRPr>
          </a:p>
          <a:p>
            <a:pPr marL="914400" lvl="1" indent="-4572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2070309020205020404" pitchFamily="49" charset="0"/>
              <a:buChar char="Ø"/>
            </a:pPr>
            <a:r>
              <a:rPr lang="en-US" sz="2600" b="1" dirty="0">
                <a:latin typeface="Calibri"/>
                <a:ea typeface="Calibri" panose="020F0502020204030204" pitchFamily="34" charset="0"/>
                <a:cs typeface="Times New Roman"/>
              </a:rPr>
              <a:t>November 2: </a:t>
            </a:r>
            <a:r>
              <a:rPr lang="en-US" sz="2600" dirty="0">
                <a:latin typeface="Calibri"/>
                <a:ea typeface="Calibri" panose="020F0502020204030204" pitchFamily="34" charset="0"/>
                <a:cs typeface="Calibri"/>
              </a:rPr>
              <a:t>Visual Development for Children with NAS, Elsie Bush, OTR/L, Cincinatti Children's Hospital</a:t>
            </a:r>
            <a:endParaRPr lang="en-US" sz="2600">
              <a:latin typeface="Calibri"/>
              <a:ea typeface="Calibri" panose="020F0502020204030204" pitchFamily="34" charset="0"/>
              <a:cs typeface="Times New Roman"/>
            </a:endParaRPr>
          </a:p>
          <a:p>
            <a:pPr marL="914400" marR="0" lvl="1" indent="-4572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2070309020205020404" pitchFamily="49" charset="0"/>
              <a:buChar char="Ø"/>
            </a:pPr>
            <a:r>
              <a:rPr lang="en-US" sz="2600" b="1" dirty="0">
                <a:latin typeface="Calibri"/>
                <a:ea typeface="Calibri" panose="020F0502020204030204" pitchFamily="34" charset="0"/>
                <a:cs typeface="Calibri"/>
              </a:rPr>
              <a:t>November 16: </a:t>
            </a:r>
            <a:r>
              <a:rPr lang="en-US" sz="2600" dirty="0">
                <a:latin typeface="Calibri"/>
                <a:ea typeface="Calibri" panose="020F0502020204030204" pitchFamily="34" charset="0"/>
                <a:cs typeface="Calibri"/>
              </a:rPr>
              <a:t>Development of Children with Fetal Alcohol Spectrum Disorder (FASD), Dr. Susan Barron</a:t>
            </a:r>
            <a:endParaRPr lang="en-US" sz="2600">
              <a:latin typeface="Calibri"/>
              <a:ea typeface="Calibri" panose="020F0502020204030204" pitchFamily="34" charset="0"/>
              <a:cs typeface="Times New Roman"/>
            </a:endParaRPr>
          </a:p>
          <a:p>
            <a:pPr marL="914400" marR="0" lvl="1" indent="-4572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2070309020205020404" pitchFamily="49" charset="0"/>
              <a:buChar char="Ø"/>
            </a:pPr>
            <a:r>
              <a:rPr lang="en-US" sz="2600" b="1" dirty="0">
                <a:latin typeface="Calibri"/>
                <a:ea typeface="Calibri" panose="020F0502020204030204" pitchFamily="34" charset="0"/>
                <a:cs typeface="Calibri"/>
              </a:rPr>
              <a:t>November 30: </a:t>
            </a:r>
            <a:r>
              <a:rPr lang="en-US" sz="2600" dirty="0">
                <a:latin typeface="Calibri"/>
                <a:ea typeface="Calibri" panose="020F0502020204030204" pitchFamily="34" charset="0"/>
                <a:cs typeface="Calibri"/>
              </a:rPr>
              <a:t>Next Steps for Supporting Children with NAS and FASD, Caroline Gooden and Christine Hausman</a:t>
            </a:r>
            <a:endParaRPr lang="en-US" sz="2400" dirty="0">
              <a:effectLst/>
              <a:latin typeface="Calibri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43564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>
            <a:extLst>
              <a:ext uri="{FF2B5EF4-FFF2-40B4-BE49-F238E27FC236}">
                <a16:creationId xmlns:a16="http://schemas.microsoft.com/office/drawing/2014/main" id="{B5166E59-EBE7-4B19-A9D7-FF5272FCB15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44475" y="531813"/>
            <a:ext cx="10718800" cy="906462"/>
          </a:xfrm>
        </p:spPr>
        <p:txBody>
          <a:bodyPr/>
          <a:lstStyle/>
          <a:p>
            <a:pPr eaLnBrk="1" hangingPunct="1"/>
            <a:r>
              <a:rPr lang="en-US" altLang="en-US" dirty="0">
                <a:solidFill>
                  <a:schemeClr val="tx1"/>
                </a:solidFill>
              </a:rPr>
              <a:t>Thanks to our Experienced Facilitators (Christine)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60622D-45D9-47BE-BA89-AF3EB8D3FC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4475" y="1069711"/>
            <a:ext cx="10718800" cy="4021137"/>
          </a:xfrm>
        </p:spPr>
        <p:txBody>
          <a:bodyPr rtlCol="0">
            <a:noAutofit/>
          </a:bodyPr>
          <a:lstStyle/>
          <a:p>
            <a:pPr marL="0" indent="0" eaLnBrk="1" fontAlgn="auto" hangingPunct="1">
              <a:spcAft>
                <a:spcPts val="0"/>
              </a:spcAft>
              <a:buFont typeface="Wingdings 3" charset="2"/>
              <a:buNone/>
              <a:defRPr/>
            </a:pPr>
            <a:endParaRPr lang="en-US" sz="2800" dirty="0">
              <a:solidFill>
                <a:schemeClr val="tx1">
                  <a:lumMod val="75000"/>
                  <a:lumOff val="25000"/>
                </a:schemeClr>
              </a:solidFill>
              <a:latin typeface="Arial"/>
              <a:cs typeface="Arial"/>
            </a:endParaRP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en-US" sz="2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Note combined groups: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sz="2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SOUTHERN BLUEGRASS: Sincere Holmes, Tammy Riley, </a:t>
            </a:r>
            <a:r>
              <a:rPr lang="en-US" sz="2600" dirty="0">
                <a:ea typeface="+mn-lt"/>
                <a:cs typeface="+mn-lt"/>
              </a:rPr>
              <a:t>Bridgette Talley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endParaRPr lang="en-US" sz="2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sz="2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 TWO RIVERS: Taylor Tucker, Sharon Norris</a:t>
            </a:r>
          </a:p>
          <a:p>
            <a:pPr>
              <a:spcAft>
                <a:spcPts val="0"/>
              </a:spcAft>
              <a:buFont typeface="Wingdings 3" charset="2"/>
              <a:buChar char=""/>
              <a:defRPr/>
            </a:pPr>
            <a:endParaRPr lang="en-US" sz="2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sz="2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 NORTHERN BLUEGRASS: Karen Cottengim, Lynn Ray 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spcAft>
                <a:spcPts val="0"/>
              </a:spcAft>
              <a:buFont typeface="Wingdings 3" charset="2"/>
              <a:buChar char=""/>
              <a:defRPr/>
            </a:pPr>
            <a:endParaRPr lang="en-US" sz="2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spcAft>
                <a:spcPts val="0"/>
              </a:spcAft>
              <a:buFont typeface="Wingdings 3" charset="2"/>
              <a:buChar char=""/>
              <a:defRPr/>
            </a:pP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3316" name="Slide Number Placeholder 4">
            <a:extLst>
              <a:ext uri="{FF2B5EF4-FFF2-40B4-BE49-F238E27FC236}">
                <a16:creationId xmlns:a16="http://schemas.microsoft.com/office/drawing/2014/main" id="{9E53DDA0-311A-44E0-9A8F-D8F253F8017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fld id="{B464C0F9-0200-4A83-941F-F7DC58613ED6}" type="slidenum">
              <a:rPr lang="en-US" altLang="en-US" smtClean="0">
                <a:solidFill>
                  <a:schemeClr val="accent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t>5</a:t>
            </a:fld>
            <a:endParaRPr lang="en-US" altLang="en-US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>
            <a:extLst>
              <a:ext uri="{FF2B5EF4-FFF2-40B4-BE49-F238E27FC236}">
                <a16:creationId xmlns:a16="http://schemas.microsoft.com/office/drawing/2014/main" id="{B5166E59-EBE7-4B19-A9D7-FF5272FCB15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6141" y="193146"/>
            <a:ext cx="10718800" cy="906462"/>
          </a:xfrm>
        </p:spPr>
        <p:txBody>
          <a:bodyPr/>
          <a:lstStyle/>
          <a:p>
            <a:pPr eaLnBrk="1" hangingPunct="1"/>
            <a:r>
              <a:rPr lang="en-US" altLang="en-US" dirty="0">
                <a:solidFill>
                  <a:schemeClr val="tx1"/>
                </a:solidFill>
              </a:rPr>
              <a:t>More Experienced Facilitators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60622D-45D9-47BE-BA89-AF3EB8D3FC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0364" y="792193"/>
            <a:ext cx="10718800" cy="4021137"/>
          </a:xfrm>
        </p:spPr>
        <p:txBody>
          <a:bodyPr rtlCol="0">
            <a:noAutofit/>
          </a:bodyPr>
          <a:lstStyle/>
          <a:p>
            <a:pPr marL="0" indent="0" eaLnBrk="1" fontAlgn="auto" hangingPunct="1">
              <a:spcAft>
                <a:spcPts val="0"/>
              </a:spcAft>
              <a:buFont typeface="Wingdings 3" charset="2"/>
              <a:buNone/>
              <a:defRPr/>
            </a:pPr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  <a:latin typeface="Arial"/>
              <a:cs typeface="Arial"/>
            </a:endParaRP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sz="2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 EASTERN: Lloyd Bonse, Misty Borders, </a:t>
            </a:r>
            <a:r>
              <a:rPr lang="en-US" sz="2600" dirty="0">
                <a:ea typeface="+mn-lt"/>
                <a:cs typeface="+mn-lt"/>
              </a:rPr>
              <a:t>Tonya Jernigan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en-US" sz="2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sz="2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JEFFERSON AND SALT RIVER: </a:t>
            </a:r>
            <a:r>
              <a:rPr lang="en-US" sz="2600" dirty="0">
                <a:ea typeface="+mn-lt"/>
                <a:cs typeface="+mn-lt"/>
              </a:rPr>
              <a:t>Derby Akers, Melissa Hampton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en-US" sz="2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sz="2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 THE LAKES and CUMBERLAND: Glenna Gamble, Morgan Eversole, Tanya Torp, April Brown</a:t>
            </a:r>
            <a:endParaRPr lang="en-US" sz="2600" dirty="0">
              <a:solidFill>
                <a:schemeClr val="tx1">
                  <a:lumMod val="75000"/>
                  <a:lumOff val="25000"/>
                </a:schemeClr>
              </a:solidFill>
              <a:ea typeface="+mn-lt"/>
              <a:cs typeface="+mn-lt"/>
            </a:endParaRP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endParaRPr lang="en-US" sz="2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3316" name="Slide Number Placeholder 4">
            <a:extLst>
              <a:ext uri="{FF2B5EF4-FFF2-40B4-BE49-F238E27FC236}">
                <a16:creationId xmlns:a16="http://schemas.microsoft.com/office/drawing/2014/main" id="{9E53DDA0-311A-44E0-9A8F-D8F253F8017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fld id="{B464C0F9-0200-4A83-941F-F7DC58613ED6}" type="slidenum">
              <a:rPr lang="en-US" altLang="en-US" smtClean="0">
                <a:solidFill>
                  <a:schemeClr val="accent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t>6</a:t>
            </a:fld>
            <a:endParaRPr lang="en-US" altLang="en-US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45117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DC6F75-E445-4349-9996-2E69CB702B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7258" y="218574"/>
            <a:ext cx="8956675" cy="13208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/>
              <a:t> </a:t>
            </a:r>
            <a:r>
              <a:rPr lang="en-US">
                <a:solidFill>
                  <a:schemeClr val="tx1"/>
                </a:solidFill>
              </a:rPr>
              <a:t>Today’s Schedule</a:t>
            </a:r>
            <a:br>
              <a:rPr lang="en-US"/>
            </a:br>
            <a:br>
              <a:rPr lang="en-US"/>
            </a:br>
            <a:endParaRPr lang="en-US"/>
          </a:p>
        </p:txBody>
      </p:sp>
      <p:sp>
        <p:nvSpPr>
          <p:cNvPr id="11267" name="Content Placeholder 2">
            <a:extLst>
              <a:ext uri="{FF2B5EF4-FFF2-40B4-BE49-F238E27FC236}">
                <a16:creationId xmlns:a16="http://schemas.microsoft.com/office/drawing/2014/main" id="{9E8F2F29-E026-49FE-8EA7-10FAE2929CA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47258" y="986841"/>
            <a:ext cx="10285412" cy="4764087"/>
          </a:xfrm>
        </p:spPr>
        <p:txBody>
          <a:bodyPr/>
          <a:lstStyle/>
          <a:p>
            <a:pPr eaLnBrk="1" hangingPunct="1"/>
            <a:r>
              <a:rPr lang="en-US" altLang="en-US" sz="2800" dirty="0"/>
              <a:t>3:30-3:40 pm Eastern time; procedures for call</a:t>
            </a:r>
          </a:p>
          <a:p>
            <a:r>
              <a:rPr lang="en-US" altLang="en-US" sz="2800" dirty="0"/>
              <a:t>3:45-4:10 Dr. Jennifer Grisham introduces developmental outcomes in our youngest children with NAS with questions from participants</a:t>
            </a:r>
          </a:p>
          <a:p>
            <a:r>
              <a:rPr lang="en-US" altLang="en-US" sz="2800" dirty="0"/>
              <a:t>4:10-4:20 Dr. Grisham presents child challenge, with time for clarifying questions</a:t>
            </a:r>
          </a:p>
          <a:p>
            <a:r>
              <a:rPr lang="en-US" altLang="en-US" sz="2800" dirty="0"/>
              <a:t>4:20-4:45 Small group introductions, discussion of child and family challenge</a:t>
            </a:r>
          </a:p>
          <a:p>
            <a:r>
              <a:rPr lang="en-US" altLang="en-US" sz="2800" dirty="0"/>
              <a:t>4:45-5pm Large group discussion, wrap up</a:t>
            </a:r>
          </a:p>
          <a:p>
            <a:endParaRPr lang="en-US" altLang="en-US" sz="2400" dirty="0"/>
          </a:p>
          <a:p>
            <a:endParaRPr lang="en-US" altLang="en-US" sz="2400" dirty="0"/>
          </a:p>
        </p:txBody>
      </p:sp>
      <p:sp>
        <p:nvSpPr>
          <p:cNvPr id="11268" name="Slide Number Placeholder 4">
            <a:extLst>
              <a:ext uri="{FF2B5EF4-FFF2-40B4-BE49-F238E27FC236}">
                <a16:creationId xmlns:a16="http://schemas.microsoft.com/office/drawing/2014/main" id="{425EBCCB-6964-4BB7-AB76-04B28CD275D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fld id="{6663A6F6-A507-411C-94D8-695D7E1AAB53}" type="slidenum">
              <a:rPr lang="en-US" altLang="en-US" smtClean="0">
                <a:solidFill>
                  <a:schemeClr val="accent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t>7</a:t>
            </a:fld>
            <a:endParaRPr lang="en-US" altLang="en-US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>
            <a:extLst>
              <a:ext uri="{FF2B5EF4-FFF2-40B4-BE49-F238E27FC236}">
                <a16:creationId xmlns:a16="http://schemas.microsoft.com/office/drawing/2014/main" id="{506D5528-BAEB-4C06-9D99-4D07AEFF95E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chemeClr val="tx1"/>
                </a:solidFill>
              </a:rPr>
              <a:t>Session Procedural Reminders 1</a:t>
            </a:r>
          </a:p>
        </p:txBody>
      </p:sp>
      <p:sp>
        <p:nvSpPr>
          <p:cNvPr id="15363" name="Content Placeholder 2">
            <a:extLst>
              <a:ext uri="{FF2B5EF4-FFF2-40B4-BE49-F238E27FC236}">
                <a16:creationId xmlns:a16="http://schemas.microsoft.com/office/drawing/2014/main" id="{C4FB8F0A-3C89-4EE2-A6D9-1B0BA4E4E8B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29155" y="1272822"/>
            <a:ext cx="9442978" cy="3881438"/>
          </a:xfrm>
        </p:spPr>
        <p:txBody>
          <a:bodyPr/>
          <a:lstStyle/>
          <a:p>
            <a:pPr eaLnBrk="1" hangingPunct="1"/>
            <a:r>
              <a:rPr lang="en-US" altLang="en-US" sz="2800" dirty="0">
                <a:latin typeface="Arial"/>
                <a:cs typeface="Arial"/>
              </a:rPr>
              <a:t>First name, last name, and agency name in your zoom profile </a:t>
            </a:r>
          </a:p>
          <a:p>
            <a:pPr eaLnBrk="1" hangingPunct="1"/>
            <a:r>
              <a:rPr lang="en-US" altLang="en-US" sz="2800" dirty="0">
                <a:latin typeface="Arial"/>
                <a:cs typeface="Arial"/>
              </a:rPr>
              <a:t>Cameras on; sound on during small groups</a:t>
            </a:r>
          </a:p>
          <a:p>
            <a:r>
              <a:rPr lang="en-US" altLang="en-US" sz="2800" dirty="0">
                <a:latin typeface="Arial"/>
                <a:cs typeface="Arial"/>
              </a:rPr>
              <a:t>Enter name and email in chat each time for credit</a:t>
            </a:r>
          </a:p>
          <a:p>
            <a:pPr eaLnBrk="1" hangingPunct="1"/>
            <a:r>
              <a:rPr lang="en-US" altLang="en-US" sz="2800" dirty="0">
                <a:latin typeface="Arial"/>
                <a:cs typeface="Arial"/>
              </a:rPr>
              <a:t>Take care of your needs during session</a:t>
            </a:r>
          </a:p>
          <a:p>
            <a:pPr eaLnBrk="1" hangingPunct="1"/>
            <a:r>
              <a:rPr lang="en-US" altLang="en-US" sz="2800" dirty="0">
                <a:latin typeface="Arial"/>
                <a:cs typeface="Arial"/>
              </a:rPr>
              <a:t>Thank you for protecting confidentiality of all children and families</a:t>
            </a:r>
          </a:p>
          <a:p>
            <a:endParaRPr lang="en-US" altLang="en-US" sz="2800" dirty="0">
              <a:latin typeface="Arial"/>
              <a:cs typeface="Arial"/>
            </a:endParaRPr>
          </a:p>
          <a:p>
            <a:endParaRPr lang="en-US" alt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alt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endParaRPr lang="en-US" alt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endParaRPr lang="en-US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endParaRPr lang="en-US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364" name="Slide Number Placeholder 3">
            <a:extLst>
              <a:ext uri="{FF2B5EF4-FFF2-40B4-BE49-F238E27FC236}">
                <a16:creationId xmlns:a16="http://schemas.microsoft.com/office/drawing/2014/main" id="{B3F4298B-B84B-4A88-A64C-9491C6E88B6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fld id="{F1E2B95B-1EB7-4994-A2B3-AFFD88A4B616}" type="slidenum">
              <a:rPr lang="en-US" altLang="en-US" smtClean="0">
                <a:solidFill>
                  <a:schemeClr val="accent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t>8</a:t>
            </a:fld>
            <a:endParaRPr lang="en-US" altLang="en-US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>
            <a:extLst>
              <a:ext uri="{FF2B5EF4-FFF2-40B4-BE49-F238E27FC236}">
                <a16:creationId xmlns:a16="http://schemas.microsoft.com/office/drawing/2014/main" id="{506D5528-BAEB-4C06-9D99-4D07AEFF95E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chemeClr val="tx1"/>
                </a:solidFill>
              </a:rPr>
              <a:t>Session Procedural Reminders 2</a:t>
            </a:r>
          </a:p>
        </p:txBody>
      </p:sp>
      <p:sp>
        <p:nvSpPr>
          <p:cNvPr id="15363" name="Content Placeholder 2">
            <a:extLst>
              <a:ext uri="{FF2B5EF4-FFF2-40B4-BE49-F238E27FC236}">
                <a16:creationId xmlns:a16="http://schemas.microsoft.com/office/drawing/2014/main" id="{C4FB8F0A-3C89-4EE2-A6D9-1B0BA4E4E8B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70266" y="863599"/>
            <a:ext cx="9711089" cy="3528661"/>
          </a:xfrm>
        </p:spPr>
        <p:txBody>
          <a:bodyPr/>
          <a:lstStyle/>
          <a:p>
            <a:pPr eaLnBrk="1" hangingPunct="1"/>
            <a:endParaRPr lang="en-US" altLang="en-US" sz="2800" dirty="0">
              <a:latin typeface="Arial"/>
              <a:cs typeface="Arial"/>
            </a:endParaRPr>
          </a:p>
          <a:p>
            <a:pPr eaLnBrk="1" hangingPunct="1"/>
            <a:r>
              <a:rPr lang="en-US" sz="2800" dirty="0">
                <a:latin typeface="Arial"/>
                <a:cs typeface="Arial"/>
              </a:rPr>
              <a:t>SCOPE sessions are interactive</a:t>
            </a:r>
          </a:p>
          <a:p>
            <a:r>
              <a:rPr lang="en-US" sz="2800" dirty="0">
                <a:latin typeface="Arial"/>
                <a:cs typeface="Arial"/>
              </a:rPr>
              <a:t>Use person-first language (child born substance exposed; family with child with neonatal abstinence syndrome)</a:t>
            </a:r>
            <a:endParaRPr lang="en-US" dirty="0"/>
          </a:p>
          <a:p>
            <a:r>
              <a:rPr lang="en-US" altLang="en-US" sz="2800" dirty="0">
                <a:latin typeface="Arial"/>
                <a:cs typeface="Arial"/>
              </a:rPr>
              <a:t>Session recorded and close captioned (turn on in zoom)</a:t>
            </a:r>
            <a:endParaRPr lang="en-US" dirty="0"/>
          </a:p>
          <a:p>
            <a:r>
              <a:rPr lang="en-US" altLang="en-US" sz="2800" dirty="0">
                <a:latin typeface="Arial"/>
                <a:cs typeface="Arial"/>
              </a:rPr>
              <a:t>Ask questions anytime in chat </a:t>
            </a:r>
          </a:p>
          <a:p>
            <a:r>
              <a:rPr lang="en-US" altLang="en-US" sz="2800" b="1" dirty="0">
                <a:latin typeface="Arial"/>
                <a:cs typeface="Arial"/>
              </a:rPr>
              <a:t>Judgment free zone; </a:t>
            </a:r>
            <a:r>
              <a:rPr lang="en-US" altLang="en-US" sz="2800" dirty="0">
                <a:latin typeface="Arial"/>
                <a:cs typeface="Arial"/>
              </a:rPr>
              <a:t>respect all viewpoints</a:t>
            </a:r>
          </a:p>
          <a:p>
            <a:endParaRPr lang="en-US" altLang="en-US" sz="2800" dirty="0">
              <a:latin typeface="Arial"/>
              <a:cs typeface="Arial"/>
            </a:endParaRPr>
          </a:p>
          <a:p>
            <a:pPr eaLnBrk="1" hangingPunct="1"/>
            <a:endParaRPr lang="en-US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endParaRPr lang="en-US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364" name="Slide Number Placeholder 3">
            <a:extLst>
              <a:ext uri="{FF2B5EF4-FFF2-40B4-BE49-F238E27FC236}">
                <a16:creationId xmlns:a16="http://schemas.microsoft.com/office/drawing/2014/main" id="{B3F4298B-B84B-4A88-A64C-9491C6E88B6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fld id="{F1E2B95B-1EB7-4994-A2B3-AFFD88A4B616}" type="slidenum">
              <a:rPr lang="en-US" altLang="en-US" smtClean="0">
                <a:solidFill>
                  <a:schemeClr val="accent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t>9</a:t>
            </a:fld>
            <a:endParaRPr lang="en-US" altLang="en-US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9457500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67A8616F49C214EBF48B3B3A5040748" ma:contentTypeVersion="11" ma:contentTypeDescription="Create a new document." ma:contentTypeScope="" ma:versionID="0b5519dc046ef5e7239a4748543891fb">
  <xsd:schema xmlns:xsd="http://www.w3.org/2001/XMLSchema" xmlns:xs="http://www.w3.org/2001/XMLSchema" xmlns:p="http://schemas.microsoft.com/office/2006/metadata/properties" xmlns:ns2="bac928cc-b4c5-4aa0-91c6-070a9d3f3412" xmlns:ns3="c1f88acd-0c25-41d2-ae93-87255261f4ff" targetNamespace="http://schemas.microsoft.com/office/2006/metadata/properties" ma:root="true" ma:fieldsID="f000f0f01c8e33d57f91919a679c9ba0" ns2:_="" ns3:_="">
    <xsd:import namespace="bac928cc-b4c5-4aa0-91c6-070a9d3f3412"/>
    <xsd:import namespace="c1f88acd-0c25-41d2-ae93-87255261f4f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c928cc-b4c5-4aa0-91c6-070a9d3f341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f88acd-0c25-41d2-ae93-87255261f4ff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04CFF00-3BCF-4C89-A705-722961B3E090}">
  <ds:schemaRefs>
    <ds:schemaRef ds:uri="http://schemas.microsoft.com/office/2006/documentManagement/types"/>
    <ds:schemaRef ds:uri="http://schemas.microsoft.com/office/2006/metadata/properties"/>
    <ds:schemaRef ds:uri="http://purl.org/dc/dcmitype/"/>
    <ds:schemaRef ds:uri="c999920d-d9b2-4ca2-9d03-9b7a74afb6cb"/>
    <ds:schemaRef ds:uri="http://www.w3.org/XML/1998/namespace"/>
    <ds:schemaRef ds:uri="http://purl.org/dc/elements/1.1/"/>
    <ds:schemaRef ds:uri="887d7ccb-fdfb-4585-aeb1-e000dbea8520"/>
    <ds:schemaRef ds:uri="http://schemas.microsoft.com/office/infopath/2007/PartnerControls"/>
    <ds:schemaRef ds:uri="http://schemas.openxmlformats.org/package/2006/metadata/core-propertie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3B502ED8-9F7F-49E7-9859-55E80585F7E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ac928cc-b4c5-4aa0-91c6-070a9d3f3412"/>
    <ds:schemaRef ds:uri="c1f88acd-0c25-41d2-ae93-87255261f4f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FE907FA-66B0-4587-A50D-AB89688F3AF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212</TotalTime>
  <Words>623</Words>
  <Application>Microsoft Office PowerPoint</Application>
  <PresentationFormat>Widescreen</PresentationFormat>
  <Paragraphs>185</Paragraphs>
  <Slides>25</Slides>
  <Notes>20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Facet</vt:lpstr>
      <vt:lpstr>WELCOME</vt:lpstr>
      <vt:lpstr>The KY SCOPE Team </vt:lpstr>
      <vt:lpstr>Thanks to our Expert Speakers</vt:lpstr>
      <vt:lpstr>More Topics and Expert Speakers</vt:lpstr>
      <vt:lpstr>Thanks to our Experienced Facilitators (Christine)</vt:lpstr>
      <vt:lpstr>More Experienced Facilitators</vt:lpstr>
      <vt:lpstr> Today’s Schedule  </vt:lpstr>
      <vt:lpstr>Session Procedural Reminders 1</vt:lpstr>
      <vt:lpstr>Session Procedural Reminders 2</vt:lpstr>
      <vt:lpstr>Session Procedural Reminders 3</vt:lpstr>
      <vt:lpstr>Child Challenge from Sept 7</vt:lpstr>
      <vt:lpstr>Strategies for Family</vt:lpstr>
      <vt:lpstr>Resources</vt:lpstr>
      <vt:lpstr>Key Terms for Today</vt:lpstr>
      <vt:lpstr>Resource Materials and Zoom (Brandon) </vt:lpstr>
      <vt:lpstr>Today’s Session:</vt:lpstr>
      <vt:lpstr> Child Challenge</vt:lpstr>
      <vt:lpstr>Background on Child and Family</vt:lpstr>
      <vt:lpstr>Child and Family Strengths</vt:lpstr>
      <vt:lpstr>Primary Areas of Challenge</vt:lpstr>
      <vt:lpstr>Barriers and Goals for this Challenge</vt:lpstr>
      <vt:lpstr>Small Group Discussion Questions (take a picture)</vt:lpstr>
      <vt:lpstr>Large Group Reports</vt:lpstr>
      <vt:lpstr>Evaluation (Mikaela) 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</dc:title>
  <dc:creator>Gooden, Caroline J.</dc:creator>
  <cp:lastModifiedBy>Gooden, Caroline J.</cp:lastModifiedBy>
  <cp:revision>40</cp:revision>
  <dcterms:created xsi:type="dcterms:W3CDTF">2020-09-10T18:38:51Z</dcterms:created>
  <dcterms:modified xsi:type="dcterms:W3CDTF">2021-09-15T17:48:00Z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0x010100067A8616F49C214EBF48B3B3A5040748</vt:lpwstr>
  </property>
</Properties>
</file>