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8"/>
  </p:notesMasterIdLst>
  <p:sldIdLst>
    <p:sldId id="256" r:id="rId5"/>
    <p:sldId id="261" r:id="rId6"/>
    <p:sldId id="277" r:id="rId7"/>
    <p:sldId id="285" r:id="rId8"/>
    <p:sldId id="280" r:id="rId9"/>
    <p:sldId id="274" r:id="rId10"/>
    <p:sldId id="263" r:id="rId11"/>
    <p:sldId id="273" r:id="rId12"/>
    <p:sldId id="279" r:id="rId13"/>
    <p:sldId id="265" r:id="rId14"/>
    <p:sldId id="275" r:id="rId15"/>
    <p:sldId id="276" r:id="rId16"/>
    <p:sldId id="260" r:id="rId17"/>
    <p:sldId id="281" r:id="rId18"/>
    <p:sldId id="270" r:id="rId19"/>
    <p:sldId id="272" r:id="rId20"/>
    <p:sldId id="282" r:id="rId21"/>
    <p:sldId id="257" r:id="rId22"/>
    <p:sldId id="283" r:id="rId23"/>
    <p:sldId id="258" r:id="rId24"/>
    <p:sldId id="266" r:id="rId25"/>
    <p:sldId id="259" r:id="rId26"/>
    <p:sldId id="28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DE4E8B-67CE-4D75-AE0F-97844CDB8DDE}" v="5" dt="2021-09-15T18:44:22.1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118"/>
    <p:restoredTop sz="77513" autoAdjust="0"/>
  </p:normalViewPr>
  <p:slideViewPr>
    <p:cSldViewPr snapToGrid="0" snapToObjects="1">
      <p:cViewPr varScale="1">
        <p:scale>
          <a:sx n="66" d="100"/>
          <a:sy n="66" d="100"/>
        </p:scale>
        <p:origin x="725" y="58"/>
      </p:cViewPr>
      <p:guideLst>
        <p:guide orient="horz" pos="2160"/>
        <p:guide pos="3840"/>
      </p:guideLst>
    </p:cSldViewPr>
  </p:slideViewPr>
  <p:notesTextViewPr>
    <p:cViewPr>
      <p:scale>
        <a:sx n="1" d="1"/>
        <a:sy n="1" d="1"/>
      </p:scale>
      <p:origin x="0" y="0"/>
    </p:cViewPr>
  </p:notesTextViewPr>
  <p:notesViewPr>
    <p:cSldViewPr snapToGrid="0" snapToObjects="1">
      <p:cViewPr varScale="1">
        <p:scale>
          <a:sx n="86" d="100"/>
          <a:sy n="86" d="100"/>
        </p:scale>
        <p:origin x="3928" y="2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oden, Caroline J." userId="c8447a8f-bb57-4b94-b973-2a32a1aae41a" providerId="ADAL" clId="{0ADE4E8B-67CE-4D75-AE0F-97844CDB8DDE}"/>
    <pc:docChg chg="custSel addSld modSld">
      <pc:chgData name="Gooden, Caroline J." userId="c8447a8f-bb57-4b94-b973-2a32a1aae41a" providerId="ADAL" clId="{0ADE4E8B-67CE-4D75-AE0F-97844CDB8DDE}" dt="2021-09-15T18:54:20.554" v="479" actId="1076"/>
      <pc:docMkLst>
        <pc:docMk/>
      </pc:docMkLst>
      <pc:sldChg chg="modSp">
        <pc:chgData name="Gooden, Caroline J." userId="c8447a8f-bb57-4b94-b973-2a32a1aae41a" providerId="ADAL" clId="{0ADE4E8B-67CE-4D75-AE0F-97844CDB8DDE}" dt="2021-09-15T18:45:55.093" v="244" actId="1076"/>
        <pc:sldMkLst>
          <pc:docMk/>
          <pc:sldMk cId="984161085" sldId="258"/>
        </pc:sldMkLst>
        <pc:spChg chg="mod">
          <ac:chgData name="Gooden, Caroline J." userId="c8447a8f-bb57-4b94-b973-2a32a1aae41a" providerId="ADAL" clId="{0ADE4E8B-67CE-4D75-AE0F-97844CDB8DDE}" dt="2021-09-15T18:45:47.448" v="242" actId="255"/>
          <ac:spMkLst>
            <pc:docMk/>
            <pc:sldMk cId="984161085" sldId="258"/>
            <ac:spMk id="3" creationId="{00000000-0000-0000-0000-000000000000}"/>
          </ac:spMkLst>
        </pc:spChg>
        <pc:picChg chg="mod">
          <ac:chgData name="Gooden, Caroline J." userId="c8447a8f-bb57-4b94-b973-2a32a1aae41a" providerId="ADAL" clId="{0ADE4E8B-67CE-4D75-AE0F-97844CDB8DDE}" dt="2021-09-15T18:45:53.258" v="243" actId="1076"/>
          <ac:picMkLst>
            <pc:docMk/>
            <pc:sldMk cId="984161085" sldId="258"/>
            <ac:picMk id="4" creationId="{25546DC0-94BA-48BA-A5F0-016E01790A77}"/>
          </ac:picMkLst>
        </pc:picChg>
        <pc:picChg chg="mod">
          <ac:chgData name="Gooden, Caroline J." userId="c8447a8f-bb57-4b94-b973-2a32a1aae41a" providerId="ADAL" clId="{0ADE4E8B-67CE-4D75-AE0F-97844CDB8DDE}" dt="2021-09-15T18:45:55.093" v="244" actId="1076"/>
          <ac:picMkLst>
            <pc:docMk/>
            <pc:sldMk cId="984161085" sldId="258"/>
            <ac:picMk id="8" creationId="{4E95ABFE-C230-4DDD-8141-FCF220B5A16A}"/>
          </ac:picMkLst>
        </pc:picChg>
      </pc:sldChg>
      <pc:sldChg chg="modSp">
        <pc:chgData name="Gooden, Caroline J." userId="c8447a8f-bb57-4b94-b973-2a32a1aae41a" providerId="ADAL" clId="{0ADE4E8B-67CE-4D75-AE0F-97844CDB8DDE}" dt="2021-09-15T18:47:58.557" v="413" actId="1076"/>
        <pc:sldMkLst>
          <pc:docMk/>
          <pc:sldMk cId="4220522226" sldId="259"/>
        </pc:sldMkLst>
        <pc:spChg chg="mod">
          <ac:chgData name="Gooden, Caroline J." userId="c8447a8f-bb57-4b94-b973-2a32a1aae41a" providerId="ADAL" clId="{0ADE4E8B-67CE-4D75-AE0F-97844CDB8DDE}" dt="2021-09-15T18:46:11.068" v="245" actId="255"/>
          <ac:spMkLst>
            <pc:docMk/>
            <pc:sldMk cId="4220522226" sldId="259"/>
            <ac:spMk id="3" creationId="{00000000-0000-0000-0000-000000000000}"/>
          </ac:spMkLst>
        </pc:spChg>
        <pc:picChg chg="mod">
          <ac:chgData name="Gooden, Caroline J." userId="c8447a8f-bb57-4b94-b973-2a32a1aae41a" providerId="ADAL" clId="{0ADE4E8B-67CE-4D75-AE0F-97844CDB8DDE}" dt="2021-09-15T18:47:58.557" v="413" actId="1076"/>
          <ac:picMkLst>
            <pc:docMk/>
            <pc:sldMk cId="4220522226" sldId="259"/>
            <ac:picMk id="4" creationId="{29AF8A84-A843-4F53-B9A6-84211D2E37FE}"/>
          </ac:picMkLst>
        </pc:picChg>
        <pc:picChg chg="mod">
          <ac:chgData name="Gooden, Caroline J." userId="c8447a8f-bb57-4b94-b973-2a32a1aae41a" providerId="ADAL" clId="{0ADE4E8B-67CE-4D75-AE0F-97844CDB8DDE}" dt="2021-09-15T18:47:56.531" v="412" actId="1076"/>
          <ac:picMkLst>
            <pc:docMk/>
            <pc:sldMk cId="4220522226" sldId="259"/>
            <ac:picMk id="8" creationId="{A5E9A1F3-AA99-440D-9AD1-053D51C44C15}"/>
          </ac:picMkLst>
        </pc:picChg>
      </pc:sldChg>
      <pc:sldChg chg="modSp">
        <pc:chgData name="Gooden, Caroline J." userId="c8447a8f-bb57-4b94-b973-2a32a1aae41a" providerId="ADAL" clId="{0ADE4E8B-67CE-4D75-AE0F-97844CDB8DDE}" dt="2021-09-15T18:38:26.077" v="182" actId="20577"/>
        <pc:sldMkLst>
          <pc:docMk/>
          <pc:sldMk cId="2086518793" sldId="260"/>
        </pc:sldMkLst>
        <pc:spChg chg="mod">
          <ac:chgData name="Gooden, Caroline J." userId="c8447a8f-bb57-4b94-b973-2a32a1aae41a" providerId="ADAL" clId="{0ADE4E8B-67CE-4D75-AE0F-97844CDB8DDE}" dt="2021-09-15T18:38:26.077" v="182" actId="20577"/>
          <ac:spMkLst>
            <pc:docMk/>
            <pc:sldMk cId="2086518793" sldId="260"/>
            <ac:spMk id="27650" creationId="{00000000-0000-0000-0000-000000000000}"/>
          </ac:spMkLst>
        </pc:spChg>
      </pc:sldChg>
      <pc:sldChg chg="modSp modNotesTx">
        <pc:chgData name="Gooden, Caroline J." userId="c8447a8f-bb57-4b94-b973-2a32a1aae41a" providerId="ADAL" clId="{0ADE4E8B-67CE-4D75-AE0F-97844CDB8DDE}" dt="2021-09-15T18:43:35.163" v="209" actId="20577"/>
        <pc:sldMkLst>
          <pc:docMk/>
          <pc:sldMk cId="1848481243" sldId="263"/>
        </pc:sldMkLst>
        <pc:spChg chg="mod">
          <ac:chgData name="Gooden, Caroline J." userId="c8447a8f-bb57-4b94-b973-2a32a1aae41a" providerId="ADAL" clId="{0ADE4E8B-67CE-4D75-AE0F-97844CDB8DDE}" dt="2021-09-15T18:43:35.163" v="209" actId="20577"/>
          <ac:spMkLst>
            <pc:docMk/>
            <pc:sldMk cId="1848481243" sldId="263"/>
            <ac:spMk id="4" creationId="{00000000-0000-0000-0000-000000000000}"/>
          </ac:spMkLst>
        </pc:spChg>
      </pc:sldChg>
      <pc:sldChg chg="modSp">
        <pc:chgData name="Gooden, Caroline J." userId="c8447a8f-bb57-4b94-b973-2a32a1aae41a" providerId="ADAL" clId="{0ADE4E8B-67CE-4D75-AE0F-97844CDB8DDE}" dt="2021-09-15T18:45:38.312" v="241" actId="255"/>
        <pc:sldMkLst>
          <pc:docMk/>
          <pc:sldMk cId="135124159" sldId="266"/>
        </pc:sldMkLst>
        <pc:spChg chg="mod">
          <ac:chgData name="Gooden, Caroline J." userId="c8447a8f-bb57-4b94-b973-2a32a1aae41a" providerId="ADAL" clId="{0ADE4E8B-67CE-4D75-AE0F-97844CDB8DDE}" dt="2021-09-15T18:45:38.312" v="241" actId="255"/>
          <ac:spMkLst>
            <pc:docMk/>
            <pc:sldMk cId="135124159" sldId="266"/>
            <ac:spMk id="3" creationId="{00000000-0000-0000-0000-000000000000}"/>
          </ac:spMkLst>
        </pc:spChg>
      </pc:sldChg>
      <pc:sldChg chg="modSp">
        <pc:chgData name="Gooden, Caroline J." userId="c8447a8f-bb57-4b94-b973-2a32a1aae41a" providerId="ADAL" clId="{0ADE4E8B-67CE-4D75-AE0F-97844CDB8DDE}" dt="2021-09-15T18:48:38.610" v="422" actId="255"/>
        <pc:sldMkLst>
          <pc:docMk/>
          <pc:sldMk cId="3557379876" sldId="270"/>
        </pc:sldMkLst>
        <pc:spChg chg="mod">
          <ac:chgData name="Gooden, Caroline J." userId="c8447a8f-bb57-4b94-b973-2a32a1aae41a" providerId="ADAL" clId="{0ADE4E8B-67CE-4D75-AE0F-97844CDB8DDE}" dt="2021-09-15T18:48:38.610" v="422" actId="255"/>
          <ac:spMkLst>
            <pc:docMk/>
            <pc:sldMk cId="3557379876" sldId="270"/>
            <ac:spMk id="3" creationId="{C39CA889-4946-5E4E-B764-8E65A6800C15}"/>
          </ac:spMkLst>
        </pc:spChg>
      </pc:sldChg>
      <pc:sldChg chg="modSp modNotes modNotesTx">
        <pc:chgData name="Gooden, Caroline J." userId="c8447a8f-bb57-4b94-b973-2a32a1aae41a" providerId="ADAL" clId="{0ADE4E8B-67CE-4D75-AE0F-97844CDB8DDE}" dt="2021-09-15T18:48:29.085" v="421" actId="255"/>
        <pc:sldMkLst>
          <pc:docMk/>
          <pc:sldMk cId="3646763189" sldId="272"/>
        </pc:sldMkLst>
        <pc:spChg chg="mod">
          <ac:chgData name="Gooden, Caroline J." userId="c8447a8f-bb57-4b94-b973-2a32a1aae41a" providerId="ADAL" clId="{0ADE4E8B-67CE-4D75-AE0F-97844CDB8DDE}" dt="2021-09-15T18:48:29.085" v="421" actId="255"/>
          <ac:spMkLst>
            <pc:docMk/>
            <pc:sldMk cId="3646763189" sldId="272"/>
            <ac:spMk id="4" creationId="{00000000-0000-0000-0000-000000000000}"/>
          </ac:spMkLst>
        </pc:spChg>
      </pc:sldChg>
      <pc:sldChg chg="delSp modSp modNotesTx">
        <pc:chgData name="Gooden, Caroline J." userId="c8447a8f-bb57-4b94-b973-2a32a1aae41a" providerId="ADAL" clId="{0ADE4E8B-67CE-4D75-AE0F-97844CDB8DDE}" dt="2021-09-15T18:43:42.531" v="210" actId="20577"/>
        <pc:sldMkLst>
          <pc:docMk/>
          <pc:sldMk cId="4062948154" sldId="273"/>
        </pc:sldMkLst>
        <pc:spChg chg="del">
          <ac:chgData name="Gooden, Caroline J." userId="c8447a8f-bb57-4b94-b973-2a32a1aae41a" providerId="ADAL" clId="{0ADE4E8B-67CE-4D75-AE0F-97844CDB8DDE}" dt="2021-09-15T18:42:55.212" v="201"/>
          <ac:spMkLst>
            <pc:docMk/>
            <pc:sldMk cId="4062948154" sldId="273"/>
            <ac:spMk id="3" creationId="{00000000-0000-0000-0000-000000000000}"/>
          </ac:spMkLst>
        </pc:spChg>
        <pc:spChg chg="mod">
          <ac:chgData name="Gooden, Caroline J." userId="c8447a8f-bb57-4b94-b973-2a32a1aae41a" providerId="ADAL" clId="{0ADE4E8B-67CE-4D75-AE0F-97844CDB8DDE}" dt="2021-09-15T18:43:42.531" v="210" actId="20577"/>
          <ac:spMkLst>
            <pc:docMk/>
            <pc:sldMk cId="4062948154" sldId="273"/>
            <ac:spMk id="5" creationId="{00000000-0000-0000-0000-000000000000}"/>
          </ac:spMkLst>
        </pc:spChg>
      </pc:sldChg>
      <pc:sldChg chg="modSp modNotesTx">
        <pc:chgData name="Gooden, Caroline J." userId="c8447a8f-bb57-4b94-b973-2a32a1aae41a" providerId="ADAL" clId="{0ADE4E8B-67CE-4D75-AE0F-97844CDB8DDE}" dt="2021-09-15T18:43:26.076" v="208" actId="20577"/>
        <pc:sldMkLst>
          <pc:docMk/>
          <pc:sldMk cId="1193690812" sldId="274"/>
        </pc:sldMkLst>
        <pc:spChg chg="mod">
          <ac:chgData name="Gooden, Caroline J." userId="c8447a8f-bb57-4b94-b973-2a32a1aae41a" providerId="ADAL" clId="{0ADE4E8B-67CE-4D75-AE0F-97844CDB8DDE}" dt="2021-09-15T18:43:26.076" v="208" actId="20577"/>
          <ac:spMkLst>
            <pc:docMk/>
            <pc:sldMk cId="1193690812" sldId="274"/>
            <ac:spMk id="4" creationId="{00000000-0000-0000-0000-000000000000}"/>
          </ac:spMkLst>
        </pc:spChg>
      </pc:sldChg>
      <pc:sldChg chg="modSp modNotesTx">
        <pc:chgData name="Gooden, Caroline J." userId="c8447a8f-bb57-4b94-b973-2a32a1aae41a" providerId="ADAL" clId="{0ADE4E8B-67CE-4D75-AE0F-97844CDB8DDE}" dt="2021-09-15T18:44:07.615" v="233" actId="20577"/>
        <pc:sldMkLst>
          <pc:docMk/>
          <pc:sldMk cId="2809375421" sldId="275"/>
        </pc:sldMkLst>
        <pc:spChg chg="mod">
          <ac:chgData name="Gooden, Caroline J." userId="c8447a8f-bb57-4b94-b973-2a32a1aae41a" providerId="ADAL" clId="{0ADE4E8B-67CE-4D75-AE0F-97844CDB8DDE}" dt="2021-09-15T18:44:07.615" v="233" actId="20577"/>
          <ac:spMkLst>
            <pc:docMk/>
            <pc:sldMk cId="2809375421" sldId="275"/>
            <ac:spMk id="4" creationId="{00000000-0000-0000-0000-000000000000}"/>
          </ac:spMkLst>
        </pc:spChg>
      </pc:sldChg>
      <pc:sldChg chg="delSp modSp modNotesTx">
        <pc:chgData name="Gooden, Caroline J." userId="c8447a8f-bb57-4b94-b973-2a32a1aae41a" providerId="ADAL" clId="{0ADE4E8B-67CE-4D75-AE0F-97844CDB8DDE}" dt="2021-09-15T18:44:30.662" v="237" actId="20577"/>
        <pc:sldMkLst>
          <pc:docMk/>
          <pc:sldMk cId="3379732110" sldId="276"/>
        </pc:sldMkLst>
        <pc:spChg chg="del">
          <ac:chgData name="Gooden, Caroline J." userId="c8447a8f-bb57-4b94-b973-2a32a1aae41a" providerId="ADAL" clId="{0ADE4E8B-67CE-4D75-AE0F-97844CDB8DDE}" dt="2021-09-15T18:44:22.152" v="235"/>
          <ac:spMkLst>
            <pc:docMk/>
            <pc:sldMk cId="3379732110" sldId="276"/>
            <ac:spMk id="3" creationId="{00000000-0000-0000-0000-000000000000}"/>
          </ac:spMkLst>
        </pc:spChg>
        <pc:spChg chg="mod">
          <ac:chgData name="Gooden, Caroline J." userId="c8447a8f-bb57-4b94-b973-2a32a1aae41a" providerId="ADAL" clId="{0ADE4E8B-67CE-4D75-AE0F-97844CDB8DDE}" dt="2021-09-15T18:44:30.662" v="237" actId="20577"/>
          <ac:spMkLst>
            <pc:docMk/>
            <pc:sldMk cId="3379732110" sldId="276"/>
            <ac:spMk id="5" creationId="{00000000-0000-0000-0000-000000000000}"/>
          </ac:spMkLst>
        </pc:spChg>
      </pc:sldChg>
      <pc:sldChg chg="modNotesTx">
        <pc:chgData name="Gooden, Caroline J." userId="c8447a8f-bb57-4b94-b973-2a32a1aae41a" providerId="ADAL" clId="{0ADE4E8B-67CE-4D75-AE0F-97844CDB8DDE}" dt="2021-09-15T18:36:37.972" v="147" actId="20577"/>
        <pc:sldMkLst>
          <pc:docMk/>
          <pc:sldMk cId="551850847" sldId="277"/>
        </pc:sldMkLst>
      </pc:sldChg>
      <pc:sldChg chg="modNotesTx">
        <pc:chgData name="Gooden, Caroline J." userId="c8447a8f-bb57-4b94-b973-2a32a1aae41a" providerId="ADAL" clId="{0ADE4E8B-67CE-4D75-AE0F-97844CDB8DDE}" dt="2021-09-15T18:37:43.690" v="159" actId="20577"/>
        <pc:sldMkLst>
          <pc:docMk/>
          <pc:sldMk cId="1920725376" sldId="279"/>
        </pc:sldMkLst>
      </pc:sldChg>
      <pc:sldChg chg="modSp">
        <pc:chgData name="Gooden, Caroline J." userId="c8447a8f-bb57-4b94-b973-2a32a1aae41a" providerId="ADAL" clId="{0ADE4E8B-67CE-4D75-AE0F-97844CDB8DDE}" dt="2021-09-15T18:54:20.554" v="479" actId="1076"/>
        <pc:sldMkLst>
          <pc:docMk/>
          <pc:sldMk cId="3184848829" sldId="282"/>
        </pc:sldMkLst>
        <pc:spChg chg="mod">
          <ac:chgData name="Gooden, Caroline J." userId="c8447a8f-bb57-4b94-b973-2a32a1aae41a" providerId="ADAL" clId="{0ADE4E8B-67CE-4D75-AE0F-97844CDB8DDE}" dt="2021-09-15T18:54:20.554" v="479" actId="1076"/>
          <ac:spMkLst>
            <pc:docMk/>
            <pc:sldMk cId="3184848829" sldId="282"/>
            <ac:spMk id="3" creationId="{2554DB9A-D6DA-4645-9404-4AC9679FCBC7}"/>
          </ac:spMkLst>
        </pc:spChg>
      </pc:sldChg>
      <pc:sldChg chg="delSp modSp">
        <pc:chgData name="Gooden, Caroline J." userId="c8447a8f-bb57-4b94-b973-2a32a1aae41a" providerId="ADAL" clId="{0ADE4E8B-67CE-4D75-AE0F-97844CDB8DDE}" dt="2021-09-15T18:47:51.037" v="411" actId="20577"/>
        <pc:sldMkLst>
          <pc:docMk/>
          <pc:sldMk cId="3596567885" sldId="284"/>
        </pc:sldMkLst>
        <pc:spChg chg="mod">
          <ac:chgData name="Gooden, Caroline J." userId="c8447a8f-bb57-4b94-b973-2a32a1aae41a" providerId="ADAL" clId="{0ADE4E8B-67CE-4D75-AE0F-97844CDB8DDE}" dt="2021-09-15T18:47:51.037" v="411" actId="20577"/>
          <ac:spMkLst>
            <pc:docMk/>
            <pc:sldMk cId="3596567885" sldId="284"/>
            <ac:spMk id="3" creationId="{00000000-0000-0000-0000-000000000000}"/>
          </ac:spMkLst>
        </pc:spChg>
        <pc:picChg chg="del">
          <ac:chgData name="Gooden, Caroline J." userId="c8447a8f-bb57-4b94-b973-2a32a1aae41a" providerId="ADAL" clId="{0ADE4E8B-67CE-4D75-AE0F-97844CDB8DDE}" dt="2021-09-15T18:33:36.364" v="4"/>
          <ac:picMkLst>
            <pc:docMk/>
            <pc:sldMk cId="3596567885" sldId="284"/>
            <ac:picMk id="5" creationId="{AF6477C4-2293-4426-A4CF-C4A80F1F55B8}"/>
          </ac:picMkLst>
        </pc:picChg>
        <pc:picChg chg="mod">
          <ac:chgData name="Gooden, Caroline J." userId="c8447a8f-bb57-4b94-b973-2a32a1aae41a" providerId="ADAL" clId="{0ADE4E8B-67CE-4D75-AE0F-97844CDB8DDE}" dt="2021-09-15T18:33:41.623" v="5" actId="1076"/>
          <ac:picMkLst>
            <pc:docMk/>
            <pc:sldMk cId="3596567885" sldId="284"/>
            <ac:picMk id="8" creationId="{334C64AA-49AE-4175-BF18-52DA9F9ECAC7}"/>
          </ac:picMkLst>
        </pc:picChg>
      </pc:sldChg>
      <pc:sldChg chg="modSp add">
        <pc:chgData name="Gooden, Caroline J." userId="c8447a8f-bb57-4b94-b973-2a32a1aae41a" providerId="ADAL" clId="{0ADE4E8B-67CE-4D75-AE0F-97844CDB8DDE}" dt="2021-09-15T18:36:55.010" v="153" actId="20577"/>
        <pc:sldMkLst>
          <pc:docMk/>
          <pc:sldMk cId="2340395447" sldId="285"/>
        </pc:sldMkLst>
        <pc:spChg chg="mod">
          <ac:chgData name="Gooden, Caroline J." userId="c8447a8f-bb57-4b94-b973-2a32a1aae41a" providerId="ADAL" clId="{0ADE4E8B-67CE-4D75-AE0F-97844CDB8DDE}" dt="2021-09-15T18:35:04.134" v="10" actId="20577"/>
          <ac:spMkLst>
            <pc:docMk/>
            <pc:sldMk cId="2340395447" sldId="285"/>
            <ac:spMk id="4" creationId="{C9F9D4D3-C709-3946-85F7-A0D6F070C487}"/>
          </ac:spMkLst>
        </pc:spChg>
        <pc:spChg chg="mod">
          <ac:chgData name="Gooden, Caroline J." userId="c8447a8f-bb57-4b94-b973-2a32a1aae41a" providerId="ADAL" clId="{0ADE4E8B-67CE-4D75-AE0F-97844CDB8DDE}" dt="2021-09-15T18:36:55.010" v="153" actId="20577"/>
          <ac:spMkLst>
            <pc:docMk/>
            <pc:sldMk cId="2340395447" sldId="285"/>
            <ac:spMk id="8" creationId="{FD7AC503-ABAB-6B48-BC1F-6779D6F532C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0B9244-D11C-1644-B6E9-B61B53530BB2}" type="datetimeFigureOut">
              <a:rPr lang="en-US" smtClean="0"/>
              <a:t>9/15/2021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E08166-126D-C145-BB2E-D5691F53A06B}" type="slidenum">
              <a:rPr lang="en-US" smtClean="0"/>
              <a:t>‹#›</a:t>
            </a:fld>
            <a:endParaRPr lang="en-US"/>
          </a:p>
        </p:txBody>
      </p:sp>
    </p:spTree>
    <p:extLst>
      <p:ext uri="{BB962C8B-B14F-4D97-AF65-F5344CB8AC3E}">
        <p14:creationId xmlns:p14="http://schemas.microsoft.com/office/powerpoint/2010/main" val="4259244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Poll next slide</a:t>
            </a:r>
          </a:p>
        </p:txBody>
      </p:sp>
      <p:sp>
        <p:nvSpPr>
          <p:cNvPr id="4" name="Slide Number Placeholder 3"/>
          <p:cNvSpPr>
            <a:spLocks noGrp="1"/>
          </p:cNvSpPr>
          <p:nvPr>
            <p:ph type="sldNum" sz="quarter" idx="5"/>
          </p:nvPr>
        </p:nvSpPr>
        <p:spPr/>
        <p:txBody>
          <a:bodyPr/>
          <a:lstStyle/>
          <a:p>
            <a:fld id="{E2E08166-126D-C145-BB2E-D5691F53A06B}" type="slidenum">
              <a:rPr lang="en-US" smtClean="0"/>
              <a:t>3</a:t>
            </a:fld>
            <a:endParaRPr lang="en-US"/>
          </a:p>
        </p:txBody>
      </p:sp>
    </p:spTree>
    <p:extLst>
      <p:ext uri="{BB962C8B-B14F-4D97-AF65-F5344CB8AC3E}">
        <p14:creationId xmlns:p14="http://schemas.microsoft.com/office/powerpoint/2010/main" val="3582490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Strategies</a:t>
            </a:r>
          </a:p>
          <a:p>
            <a:r>
              <a:rPr lang="en-US" sz="1200" kern="1200" dirty="0">
                <a:solidFill>
                  <a:schemeClr val="tx1"/>
                </a:solidFill>
                <a:effectLst/>
                <a:latin typeface="+mn-lt"/>
                <a:ea typeface="+mn-ea"/>
                <a:cs typeface="+mn-cs"/>
              </a:rPr>
              <a:t>Skills</a:t>
            </a:r>
          </a:p>
          <a:p>
            <a:r>
              <a:rPr lang="en-US" sz="1200" kern="1200" dirty="0">
                <a:solidFill>
                  <a:schemeClr val="tx1"/>
                </a:solidFill>
                <a:effectLst/>
                <a:latin typeface="+mn-lt"/>
                <a:ea typeface="+mn-ea"/>
                <a:cs typeface="+mn-cs"/>
              </a:rPr>
              <a:t>Signaling openness</a:t>
            </a:r>
          </a:p>
          <a:p>
            <a:r>
              <a:rPr lang="en-US" sz="1200" kern="1200" dirty="0">
                <a:solidFill>
                  <a:schemeClr val="tx1"/>
                </a:solidFill>
                <a:effectLst/>
                <a:latin typeface="+mn-lt"/>
                <a:ea typeface="+mn-ea"/>
                <a:cs typeface="+mn-cs"/>
              </a:rPr>
              <a:t>Have relaxed facial expressions and posture.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Maintain eye contact.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Use visual and vocal encouragement, and a friendly demeanor and tone of voice.</a:t>
            </a:r>
          </a:p>
          <a:p>
            <a:r>
              <a:rPr lang="en-US" sz="1200" kern="1200" dirty="0">
                <a:solidFill>
                  <a:schemeClr val="tx1"/>
                </a:solidFill>
                <a:effectLst/>
                <a:latin typeface="+mn-lt"/>
                <a:ea typeface="+mn-ea"/>
                <a:cs typeface="+mn-cs"/>
              </a:rPr>
              <a:t>Reflecting message</a:t>
            </a:r>
          </a:p>
          <a:p>
            <a:r>
              <a:rPr lang="en-US" sz="1200" kern="1200" dirty="0">
                <a:solidFill>
                  <a:schemeClr val="tx1"/>
                </a:solidFill>
                <a:effectLst/>
                <a:latin typeface="+mn-lt"/>
                <a:ea typeface="+mn-ea"/>
                <a:cs typeface="+mn-cs"/>
              </a:rPr>
              <a:t>Use empathic statements to show concern (e.g., “I can really tell that you are frustrated with this whole toilet training thing”).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Paraphrase to capture what was said (e.g., “So, if I understand correctly, you were really hoping to be able to drop Joe off at school 15 minutes early so you can get to work on time”).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Summarize key points to get closure (e.g., “Today, we’ve talked about the results of Gail’s developmental assessment, some goals we can work on this school year, and the types of activities that she prefers”).</a:t>
            </a:r>
          </a:p>
          <a:p>
            <a:r>
              <a:rPr lang="en-US" sz="1200" kern="1200" dirty="0">
                <a:solidFill>
                  <a:schemeClr val="tx1"/>
                </a:solidFill>
                <a:effectLst/>
                <a:latin typeface="+mn-lt"/>
                <a:ea typeface="+mn-ea"/>
                <a:cs typeface="+mn-cs"/>
              </a:rPr>
              <a:t>Intentional inquiry</a:t>
            </a:r>
          </a:p>
          <a:p>
            <a:r>
              <a:rPr lang="en-US" sz="1200" kern="1200" dirty="0">
                <a:solidFill>
                  <a:schemeClr val="tx1"/>
                </a:solidFill>
                <a:effectLst/>
                <a:latin typeface="+mn-lt"/>
                <a:ea typeface="+mn-ea"/>
                <a:cs typeface="+mn-cs"/>
              </a:rPr>
              <a:t>Use a variety of questions, including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Closed-ended questions (e.g., “When was your son toilet trained?”)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Open-ended questions (e.g., “Why do you think it is so difficult for Phillip to learn to use the toilet?”)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Indirect questions (e.g., “Tell me a bit more about the strategies you have tried to toilet-train Phillip.”)</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Perception-checking questions (e.g., “Am I understanding you to say that Phillip was going to the potty regularly for 2 months and then stopped?”)</a:t>
            </a:r>
          </a:p>
          <a:p>
            <a:r>
              <a:rPr lang="en-US" sz="1200" kern="1200" dirty="0">
                <a:solidFill>
                  <a:schemeClr val="tx1"/>
                </a:solidFill>
                <a:effectLst/>
                <a:latin typeface="+mn-lt"/>
                <a:ea typeface="+mn-ea"/>
                <a:cs typeface="+mn-cs"/>
              </a:rPr>
              <a:t>Influencing skills</a:t>
            </a:r>
          </a:p>
          <a:p>
            <a:r>
              <a:rPr lang="en-US" sz="1200" kern="1200" dirty="0">
                <a:solidFill>
                  <a:schemeClr val="tx1"/>
                </a:solidFill>
                <a:effectLst/>
                <a:latin typeface="+mn-lt"/>
                <a:ea typeface="+mn-ea"/>
                <a:cs typeface="+mn-cs"/>
              </a:rPr>
              <a:t>Provide information (e.g., “I’d like to share some information with you about our program’s policies on curriculum, illness, and holidays”).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Provide support (e.g., “Kelly has really been getting along well with her friends at school lately. You all must have really been working on sharing with her brother and sisters”).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Focus attention (e.g., “I think it might be a good idea for us to give some extra attention to Kelly’s interactions with other children, now that her communication has improved so much”).</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Offer help (e.g., “How can we be of the most assistance to you with these toilet training issues?”).</a:t>
            </a:r>
          </a:p>
          <a:p>
            <a:endParaRPr lang="en-US" dirty="0"/>
          </a:p>
        </p:txBody>
      </p:sp>
      <p:sp>
        <p:nvSpPr>
          <p:cNvPr id="4" name="Slide Number Placeholder 3"/>
          <p:cNvSpPr>
            <a:spLocks noGrp="1"/>
          </p:cNvSpPr>
          <p:nvPr>
            <p:ph type="sldNum" sz="quarter" idx="5"/>
          </p:nvPr>
        </p:nvSpPr>
        <p:spPr/>
        <p:txBody>
          <a:bodyPr/>
          <a:lstStyle/>
          <a:p>
            <a:fld id="{E2E08166-126D-C145-BB2E-D5691F53A06B}" type="slidenum">
              <a:rPr lang="en-US" smtClean="0"/>
              <a:t>15</a:t>
            </a:fld>
            <a:endParaRPr lang="en-US"/>
          </a:p>
        </p:txBody>
      </p:sp>
    </p:spTree>
    <p:extLst>
      <p:ext uri="{BB962C8B-B14F-4D97-AF65-F5344CB8AC3E}">
        <p14:creationId xmlns:p14="http://schemas.microsoft.com/office/powerpoint/2010/main" val="4340319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lnSpcReduction="10000"/>
          </a:bodyPr>
          <a:lstStyle/>
          <a:p>
            <a:r>
              <a:rPr dirty="0"/>
              <a:t>Citations:</a:t>
            </a:r>
          </a:p>
          <a:p>
            <a:r>
              <a:rPr dirty="0" err="1"/>
              <a:t>Willings</a:t>
            </a:r>
            <a:r>
              <a:rPr dirty="0"/>
              <a:t>, C. (2017). Impact on Development &amp; Learning. Retrieved from https://www.teachingvisuallyimpaired.com</a:t>
            </a:r>
          </a:p>
          <a:p>
            <a:r>
              <a:rPr dirty="0"/>
              <a:t>15. McGlone, L., Hamilton, R., McCulloch, D. L., MacKinnon, J. R., </a:t>
            </a:r>
            <a:r>
              <a:rPr dirty="0" err="1"/>
              <a:t>Bradnam</a:t>
            </a:r>
            <a:r>
              <a:rPr dirty="0"/>
              <a:t>, M., &amp; Mactier, H. (2013). Visual outcome in infants born to drug-misusing mothers prescribed methadone in pregnancy. British Journal of Ophthalmology, 98(2), 238–245. https://doi.org/10.1136/bjophthalmol-2013-303967 88. Maguire, D. J., Taylor, S., Armstrong, K., Shaffer-</a:t>
            </a:r>
            <a:r>
              <a:rPr dirty="0" err="1"/>
              <a:t>Hudkins</a:t>
            </a:r>
            <a:r>
              <a:rPr dirty="0"/>
              <a:t>, E., Germain, A. M., Brooks, S. S., … Clark, L. (2016b). Long-Term Outcomes of Infants with Neonatal Abstinence Syndrome. Neonatal Network, 35(5), 277–286. https://doi.org/10.1891/0730-0832.35.5.277 </a:t>
            </a:r>
          </a:p>
          <a:p>
            <a:r>
              <a:rPr dirty="0"/>
              <a:t>140. Gregory, G. A., &amp; </a:t>
            </a:r>
            <a:r>
              <a:rPr dirty="0" err="1"/>
              <a:t>Aiton</a:t>
            </a:r>
            <a:r>
              <a:rPr dirty="0"/>
              <a:t>, N. R. (2017). Intrauterine illicit drug exposure and neurodevelopmental outcomes for children: how current literature informs management and assessment. </a:t>
            </a:r>
            <a:r>
              <a:rPr dirty="0" err="1"/>
              <a:t>Paediatrics</a:t>
            </a:r>
            <a:r>
              <a:rPr dirty="0"/>
              <a:t> and Child Health, 27(8), 383–387. https://doi.org/10.1016/j.paed.2017.05.003 175. </a:t>
            </a:r>
            <a:r>
              <a:rPr dirty="0" err="1"/>
              <a:t>Yoo</a:t>
            </a:r>
            <a:r>
              <a:rPr dirty="0"/>
              <a:t>, S. H., Jansson, L. M., &amp; Park, H.-J. (2017). Sensorimotor outcomes in children with prenatal exposure to methadone. Journal of American Association for Pediatric Ophthalmology and Strabismus, 21(4), 316–321. https://doi.org/10.1016/j.jaapos.2017.05.025 </a:t>
            </a:r>
          </a:p>
          <a:p>
            <a:r>
              <a:rPr dirty="0"/>
              <a:t>130. McGlone, L., &amp; Mactier, H. (2015). Infants of opioid-dependent mothers: Neurodevelopment at six months. Early Human Development, 91(1), 19–21. https://doi.org/10.1016/j.earlhumdev.2014.10.006 </a:t>
            </a:r>
          </a:p>
        </p:txBody>
      </p:sp>
    </p:spTree>
    <p:extLst>
      <p:ext uri="{BB962C8B-B14F-4D97-AF65-F5344CB8AC3E}">
        <p14:creationId xmlns:p14="http://schemas.microsoft.com/office/powerpoint/2010/main" val="17965594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E08166-126D-C145-BB2E-D5691F53A06B}" type="slidenum">
              <a:rPr lang="en-US" smtClean="0"/>
              <a:t>17</a:t>
            </a:fld>
            <a:endParaRPr lang="en-US"/>
          </a:p>
        </p:txBody>
      </p:sp>
    </p:spTree>
    <p:extLst>
      <p:ext uri="{BB962C8B-B14F-4D97-AF65-F5344CB8AC3E}">
        <p14:creationId xmlns:p14="http://schemas.microsoft.com/office/powerpoint/2010/main" val="892854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cs typeface="Calibri"/>
            </a:endParaRPr>
          </a:p>
        </p:txBody>
      </p:sp>
      <p:sp>
        <p:nvSpPr>
          <p:cNvPr id="4" name="Slide Number Placeholder 3"/>
          <p:cNvSpPr>
            <a:spLocks noGrp="1"/>
          </p:cNvSpPr>
          <p:nvPr>
            <p:ph type="sldNum" sz="quarter" idx="10"/>
          </p:nvPr>
        </p:nvSpPr>
        <p:spPr/>
        <p:txBody>
          <a:bodyPr/>
          <a:lstStyle/>
          <a:p>
            <a:fld id="{A0921EC5-5F82-4272-A619-C53C8900FEBA}" type="slidenum">
              <a:rPr lang="en-US" smtClean="0"/>
              <a:t>20</a:t>
            </a:fld>
            <a:endParaRPr lang="en-US" dirty="0"/>
          </a:p>
        </p:txBody>
      </p:sp>
    </p:spTree>
    <p:extLst>
      <p:ext uri="{BB962C8B-B14F-4D97-AF65-F5344CB8AC3E}">
        <p14:creationId xmlns:p14="http://schemas.microsoft.com/office/powerpoint/2010/main" val="42602165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cs typeface="Calibri"/>
            </a:endParaRPr>
          </a:p>
        </p:txBody>
      </p:sp>
      <p:sp>
        <p:nvSpPr>
          <p:cNvPr id="4" name="Slide Number Placeholder 3"/>
          <p:cNvSpPr>
            <a:spLocks noGrp="1"/>
          </p:cNvSpPr>
          <p:nvPr>
            <p:ph type="sldNum" sz="quarter" idx="10"/>
          </p:nvPr>
        </p:nvSpPr>
        <p:spPr/>
        <p:txBody>
          <a:bodyPr/>
          <a:lstStyle/>
          <a:p>
            <a:fld id="{A0921EC5-5F82-4272-A619-C53C8900FEBA}" type="slidenum">
              <a:rPr lang="en-US" smtClean="0"/>
              <a:t>21</a:t>
            </a:fld>
            <a:endParaRPr lang="en-US" dirty="0"/>
          </a:p>
        </p:txBody>
      </p:sp>
    </p:spTree>
    <p:extLst>
      <p:ext uri="{BB962C8B-B14F-4D97-AF65-F5344CB8AC3E}">
        <p14:creationId xmlns:p14="http://schemas.microsoft.com/office/powerpoint/2010/main" val="9436304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22</a:t>
            </a:fld>
            <a:endParaRPr lang="en-US" dirty="0"/>
          </a:p>
        </p:txBody>
      </p:sp>
    </p:spTree>
    <p:extLst>
      <p:ext uri="{BB962C8B-B14F-4D97-AF65-F5344CB8AC3E}">
        <p14:creationId xmlns:p14="http://schemas.microsoft.com/office/powerpoint/2010/main" val="30253028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23</a:t>
            </a:fld>
            <a:endParaRPr lang="en-US" dirty="0"/>
          </a:p>
        </p:txBody>
      </p:sp>
    </p:spTree>
    <p:extLst>
      <p:ext uri="{BB962C8B-B14F-4D97-AF65-F5344CB8AC3E}">
        <p14:creationId xmlns:p14="http://schemas.microsoft.com/office/powerpoint/2010/main" val="2971287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Poll: Check which of the following conditions you have seen in children you’ve worked with. </a:t>
            </a:r>
          </a:p>
        </p:txBody>
      </p:sp>
      <p:sp>
        <p:nvSpPr>
          <p:cNvPr id="4" name="Slide Number Placeholder 3"/>
          <p:cNvSpPr>
            <a:spLocks noGrp="1"/>
          </p:cNvSpPr>
          <p:nvPr>
            <p:ph type="sldNum" sz="quarter" idx="5"/>
          </p:nvPr>
        </p:nvSpPr>
        <p:spPr/>
        <p:txBody>
          <a:bodyPr/>
          <a:lstStyle/>
          <a:p>
            <a:fld id="{E2E08166-126D-C145-BB2E-D5691F53A06B}" type="slidenum">
              <a:rPr lang="en-US" smtClean="0"/>
              <a:t>4</a:t>
            </a:fld>
            <a:endParaRPr lang="en-US"/>
          </a:p>
        </p:txBody>
      </p:sp>
    </p:spTree>
    <p:extLst>
      <p:ext uri="{BB962C8B-B14F-4D97-AF65-F5344CB8AC3E}">
        <p14:creationId xmlns:p14="http://schemas.microsoft.com/office/powerpoint/2010/main" val="1284770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dirty="0"/>
              <a:t>Citations:</a:t>
            </a:r>
          </a:p>
          <a:p>
            <a:r>
              <a:rPr dirty="0"/>
              <a:t>81. Yeoh, S. L., Eastwood, J., Wright, I. M., Morton, R., </a:t>
            </a:r>
            <a:r>
              <a:rPr dirty="0" err="1"/>
              <a:t>Melhuish</a:t>
            </a:r>
            <a:r>
              <a:rPr dirty="0"/>
              <a:t>, E., Ward, M., &amp; </a:t>
            </a:r>
            <a:r>
              <a:rPr dirty="0" err="1"/>
              <a:t>Oei</a:t>
            </a:r>
            <a:r>
              <a:rPr dirty="0"/>
              <a:t>, J. L. (2019). Cognitive and Motor Outcomes of Children With Prenatal Opioid Exposure. JAMA Network Open, 2(7), e197025. https://doi.org/10.1001/jamanetworkopen.2019.7025 </a:t>
            </a:r>
          </a:p>
          <a:p>
            <a:r>
              <a:rPr dirty="0"/>
              <a:t>177. </a:t>
            </a:r>
            <a:r>
              <a:rPr dirty="0" err="1"/>
              <a:t>Serino</a:t>
            </a:r>
            <a:r>
              <a:rPr dirty="0"/>
              <a:t>, MA, D., Peterson, MD, B. S., &amp; Rosen, MD, T. S. (2018). Psychological Functioning of Women Taking Illicit Drugs during Pregnancy and the Growth and Development of Their Offspring in Early Childhood. Journal of Dual Diagnosis, 14(3), 158–170. https://doi.org/10.1080/15504263.2018.1468946 </a:t>
            </a:r>
          </a:p>
        </p:txBody>
      </p:sp>
    </p:spTree>
    <p:extLst>
      <p:ext uri="{BB962C8B-B14F-4D97-AF65-F5344CB8AC3E}">
        <p14:creationId xmlns:p14="http://schemas.microsoft.com/office/powerpoint/2010/main" val="1408155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dirty="0"/>
              <a:t>Citations:</a:t>
            </a:r>
          </a:p>
          <a:p>
            <a:r>
              <a:rPr dirty="0"/>
              <a:t>177. </a:t>
            </a:r>
            <a:r>
              <a:rPr dirty="0" err="1"/>
              <a:t>Serino</a:t>
            </a:r>
            <a:r>
              <a:rPr dirty="0"/>
              <a:t>, MA, D., Peterson, MD, B. S., &amp; Rosen, MD, T. S. (2018). Psychological Functioning of Women Taking Illicit Drugs during Pregnancy and the Growth and Development of Their Offspring in Early Childhood. Journal of Dual Diagnosis, 14(3), 158–170. https://doi.org/10.1080/15504263.2018.1468946 181. </a:t>
            </a:r>
            <a:r>
              <a:rPr dirty="0" err="1"/>
              <a:t>Palchik</a:t>
            </a:r>
            <a:r>
              <a:rPr dirty="0"/>
              <a:t>, A. B., </a:t>
            </a:r>
            <a:r>
              <a:rPr dirty="0" err="1"/>
              <a:t>Einspieler</a:t>
            </a:r>
            <a:r>
              <a:rPr dirty="0"/>
              <a:t>, C., </a:t>
            </a:r>
            <a:r>
              <a:rPr dirty="0" err="1"/>
              <a:t>Evstafeyeva</a:t>
            </a:r>
            <a:r>
              <a:rPr dirty="0"/>
              <a:t>, I. V., Talisa, V. B., &amp; </a:t>
            </a:r>
            <a:r>
              <a:rPr dirty="0" err="1"/>
              <a:t>Marschik</a:t>
            </a:r>
            <a:r>
              <a:rPr dirty="0"/>
              <a:t>, P. B. (2013). Intra-uterine exposure to maternal opiate abuse and HIV: The impact on the developing nervous system. Early Human Development, 89(4), 229–235. https://doi.org/10.1016/j.earlhumdev.2013.02.004 </a:t>
            </a:r>
          </a:p>
          <a:p>
            <a:r>
              <a:rPr dirty="0"/>
              <a:t>213. Towers, C. V., </a:t>
            </a:r>
            <a:r>
              <a:rPr dirty="0" err="1"/>
              <a:t>Knapper</a:t>
            </a:r>
            <a:r>
              <a:rPr dirty="0"/>
              <a:t>, A., Gaylord, M., Burnette, T., Neal, R., &amp; Hennessy, M. (2020). Torticollis in infants with neonatal abstinence syndrome. Journal of Perinatology. https://doi.org/10.1038/s41372-019-0580-x </a:t>
            </a:r>
          </a:p>
          <a:p>
            <a:r>
              <a:rPr dirty="0"/>
              <a:t>6. Trager, A. L. (2016, April 25). The Role of Developmental Therapy Team in the Non-Pharmacologic Management of the Infant with NAS[</a:t>
            </a:r>
            <a:r>
              <a:rPr dirty="0" err="1"/>
              <a:t>Powerpoint</a:t>
            </a:r>
            <a:r>
              <a:rPr dirty="0"/>
              <a:t> Slides]. https://opqc.net/sites/bmidrupalpopqc.chmcres.cchmc.org/files/Learning%20Sessions/April%2025,%202016%20Learning%20Session/2.%20115-215_Innovations.pdf </a:t>
            </a:r>
          </a:p>
        </p:txBody>
      </p:sp>
    </p:spTree>
    <p:extLst>
      <p:ext uri="{BB962C8B-B14F-4D97-AF65-F5344CB8AC3E}">
        <p14:creationId xmlns:p14="http://schemas.microsoft.com/office/powerpoint/2010/main" val="854258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dirty="0"/>
              <a:t>Citation:</a:t>
            </a:r>
          </a:p>
          <a:p>
            <a:r>
              <a:rPr dirty="0"/>
              <a:t>214. Miller, J. S., Anderson, J. G., Erwin, P. C., Davis, S. K., &amp; Lindley, L. C. (2020). The Effects of Neonatal Abstinence Syndrome on Language Delay from Birth to 10 Years. Journal of Pediatric Nursing, 51, 67–74. https://doi.org/10.1016/j.pedn.2019.12.011 </a:t>
            </a:r>
          </a:p>
        </p:txBody>
      </p:sp>
    </p:spTree>
    <p:extLst>
      <p:ext uri="{BB962C8B-B14F-4D97-AF65-F5344CB8AC3E}">
        <p14:creationId xmlns:p14="http://schemas.microsoft.com/office/powerpoint/2010/main" val="693254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children with NAS qualify for early intervention services in I</a:t>
            </a:r>
            <a:r>
              <a:rPr lang="en-US" sz="1200" b="0" i="0" u="none" strike="noStrike" kern="1200" dirty="0">
                <a:solidFill>
                  <a:schemeClr val="tx1"/>
                </a:solidFill>
                <a:effectLst/>
                <a:latin typeface="+mn-lt"/>
                <a:ea typeface="+mn-ea"/>
                <a:cs typeface="+mn-cs"/>
              </a:rPr>
              <a:t>ndiana, Ohio, Massachusetts and West Virginia.  Virginia and California may also.  Many states treat like we do—the child either has another qualifying condition or a development delay. </a:t>
            </a:r>
            <a:endParaRPr lang="en-US" dirty="0"/>
          </a:p>
        </p:txBody>
      </p:sp>
      <p:sp>
        <p:nvSpPr>
          <p:cNvPr id="4" name="Slide Number Placeholder 3"/>
          <p:cNvSpPr>
            <a:spLocks noGrp="1"/>
          </p:cNvSpPr>
          <p:nvPr>
            <p:ph type="sldNum" sz="quarter" idx="5"/>
          </p:nvPr>
        </p:nvSpPr>
        <p:spPr/>
        <p:txBody>
          <a:bodyPr/>
          <a:lstStyle/>
          <a:p>
            <a:fld id="{E2E08166-126D-C145-BB2E-D5691F53A06B}" type="slidenum">
              <a:rPr lang="en-US" smtClean="0"/>
              <a:t>9</a:t>
            </a:fld>
            <a:endParaRPr lang="en-US"/>
          </a:p>
        </p:txBody>
      </p:sp>
    </p:spTree>
    <p:extLst>
      <p:ext uri="{BB962C8B-B14F-4D97-AF65-F5344CB8AC3E}">
        <p14:creationId xmlns:p14="http://schemas.microsoft.com/office/powerpoint/2010/main" val="18853395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Metro</a:t>
            </a:r>
            <a:r>
              <a:rPr lang="en-US" baseline="0" dirty="0"/>
              <a:t> united way </a:t>
            </a:r>
            <a:r>
              <a:rPr lang="en-US" baseline="0" dirty="0" err="1"/>
              <a:t>youtube</a:t>
            </a:r>
            <a:r>
              <a:rPr lang="en-US" baseline="0" dirty="0"/>
              <a:t> - https://www.youtube.com/watch?v=wJDh1pOHyQE</a:t>
            </a:r>
          </a:p>
          <a:p>
            <a:endParaRPr lang="en-US" baseline="0" dirty="0"/>
          </a:p>
          <a:p>
            <a:r>
              <a:rPr lang="en-US" dirty="0"/>
              <a:t>http://hacstxs.org/wp-content/uploads/2013/12/Master-Set.pdf</a:t>
            </a:r>
          </a:p>
          <a:p>
            <a:endParaRPr lang="en-US" dirty="0"/>
          </a:p>
          <a:p>
            <a:r>
              <a:rPr lang="en-US" dirty="0"/>
              <a:t>www.metrounitedway.org/asq   - shows how parents</a:t>
            </a:r>
            <a:r>
              <a:rPr lang="en-US" baseline="0" dirty="0"/>
              <a:t> can sign up. Very easy and simple to use. Simplicity.</a:t>
            </a:r>
          </a:p>
          <a:p>
            <a:endParaRPr lang="en-US" baseline="0" dirty="0"/>
          </a:p>
          <a:p>
            <a:r>
              <a:rPr lang="en-US" dirty="0"/>
              <a:t>http://agesandstages.com/ - great resource;</a:t>
            </a:r>
            <a:r>
              <a:rPr lang="en-US" baseline="0" dirty="0"/>
              <a:t> has a calculator for ages and scores</a:t>
            </a:r>
            <a:endParaRPr lang="en-US" dirty="0"/>
          </a:p>
        </p:txBody>
      </p:sp>
      <p:sp>
        <p:nvSpPr>
          <p:cNvPr id="4" name="Slide Number Placeholder 3"/>
          <p:cNvSpPr>
            <a:spLocks noGrp="1"/>
          </p:cNvSpPr>
          <p:nvPr>
            <p:ph type="sldNum" sz="quarter" idx="10"/>
          </p:nvPr>
        </p:nvSpPr>
        <p:spPr/>
        <p:txBody>
          <a:bodyPr/>
          <a:lstStyle/>
          <a:p>
            <a:fld id="{81160B85-F7A6-F343-BA75-980E3A6A4BA9}" type="slidenum">
              <a:rPr lang="en-US" smtClean="0"/>
              <a:t>10</a:t>
            </a:fld>
            <a:endParaRPr lang="en-US"/>
          </a:p>
        </p:txBody>
      </p:sp>
    </p:spTree>
    <p:extLst>
      <p:ext uri="{BB962C8B-B14F-4D97-AF65-F5344CB8AC3E}">
        <p14:creationId xmlns:p14="http://schemas.microsoft.com/office/powerpoint/2010/main" val="410773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dirty="0"/>
              <a:t>Citations:</a:t>
            </a:r>
          </a:p>
          <a:p>
            <a:r>
              <a:rPr dirty="0"/>
              <a:t>58. </a:t>
            </a:r>
            <a:r>
              <a:rPr dirty="0" err="1"/>
              <a:t>Bakhireva</a:t>
            </a:r>
            <a:r>
              <a:rPr dirty="0"/>
              <a:t>, L. N., Holbrook, B. D., Shrestha, S., Leyva, Y., Ashley, M., Cano, S., … Leeman, L. (2019). Association between prenatal opioid exposure, neonatal opioid withdrawal syndrome, and neurodevelopmental and behavioral outcomes at 5–8 months of age. Early Human Development, 128, 69–76. https://doi.org/10.1016/j.earlhumdev.2018.10.010 72. Larson, J. J., Graham, D. L., Singer, L. T., Beckwith, A. M., </a:t>
            </a:r>
            <a:r>
              <a:rPr dirty="0" err="1"/>
              <a:t>Terplan</a:t>
            </a:r>
            <a:r>
              <a:rPr dirty="0"/>
              <a:t>, M., Davis, J. M., … Bada, H. S. (2019). Cognitive and Behavioral Impact on Children Exposed to Opioids During Pregnancy. Pediatrics, 144(2), e20190514. https://doi.org/10.1542/peds.2019-0514 </a:t>
            </a:r>
          </a:p>
        </p:txBody>
      </p:sp>
    </p:spTree>
    <p:extLst>
      <p:ext uri="{BB962C8B-B14F-4D97-AF65-F5344CB8AC3E}">
        <p14:creationId xmlns:p14="http://schemas.microsoft.com/office/powerpoint/2010/main" val="34795008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dirty="0"/>
              <a:t>Citations:</a:t>
            </a:r>
          </a:p>
          <a:p>
            <a:r>
              <a:rPr dirty="0" err="1"/>
              <a:t>Merhar</a:t>
            </a:r>
            <a:r>
              <a:rPr dirty="0"/>
              <a:t>, S. L., McAllister, J. M., </a:t>
            </a:r>
            <a:r>
              <a:rPr dirty="0" err="1"/>
              <a:t>Wedig</a:t>
            </a:r>
            <a:r>
              <a:rPr dirty="0"/>
              <a:t>-Stevie, K. E., Klein, A. C., </a:t>
            </a:r>
            <a:r>
              <a:rPr dirty="0" err="1"/>
              <a:t>Meinzen-Derr</a:t>
            </a:r>
            <a:r>
              <a:rPr dirty="0"/>
              <a:t>, J., &amp; Poindexter, B. B. (2018b). Retrospective review of neurodevelopmental outcomes in infants treated for neonatal abstinence syndrome. Journal of Perinatology, 38(5), 587–592. https://doi.org/10.1038/s41372-018-0088-9 96. </a:t>
            </a:r>
            <a:r>
              <a:rPr dirty="0" err="1"/>
              <a:t>Baldacchino</a:t>
            </a:r>
            <a:r>
              <a:rPr dirty="0"/>
              <a:t>, A., Arbuckle, K., Petrie, D. J., &amp; McCowan, C. (2014). Neurobehavioral consequences of chronic intrauterine opioid exposure in infants and preschool children: a systematic review and meta-analysis. BMC Psychiatry, 14(1). https://doi.org/10.1186/1471-244x-14-104 </a:t>
            </a:r>
          </a:p>
          <a:p>
            <a:r>
              <a:rPr dirty="0"/>
              <a:t>14. Sundelin Wahlsten, V. and Sarman, I. (2013). Neurobehavioural development of preschool-age children born to addicted mothers given opiate maintenance treatment with buprenorphine during pregnancy. Acta </a:t>
            </a:r>
            <a:r>
              <a:rPr dirty="0" err="1"/>
              <a:t>Paediatrica</a:t>
            </a:r>
            <a:r>
              <a:rPr dirty="0"/>
              <a:t>, 102(5), pp.544-549. </a:t>
            </a:r>
          </a:p>
        </p:txBody>
      </p:sp>
    </p:spTree>
    <p:extLst>
      <p:ext uri="{BB962C8B-B14F-4D97-AF65-F5344CB8AC3E}">
        <p14:creationId xmlns:p14="http://schemas.microsoft.com/office/powerpoint/2010/main" val="1780597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9/15/2021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9/15/2021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9/15/2021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9/15/2021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9/15/2021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hacstxs.org/wp-content/uploads/2013/12/Master-Set.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6.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6.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8F41E-704B-564A-B496-E44D03922A05}"/>
              </a:ext>
            </a:extLst>
          </p:cNvPr>
          <p:cNvSpPr>
            <a:spLocks noGrp="1"/>
          </p:cNvSpPr>
          <p:nvPr>
            <p:ph type="ctrTitle"/>
          </p:nvPr>
        </p:nvSpPr>
        <p:spPr/>
        <p:txBody>
          <a:bodyPr/>
          <a:lstStyle/>
          <a:p>
            <a:pPr algn="ctr"/>
            <a:r>
              <a:rPr lang="en-US" dirty="0"/>
              <a:t>Monitoring child development</a:t>
            </a:r>
          </a:p>
        </p:txBody>
      </p:sp>
      <p:sp>
        <p:nvSpPr>
          <p:cNvPr id="3" name="Subtitle 2">
            <a:extLst>
              <a:ext uri="{FF2B5EF4-FFF2-40B4-BE49-F238E27FC236}">
                <a16:creationId xmlns:a16="http://schemas.microsoft.com/office/drawing/2014/main" id="{688AAEDA-C39D-9347-93BF-B3190E5B6B0B}"/>
              </a:ext>
            </a:extLst>
          </p:cNvPr>
          <p:cNvSpPr>
            <a:spLocks noGrp="1"/>
          </p:cNvSpPr>
          <p:nvPr>
            <p:ph type="subTitle" idx="1"/>
          </p:nvPr>
        </p:nvSpPr>
        <p:spPr/>
        <p:txBody>
          <a:bodyPr/>
          <a:lstStyle/>
          <a:p>
            <a:pPr algn="ctr"/>
            <a:r>
              <a:rPr lang="en-US" dirty="0"/>
              <a:t>Dr. Jennifer Grisham, University of Kentucky</a:t>
            </a:r>
          </a:p>
        </p:txBody>
      </p:sp>
    </p:spTree>
    <p:extLst>
      <p:ext uri="{BB962C8B-B14F-4D97-AF65-F5344CB8AC3E}">
        <p14:creationId xmlns:p14="http://schemas.microsoft.com/office/powerpoint/2010/main" val="1884522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pPr algn="ctr"/>
            <a:br>
              <a:rPr lang="en-US" sz="3600" dirty="0">
                <a:latin typeface="Calibri" charset="0"/>
              </a:rPr>
            </a:br>
            <a:r>
              <a:rPr lang="en-US" sz="3600" dirty="0">
                <a:latin typeface="Calibri" charset="0"/>
                <a:hlinkClick r:id="rId3">
                  <a:extLst>
                    <a:ext uri="{A12FA001-AC4F-418D-AE19-62706E023703}">
                      <ahyp:hlinkClr xmlns:ahyp="http://schemas.microsoft.com/office/drawing/2018/hyperlinkcolor" val="tx"/>
                    </a:ext>
                  </a:extLst>
                </a:hlinkClick>
              </a:rPr>
              <a:t>Ages and Stages Questionaires-3</a:t>
            </a:r>
            <a:r>
              <a:rPr lang="en-US" sz="3600" dirty="0">
                <a:latin typeface="Calibri" charset="0"/>
              </a:rPr>
              <a:t> Features</a:t>
            </a:r>
            <a:br>
              <a:rPr lang="en-US" dirty="0">
                <a:latin typeface="Calibri" charset="0"/>
              </a:rPr>
            </a:br>
            <a:endParaRPr lang="en-US" dirty="0">
              <a:latin typeface="Calibri" charset="0"/>
            </a:endParaRPr>
          </a:p>
        </p:txBody>
      </p:sp>
      <p:sp>
        <p:nvSpPr>
          <p:cNvPr id="26627" name="Content Placeholder 2"/>
          <p:cNvSpPr>
            <a:spLocks noGrp="1"/>
          </p:cNvSpPr>
          <p:nvPr>
            <p:ph idx="1"/>
          </p:nvPr>
        </p:nvSpPr>
        <p:spPr/>
        <p:txBody>
          <a:bodyPr>
            <a:normAutofit/>
          </a:bodyPr>
          <a:lstStyle/>
          <a:p>
            <a:r>
              <a:rPr lang="en-US" sz="2400" dirty="0">
                <a:latin typeface="Calibri" charset="0"/>
              </a:rPr>
              <a:t>For children birth to 5 ½</a:t>
            </a:r>
          </a:p>
          <a:p>
            <a:r>
              <a:rPr lang="en-US" sz="2400" dirty="0">
                <a:latin typeface="Calibri" charset="0"/>
              </a:rPr>
              <a:t>Completed by parent in 2-3 minutes</a:t>
            </a:r>
          </a:p>
          <a:p>
            <a:r>
              <a:rPr lang="en-US" sz="2400" dirty="0">
                <a:latin typeface="Calibri" charset="0"/>
              </a:rPr>
              <a:t>Can be re-administered every 2 months</a:t>
            </a:r>
          </a:p>
          <a:p>
            <a:r>
              <a:rPr lang="en-US" sz="2400" dirty="0">
                <a:latin typeface="Calibri" charset="0"/>
              </a:rPr>
              <a:t>Online option</a:t>
            </a:r>
          </a:p>
          <a:p>
            <a:r>
              <a:rPr lang="en-US" sz="2400" dirty="0">
                <a:latin typeface="Calibri" charset="0"/>
              </a:rPr>
              <a:t>Largest norm population for a screener – over 12,000</a:t>
            </a:r>
          </a:p>
          <a:p>
            <a:r>
              <a:rPr lang="en-US" sz="2400" dirty="0">
                <a:latin typeface="Calibri" charset="0"/>
              </a:rPr>
              <a:t>Available in English, Spanish, &amp; French</a:t>
            </a:r>
          </a:p>
          <a:p>
            <a:r>
              <a:rPr lang="en-US" sz="2400" dirty="0">
                <a:latin typeface="Calibri" charset="0"/>
              </a:rPr>
              <a:t>Includes learning activities</a:t>
            </a:r>
          </a:p>
        </p:txBody>
      </p:sp>
    </p:spTree>
    <p:extLst>
      <p:ext uri="{BB962C8B-B14F-4D97-AF65-F5344CB8AC3E}">
        <p14:creationId xmlns:p14="http://schemas.microsoft.com/office/powerpoint/2010/main" val="3096969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60020" y="5271515"/>
            <a:ext cx="937259" cy="1030223"/>
          </a:xfrm>
          <a:prstGeom prst="rect">
            <a:avLst/>
          </a:prstGeom>
          <a:blipFill>
            <a:blip r:embed="rId3" cstate="print"/>
            <a:stretch>
              <a:fillRect/>
            </a:stretch>
          </a:blip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621791" rIns="0" bIns="0" rtlCol="0">
            <a:spAutoFit/>
          </a:bodyPr>
          <a:lstStyle/>
          <a:p>
            <a:pPr marL="173990">
              <a:lnSpc>
                <a:spcPct val="100000"/>
              </a:lnSpc>
              <a:tabLst>
                <a:tab pos="4054475" algn="l"/>
                <a:tab pos="10140315" algn="l"/>
              </a:tabLst>
            </a:pPr>
            <a:r>
              <a:rPr dirty="0"/>
              <a:t> 	</a:t>
            </a:r>
            <a:r>
              <a:rPr spc="-50" dirty="0"/>
              <a:t>B</a:t>
            </a:r>
            <a:r>
              <a:rPr spc="-70" dirty="0"/>
              <a:t>e</a:t>
            </a:r>
            <a:r>
              <a:rPr spc="-75" dirty="0"/>
              <a:t>h</a:t>
            </a:r>
            <a:r>
              <a:rPr spc="-165" dirty="0"/>
              <a:t>a</a:t>
            </a:r>
            <a:r>
              <a:rPr spc="-75" dirty="0"/>
              <a:t>v</a:t>
            </a:r>
            <a:r>
              <a:rPr spc="-70" dirty="0"/>
              <a:t>i</a:t>
            </a:r>
            <a:r>
              <a:rPr spc="-50" dirty="0"/>
              <a:t>or</a:t>
            </a:r>
            <a:r>
              <a:rPr dirty="0"/>
              <a:t> 	</a:t>
            </a:r>
          </a:p>
        </p:txBody>
      </p:sp>
      <p:sp>
        <p:nvSpPr>
          <p:cNvPr id="5" name="object 5"/>
          <p:cNvSpPr txBox="1">
            <a:spLocks noGrp="1"/>
          </p:cNvSpPr>
          <p:nvPr>
            <p:ph type="sldNum" sz="quarter" idx="7"/>
          </p:nvPr>
        </p:nvSpPr>
        <p:spPr>
          <a:xfrm>
            <a:off x="10958620" y="6574020"/>
            <a:ext cx="187959" cy="160020"/>
          </a:xfrm>
          <a:prstGeom prst="rect">
            <a:avLst/>
          </a:prstGeom>
        </p:spPr>
        <p:txBody>
          <a:bodyPr vert="horz" wrap="square" lIns="0" tIns="0" rIns="0" bIns="0" rtlCol="0">
            <a:spAutoFit/>
          </a:bodyPr>
          <a:lstStyle>
            <a:defPPr>
              <a:defRPr lang="en-US"/>
            </a:defPPr>
            <a:lvl1pPr marL="0" algn="l" defTabSz="914400" rtl="0" eaLnBrk="1" latinLnBrk="0" hangingPunct="1">
              <a:defRPr sz="105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3980">
              <a:lnSpc>
                <a:spcPct val="100000"/>
              </a:lnSpc>
            </a:pPr>
            <a:fld id="{81D60167-4931-47E6-BA6A-407CBD079E47}" type="slidenum">
              <a:rPr lang="en-US" smtClean="0"/>
              <a:pPr marL="93980">
                <a:lnSpc>
                  <a:spcPct val="100000"/>
                </a:lnSpc>
              </a:pPr>
              <a:t>11</a:t>
            </a:fld>
            <a:endParaRPr dirty="0"/>
          </a:p>
        </p:txBody>
      </p:sp>
      <p:sp>
        <p:nvSpPr>
          <p:cNvPr id="4" name="object 4"/>
          <p:cNvSpPr txBox="1"/>
          <p:nvPr/>
        </p:nvSpPr>
        <p:spPr>
          <a:xfrm>
            <a:off x="1176019" y="1911266"/>
            <a:ext cx="10009505" cy="2916183"/>
          </a:xfrm>
          <a:prstGeom prst="rect">
            <a:avLst/>
          </a:prstGeom>
        </p:spPr>
        <p:txBody>
          <a:bodyPr vert="horz" wrap="square" lIns="0" tIns="0" rIns="0" bIns="0" rtlCol="0">
            <a:spAutoFit/>
          </a:bodyPr>
          <a:lstStyle/>
          <a:p>
            <a:pPr marL="12700">
              <a:lnSpc>
                <a:spcPct val="100000"/>
              </a:lnSpc>
            </a:pPr>
            <a:r>
              <a:rPr sz="2800" u="heavy" spc="-50" dirty="0">
                <a:solidFill>
                  <a:srgbClr val="3E3E3E"/>
                </a:solidFill>
                <a:latin typeface="Calibri"/>
                <a:cs typeface="Calibri"/>
              </a:rPr>
              <a:t>Infant</a:t>
            </a:r>
            <a:endParaRPr sz="2800" dirty="0">
              <a:latin typeface="Calibri"/>
              <a:cs typeface="Calibri"/>
            </a:endParaRPr>
          </a:p>
          <a:p>
            <a:pPr marL="12700" marR="5080">
              <a:lnSpc>
                <a:spcPts val="2160"/>
              </a:lnSpc>
              <a:spcBef>
                <a:spcPts val="1465"/>
              </a:spcBef>
            </a:pPr>
            <a:r>
              <a:rPr sz="2800" dirty="0">
                <a:solidFill>
                  <a:srgbClr val="3E3E3E"/>
                </a:solidFill>
                <a:latin typeface="Calibri"/>
                <a:cs typeface="Calibri"/>
              </a:rPr>
              <a:t>Some</a:t>
            </a:r>
            <a:r>
              <a:rPr sz="2800" spc="10" dirty="0">
                <a:solidFill>
                  <a:srgbClr val="3E3E3E"/>
                </a:solidFill>
                <a:latin typeface="Calibri"/>
                <a:cs typeface="Calibri"/>
              </a:rPr>
              <a:t> </a:t>
            </a:r>
            <a:r>
              <a:rPr sz="2800" dirty="0">
                <a:solidFill>
                  <a:srgbClr val="3E3E3E"/>
                </a:solidFill>
                <a:latin typeface="Calibri"/>
                <a:cs typeface="Calibri"/>
              </a:rPr>
              <a:t>studies</a:t>
            </a:r>
            <a:r>
              <a:rPr sz="2800" spc="5" dirty="0">
                <a:solidFill>
                  <a:srgbClr val="3E3E3E"/>
                </a:solidFill>
                <a:latin typeface="Calibri"/>
                <a:cs typeface="Calibri"/>
              </a:rPr>
              <a:t> </a:t>
            </a:r>
            <a:r>
              <a:rPr sz="2800" dirty="0">
                <a:solidFill>
                  <a:srgbClr val="3E3E3E"/>
                </a:solidFill>
                <a:latin typeface="Calibri"/>
                <a:cs typeface="Calibri"/>
              </a:rPr>
              <a:t>on behavioral</a:t>
            </a:r>
            <a:r>
              <a:rPr sz="2800" spc="20" dirty="0">
                <a:solidFill>
                  <a:srgbClr val="3E3E3E"/>
                </a:solidFill>
                <a:latin typeface="Calibri"/>
                <a:cs typeface="Calibri"/>
              </a:rPr>
              <a:t> </a:t>
            </a:r>
            <a:r>
              <a:rPr sz="2800" dirty="0">
                <a:solidFill>
                  <a:srgbClr val="3E3E3E"/>
                </a:solidFill>
                <a:latin typeface="Calibri"/>
                <a:cs typeface="Calibri"/>
              </a:rPr>
              <a:t>differences</a:t>
            </a:r>
            <a:r>
              <a:rPr sz="2800" spc="20" dirty="0">
                <a:solidFill>
                  <a:srgbClr val="3E3E3E"/>
                </a:solidFill>
                <a:latin typeface="Calibri"/>
                <a:cs typeface="Calibri"/>
              </a:rPr>
              <a:t> </a:t>
            </a:r>
            <a:r>
              <a:rPr sz="2800" dirty="0">
                <a:solidFill>
                  <a:srgbClr val="3E3E3E"/>
                </a:solidFill>
                <a:latin typeface="Calibri"/>
                <a:cs typeface="Calibri"/>
              </a:rPr>
              <a:t>suggest</a:t>
            </a:r>
            <a:r>
              <a:rPr sz="2800" spc="10" dirty="0">
                <a:solidFill>
                  <a:srgbClr val="3E3E3E"/>
                </a:solidFill>
                <a:latin typeface="Calibri"/>
                <a:cs typeface="Calibri"/>
              </a:rPr>
              <a:t> </a:t>
            </a:r>
            <a:r>
              <a:rPr sz="2800" dirty="0">
                <a:solidFill>
                  <a:srgbClr val="3E3E3E"/>
                </a:solidFill>
                <a:latin typeface="Calibri"/>
                <a:cs typeface="Calibri"/>
              </a:rPr>
              <a:t>infants</a:t>
            </a:r>
            <a:r>
              <a:rPr sz="2800" spc="15" dirty="0">
                <a:solidFill>
                  <a:srgbClr val="3E3E3E"/>
                </a:solidFill>
                <a:latin typeface="Calibri"/>
                <a:cs typeface="Calibri"/>
              </a:rPr>
              <a:t> </a:t>
            </a:r>
            <a:r>
              <a:rPr sz="2800" dirty="0">
                <a:solidFill>
                  <a:srgbClr val="3E3E3E"/>
                </a:solidFill>
                <a:latin typeface="Calibri"/>
                <a:cs typeface="Calibri"/>
              </a:rPr>
              <a:t>with</a:t>
            </a:r>
            <a:r>
              <a:rPr sz="2800" spc="5" dirty="0">
                <a:solidFill>
                  <a:srgbClr val="3E3E3E"/>
                </a:solidFill>
                <a:latin typeface="Calibri"/>
                <a:cs typeface="Calibri"/>
              </a:rPr>
              <a:t> NAS/prenata</a:t>
            </a:r>
            <a:r>
              <a:rPr sz="2800" dirty="0">
                <a:solidFill>
                  <a:srgbClr val="3E3E3E"/>
                </a:solidFill>
                <a:latin typeface="Calibri"/>
                <a:cs typeface="Calibri"/>
              </a:rPr>
              <a:t>l</a:t>
            </a:r>
            <a:r>
              <a:rPr sz="2800" spc="-15" dirty="0">
                <a:solidFill>
                  <a:srgbClr val="3E3E3E"/>
                </a:solidFill>
                <a:latin typeface="Calibri"/>
                <a:cs typeface="Calibri"/>
              </a:rPr>
              <a:t> </a:t>
            </a:r>
            <a:r>
              <a:rPr sz="2800" dirty="0">
                <a:solidFill>
                  <a:srgbClr val="3E3E3E"/>
                </a:solidFill>
                <a:latin typeface="Calibri"/>
                <a:cs typeface="Calibri"/>
              </a:rPr>
              <a:t>opioid</a:t>
            </a:r>
            <a:r>
              <a:rPr sz="2800" spc="10" dirty="0">
                <a:solidFill>
                  <a:srgbClr val="3E3E3E"/>
                </a:solidFill>
                <a:latin typeface="Calibri"/>
                <a:cs typeface="Calibri"/>
              </a:rPr>
              <a:t> </a:t>
            </a:r>
            <a:r>
              <a:rPr sz="2800" spc="5" dirty="0">
                <a:solidFill>
                  <a:srgbClr val="3E3E3E"/>
                </a:solidFill>
                <a:latin typeface="Calibri"/>
                <a:cs typeface="Calibri"/>
              </a:rPr>
              <a:t>exposure </a:t>
            </a:r>
            <a:r>
              <a:rPr sz="2800" spc="-5" dirty="0">
                <a:solidFill>
                  <a:srgbClr val="3E3E3E"/>
                </a:solidFill>
                <a:latin typeface="Calibri"/>
                <a:cs typeface="Calibri"/>
              </a:rPr>
              <a:t>m</a:t>
            </a:r>
            <a:r>
              <a:rPr sz="2800" spc="-40" dirty="0">
                <a:solidFill>
                  <a:srgbClr val="3E3E3E"/>
                </a:solidFill>
                <a:latin typeface="Calibri"/>
                <a:cs typeface="Calibri"/>
              </a:rPr>
              <a:t>a</a:t>
            </a:r>
            <a:r>
              <a:rPr sz="2800" dirty="0">
                <a:solidFill>
                  <a:srgbClr val="3E3E3E"/>
                </a:solidFill>
                <a:latin typeface="Calibri"/>
                <a:cs typeface="Calibri"/>
              </a:rPr>
              <a:t>y</a:t>
            </a:r>
            <a:r>
              <a:rPr sz="2800" spc="-5" dirty="0">
                <a:solidFill>
                  <a:srgbClr val="3E3E3E"/>
                </a:solidFill>
                <a:latin typeface="Calibri"/>
                <a:cs typeface="Calibri"/>
              </a:rPr>
              <a:t> </a:t>
            </a:r>
            <a:r>
              <a:rPr sz="2800" spc="-40" dirty="0">
                <a:solidFill>
                  <a:srgbClr val="3E3E3E"/>
                </a:solidFill>
                <a:latin typeface="Calibri"/>
                <a:cs typeface="Calibri"/>
              </a:rPr>
              <a:t>e</a:t>
            </a:r>
            <a:r>
              <a:rPr sz="2800" spc="-5" dirty="0">
                <a:solidFill>
                  <a:srgbClr val="3E3E3E"/>
                </a:solidFill>
                <a:latin typeface="Calibri"/>
                <a:cs typeface="Calibri"/>
              </a:rPr>
              <a:t>x</a:t>
            </a:r>
            <a:r>
              <a:rPr sz="2800" dirty="0">
                <a:solidFill>
                  <a:srgbClr val="3E3E3E"/>
                </a:solidFill>
                <a:latin typeface="Calibri"/>
                <a:cs typeface="Calibri"/>
              </a:rPr>
              <a:t>p</a:t>
            </a:r>
            <a:r>
              <a:rPr sz="2800" spc="-5" dirty="0">
                <a:solidFill>
                  <a:srgbClr val="3E3E3E"/>
                </a:solidFill>
                <a:latin typeface="Calibri"/>
                <a:cs typeface="Calibri"/>
              </a:rPr>
              <a:t>erie</a:t>
            </a:r>
            <a:r>
              <a:rPr sz="2800" dirty="0">
                <a:solidFill>
                  <a:srgbClr val="3E3E3E"/>
                </a:solidFill>
                <a:latin typeface="Calibri"/>
                <a:cs typeface="Calibri"/>
              </a:rPr>
              <a:t>nce</a:t>
            </a:r>
            <a:r>
              <a:rPr sz="2800" spc="15" dirty="0">
                <a:solidFill>
                  <a:srgbClr val="3E3E3E"/>
                </a:solidFill>
                <a:latin typeface="Calibri"/>
                <a:cs typeface="Calibri"/>
              </a:rPr>
              <a:t> </a:t>
            </a:r>
            <a:r>
              <a:rPr sz="2800" dirty="0">
                <a:solidFill>
                  <a:srgbClr val="3E3E3E"/>
                </a:solidFill>
                <a:latin typeface="Calibri"/>
                <a:cs typeface="Calibri"/>
              </a:rPr>
              <a:t>d</a:t>
            </a:r>
            <a:r>
              <a:rPr sz="2800" spc="-5" dirty="0">
                <a:solidFill>
                  <a:srgbClr val="3E3E3E"/>
                </a:solidFill>
                <a:latin typeface="Calibri"/>
                <a:cs typeface="Calibri"/>
              </a:rPr>
              <a:t>i</a:t>
            </a:r>
            <a:r>
              <a:rPr sz="2800" spc="-25" dirty="0">
                <a:solidFill>
                  <a:srgbClr val="3E3E3E"/>
                </a:solidFill>
                <a:latin typeface="Calibri"/>
                <a:cs typeface="Calibri"/>
              </a:rPr>
              <a:t>f</a:t>
            </a:r>
            <a:r>
              <a:rPr sz="2800" dirty="0">
                <a:solidFill>
                  <a:srgbClr val="3E3E3E"/>
                </a:solidFill>
                <a:latin typeface="Calibri"/>
                <a:cs typeface="Calibri"/>
              </a:rPr>
              <a:t>f</a:t>
            </a:r>
            <a:r>
              <a:rPr sz="2800" spc="-5" dirty="0">
                <a:solidFill>
                  <a:srgbClr val="3E3E3E"/>
                </a:solidFill>
                <a:latin typeface="Calibri"/>
                <a:cs typeface="Calibri"/>
              </a:rPr>
              <a:t>i</a:t>
            </a:r>
            <a:r>
              <a:rPr sz="2800" dirty="0">
                <a:solidFill>
                  <a:srgbClr val="3E3E3E"/>
                </a:solidFill>
                <a:latin typeface="Calibri"/>
                <a:cs typeface="Calibri"/>
              </a:rPr>
              <a:t>cu</a:t>
            </a:r>
            <a:r>
              <a:rPr sz="2800" spc="-5" dirty="0">
                <a:solidFill>
                  <a:srgbClr val="3E3E3E"/>
                </a:solidFill>
                <a:latin typeface="Calibri"/>
                <a:cs typeface="Calibri"/>
              </a:rPr>
              <a:t>l</a:t>
            </a:r>
            <a:r>
              <a:rPr sz="2800" dirty="0">
                <a:solidFill>
                  <a:srgbClr val="3E3E3E"/>
                </a:solidFill>
                <a:latin typeface="Calibri"/>
                <a:cs typeface="Calibri"/>
              </a:rPr>
              <a:t>t</a:t>
            </a:r>
            <a:r>
              <a:rPr sz="2800" spc="-5" dirty="0">
                <a:solidFill>
                  <a:srgbClr val="3E3E3E"/>
                </a:solidFill>
                <a:latin typeface="Calibri"/>
                <a:cs typeface="Calibri"/>
              </a:rPr>
              <a:t>ie</a:t>
            </a:r>
            <a:r>
              <a:rPr sz="2800" dirty="0">
                <a:solidFill>
                  <a:srgbClr val="3E3E3E"/>
                </a:solidFill>
                <a:latin typeface="Calibri"/>
                <a:cs typeface="Calibri"/>
              </a:rPr>
              <a:t>s</a:t>
            </a:r>
            <a:r>
              <a:rPr sz="2800" spc="20" dirty="0">
                <a:solidFill>
                  <a:srgbClr val="3E3E3E"/>
                </a:solidFill>
                <a:latin typeface="Calibri"/>
                <a:cs typeface="Calibri"/>
              </a:rPr>
              <a:t> </a:t>
            </a:r>
            <a:r>
              <a:rPr sz="2800" spc="-5" dirty="0">
                <a:solidFill>
                  <a:srgbClr val="3E3E3E"/>
                </a:solidFill>
                <a:latin typeface="Calibri"/>
                <a:cs typeface="Calibri"/>
              </a:rPr>
              <a:t>wi</a:t>
            </a:r>
            <a:r>
              <a:rPr sz="2800" dirty="0">
                <a:solidFill>
                  <a:srgbClr val="3E3E3E"/>
                </a:solidFill>
                <a:latin typeface="Calibri"/>
                <a:cs typeface="Calibri"/>
              </a:rPr>
              <a:t>th</a:t>
            </a:r>
            <a:r>
              <a:rPr sz="2800" spc="5" dirty="0">
                <a:solidFill>
                  <a:srgbClr val="3E3E3E"/>
                </a:solidFill>
                <a:latin typeface="Calibri"/>
                <a:cs typeface="Calibri"/>
              </a:rPr>
              <a:t> </a:t>
            </a:r>
            <a:r>
              <a:rPr sz="2800" dirty="0">
                <a:solidFill>
                  <a:srgbClr val="3E3E3E"/>
                </a:solidFill>
                <a:latin typeface="Calibri"/>
                <a:cs typeface="Calibri"/>
              </a:rPr>
              <a:t>b</a:t>
            </a:r>
            <a:r>
              <a:rPr sz="2800" spc="-5" dirty="0">
                <a:solidFill>
                  <a:srgbClr val="3E3E3E"/>
                </a:solidFill>
                <a:latin typeface="Calibri"/>
                <a:cs typeface="Calibri"/>
              </a:rPr>
              <a:t>e</a:t>
            </a:r>
            <a:r>
              <a:rPr sz="2800" dirty="0">
                <a:solidFill>
                  <a:srgbClr val="3E3E3E"/>
                </a:solidFill>
                <a:latin typeface="Calibri"/>
                <a:cs typeface="Calibri"/>
              </a:rPr>
              <a:t>h</a:t>
            </a:r>
            <a:r>
              <a:rPr sz="2800" spc="-40" dirty="0">
                <a:solidFill>
                  <a:srgbClr val="3E3E3E"/>
                </a:solidFill>
                <a:latin typeface="Calibri"/>
                <a:cs typeface="Calibri"/>
              </a:rPr>
              <a:t>a</a:t>
            </a:r>
            <a:r>
              <a:rPr sz="2800" spc="-10" dirty="0">
                <a:solidFill>
                  <a:srgbClr val="3E3E3E"/>
                </a:solidFill>
                <a:latin typeface="Calibri"/>
                <a:cs typeface="Calibri"/>
              </a:rPr>
              <a:t>v</a:t>
            </a:r>
            <a:r>
              <a:rPr sz="2800" spc="-5" dirty="0">
                <a:solidFill>
                  <a:srgbClr val="3E3E3E"/>
                </a:solidFill>
                <a:latin typeface="Calibri"/>
                <a:cs typeface="Calibri"/>
              </a:rPr>
              <a:t>io</a:t>
            </a:r>
            <a:r>
              <a:rPr sz="2800" dirty="0">
                <a:solidFill>
                  <a:srgbClr val="3E3E3E"/>
                </a:solidFill>
                <a:latin typeface="Calibri"/>
                <a:cs typeface="Calibri"/>
              </a:rPr>
              <a:t>r</a:t>
            </a:r>
            <a:r>
              <a:rPr sz="2800" spc="-10" dirty="0">
                <a:solidFill>
                  <a:srgbClr val="3E3E3E"/>
                </a:solidFill>
                <a:latin typeface="Calibri"/>
                <a:cs typeface="Calibri"/>
              </a:rPr>
              <a:t> </a:t>
            </a:r>
            <a:r>
              <a:rPr sz="2800" dirty="0">
                <a:solidFill>
                  <a:srgbClr val="3E3E3E"/>
                </a:solidFill>
                <a:latin typeface="Calibri"/>
                <a:cs typeface="Calibri"/>
              </a:rPr>
              <a:t>du</a:t>
            </a:r>
            <a:r>
              <a:rPr sz="2800" spc="-5" dirty="0">
                <a:solidFill>
                  <a:srgbClr val="3E3E3E"/>
                </a:solidFill>
                <a:latin typeface="Calibri"/>
                <a:cs typeface="Calibri"/>
              </a:rPr>
              <a:t>ri</a:t>
            </a:r>
            <a:r>
              <a:rPr sz="2800" dirty="0">
                <a:solidFill>
                  <a:srgbClr val="3E3E3E"/>
                </a:solidFill>
                <a:latin typeface="Calibri"/>
                <a:cs typeface="Calibri"/>
              </a:rPr>
              <a:t>ng</a:t>
            </a:r>
            <a:r>
              <a:rPr sz="2800" spc="-15" dirty="0">
                <a:solidFill>
                  <a:srgbClr val="3E3E3E"/>
                </a:solidFill>
                <a:latin typeface="Calibri"/>
                <a:cs typeface="Calibri"/>
              </a:rPr>
              <a:t> </a:t>
            </a:r>
            <a:r>
              <a:rPr sz="2800" spc="-5" dirty="0">
                <a:solidFill>
                  <a:srgbClr val="3E3E3E"/>
                </a:solidFill>
                <a:latin typeface="Calibri"/>
                <a:cs typeface="Calibri"/>
              </a:rPr>
              <a:t>i</a:t>
            </a:r>
            <a:r>
              <a:rPr sz="2800" spc="-10" dirty="0">
                <a:solidFill>
                  <a:srgbClr val="3E3E3E"/>
                </a:solidFill>
                <a:latin typeface="Calibri"/>
                <a:cs typeface="Calibri"/>
              </a:rPr>
              <a:t>n</a:t>
            </a:r>
            <a:r>
              <a:rPr sz="2800" spc="-40" dirty="0">
                <a:solidFill>
                  <a:srgbClr val="3E3E3E"/>
                </a:solidFill>
                <a:latin typeface="Calibri"/>
                <a:cs typeface="Calibri"/>
              </a:rPr>
              <a:t>f</a:t>
            </a:r>
            <a:r>
              <a:rPr sz="2800" dirty="0">
                <a:solidFill>
                  <a:srgbClr val="3E3E3E"/>
                </a:solidFill>
                <a:latin typeface="Calibri"/>
                <a:cs typeface="Calibri"/>
              </a:rPr>
              <a:t>ancy</a:t>
            </a:r>
            <a:r>
              <a:rPr sz="2800" spc="-15" dirty="0">
                <a:solidFill>
                  <a:srgbClr val="3E3E3E"/>
                </a:solidFill>
                <a:latin typeface="Calibri"/>
                <a:cs typeface="Calibri"/>
              </a:rPr>
              <a:t> </a:t>
            </a:r>
            <a:r>
              <a:rPr sz="2800" spc="7" baseline="25641" dirty="0">
                <a:solidFill>
                  <a:srgbClr val="3E3E3E"/>
                </a:solidFill>
                <a:latin typeface="Calibri"/>
                <a:cs typeface="Calibri"/>
              </a:rPr>
              <a:t>58,</a:t>
            </a:r>
            <a:r>
              <a:rPr sz="2800" spc="30" baseline="25641" dirty="0">
                <a:solidFill>
                  <a:srgbClr val="3E3E3E"/>
                </a:solidFill>
                <a:latin typeface="Calibri"/>
                <a:cs typeface="Calibri"/>
              </a:rPr>
              <a:t> </a:t>
            </a:r>
            <a:r>
              <a:rPr sz="2800" spc="7" baseline="25641" dirty="0">
                <a:solidFill>
                  <a:srgbClr val="3E3E3E"/>
                </a:solidFill>
                <a:latin typeface="Calibri"/>
                <a:cs typeface="Calibri"/>
              </a:rPr>
              <a:t>7</a:t>
            </a:r>
            <a:r>
              <a:rPr sz="2800" spc="15" baseline="25641" dirty="0">
                <a:solidFill>
                  <a:srgbClr val="3E3E3E"/>
                </a:solidFill>
                <a:latin typeface="Calibri"/>
                <a:cs typeface="Calibri"/>
              </a:rPr>
              <a:t>2</a:t>
            </a:r>
            <a:r>
              <a:rPr lang="en-US" sz="2800" spc="15" baseline="25641" dirty="0">
                <a:latin typeface="Calibri"/>
                <a:cs typeface="Calibri"/>
              </a:rPr>
              <a:t> </a:t>
            </a:r>
            <a:r>
              <a:rPr lang="en-US" sz="2800" spc="15" baseline="25641" dirty="0">
                <a:solidFill>
                  <a:srgbClr val="3E3E3E"/>
                </a:solidFill>
                <a:latin typeface="Calibri"/>
                <a:cs typeface="Calibri"/>
              </a:rPr>
              <a:t>  </a:t>
            </a:r>
            <a:endParaRPr sz="2800" dirty="0">
              <a:latin typeface="Calibri"/>
              <a:cs typeface="Calibri"/>
            </a:endParaRPr>
          </a:p>
          <a:p>
            <a:pPr marL="487680" lvl="1" indent="-182880">
              <a:lnSpc>
                <a:spcPct val="100000"/>
              </a:lnSpc>
              <a:spcBef>
                <a:spcPts val="384"/>
              </a:spcBef>
              <a:buClr>
                <a:srgbClr val="496F90"/>
              </a:buClr>
              <a:buFont typeface="Calibri"/>
              <a:buChar char="◦"/>
              <a:tabLst>
                <a:tab pos="488315" algn="l"/>
              </a:tabLst>
            </a:pPr>
            <a:r>
              <a:rPr lang="en-US" sz="2800" spc="-10" dirty="0">
                <a:solidFill>
                  <a:srgbClr val="3E3E3E"/>
                </a:solidFill>
                <a:latin typeface="Calibri"/>
                <a:cs typeface="Calibri"/>
              </a:rPr>
              <a:t>N</a:t>
            </a:r>
            <a:r>
              <a:rPr sz="2800" spc="-10" dirty="0">
                <a:solidFill>
                  <a:srgbClr val="3E3E3E"/>
                </a:solidFill>
                <a:latin typeface="Calibri"/>
                <a:cs typeface="Calibri"/>
              </a:rPr>
              <a:t>e</a:t>
            </a:r>
            <a:r>
              <a:rPr sz="2800" spc="-45" dirty="0">
                <a:solidFill>
                  <a:srgbClr val="3E3E3E"/>
                </a:solidFill>
                <a:latin typeface="Calibri"/>
                <a:cs typeface="Calibri"/>
              </a:rPr>
              <a:t>g</a:t>
            </a:r>
            <a:r>
              <a:rPr sz="2800" spc="-10" dirty="0">
                <a:solidFill>
                  <a:srgbClr val="3E3E3E"/>
                </a:solidFill>
                <a:latin typeface="Calibri"/>
                <a:cs typeface="Calibri"/>
              </a:rPr>
              <a:t>a</a:t>
            </a:r>
            <a:r>
              <a:rPr sz="2800" spc="-15" dirty="0">
                <a:solidFill>
                  <a:srgbClr val="3E3E3E"/>
                </a:solidFill>
                <a:latin typeface="Calibri"/>
                <a:cs typeface="Calibri"/>
              </a:rPr>
              <a:t>t</a:t>
            </a:r>
            <a:r>
              <a:rPr sz="2800" spc="-5" dirty="0">
                <a:solidFill>
                  <a:srgbClr val="3E3E3E"/>
                </a:solidFill>
                <a:latin typeface="Calibri"/>
                <a:cs typeface="Calibri"/>
              </a:rPr>
              <a:t>i</a:t>
            </a:r>
            <a:r>
              <a:rPr sz="2800" spc="-20" dirty="0">
                <a:solidFill>
                  <a:srgbClr val="3E3E3E"/>
                </a:solidFill>
                <a:latin typeface="Calibri"/>
                <a:cs typeface="Calibri"/>
              </a:rPr>
              <a:t>v</a:t>
            </a:r>
            <a:r>
              <a:rPr sz="2800" spc="-10" dirty="0">
                <a:solidFill>
                  <a:srgbClr val="3E3E3E"/>
                </a:solidFill>
                <a:latin typeface="Calibri"/>
                <a:cs typeface="Calibri"/>
              </a:rPr>
              <a:t>e</a:t>
            </a:r>
            <a:r>
              <a:rPr lang="en-US" sz="2800" spc="5" dirty="0">
                <a:solidFill>
                  <a:srgbClr val="3E3E3E"/>
                </a:solidFill>
                <a:latin typeface="Calibri"/>
                <a:cs typeface="Calibri"/>
              </a:rPr>
              <a:t> </a:t>
            </a:r>
            <a:r>
              <a:rPr lang="en-US" sz="2800" spc="-10" dirty="0">
                <a:solidFill>
                  <a:srgbClr val="3E3E3E"/>
                </a:solidFill>
                <a:latin typeface="Calibri"/>
                <a:cs typeface="Calibri"/>
              </a:rPr>
              <a:t>mood</a:t>
            </a:r>
            <a:endParaRPr sz="2800" dirty="0">
              <a:latin typeface="Calibri"/>
              <a:cs typeface="Calibri"/>
            </a:endParaRPr>
          </a:p>
          <a:p>
            <a:pPr marL="487680" lvl="1" indent="-182880">
              <a:lnSpc>
                <a:spcPct val="100000"/>
              </a:lnSpc>
              <a:spcBef>
                <a:spcPts val="384"/>
              </a:spcBef>
              <a:buClr>
                <a:srgbClr val="496F90"/>
              </a:buClr>
              <a:buFont typeface="Calibri"/>
              <a:buChar char="◦"/>
              <a:tabLst>
                <a:tab pos="488315" algn="l"/>
              </a:tabLst>
            </a:pPr>
            <a:r>
              <a:rPr sz="2800" spc="-5" dirty="0">
                <a:solidFill>
                  <a:srgbClr val="3E3E3E"/>
                </a:solidFill>
                <a:latin typeface="Calibri"/>
                <a:cs typeface="Calibri"/>
              </a:rPr>
              <a:t>D</a:t>
            </a:r>
            <a:r>
              <a:rPr sz="2800" spc="-10" dirty="0">
                <a:solidFill>
                  <a:srgbClr val="3E3E3E"/>
                </a:solidFill>
                <a:latin typeface="Calibri"/>
                <a:cs typeface="Calibri"/>
              </a:rPr>
              <a:t>e</a:t>
            </a:r>
            <a:r>
              <a:rPr sz="2800" spc="-20" dirty="0">
                <a:solidFill>
                  <a:srgbClr val="3E3E3E"/>
                </a:solidFill>
                <a:latin typeface="Calibri"/>
                <a:cs typeface="Calibri"/>
              </a:rPr>
              <a:t>c</a:t>
            </a:r>
            <a:r>
              <a:rPr sz="2800" spc="-40" dirty="0">
                <a:solidFill>
                  <a:srgbClr val="3E3E3E"/>
                </a:solidFill>
                <a:latin typeface="Calibri"/>
                <a:cs typeface="Calibri"/>
              </a:rPr>
              <a:t>r</a:t>
            </a:r>
            <a:r>
              <a:rPr sz="2800" spc="-10" dirty="0">
                <a:solidFill>
                  <a:srgbClr val="3E3E3E"/>
                </a:solidFill>
                <a:latin typeface="Calibri"/>
                <a:cs typeface="Calibri"/>
              </a:rPr>
              <a:t>ea</a:t>
            </a:r>
            <a:r>
              <a:rPr sz="2800" dirty="0">
                <a:solidFill>
                  <a:srgbClr val="3E3E3E"/>
                </a:solidFill>
                <a:latin typeface="Calibri"/>
                <a:cs typeface="Calibri"/>
              </a:rPr>
              <a:t>sed</a:t>
            </a:r>
            <a:r>
              <a:rPr sz="2800" spc="15" dirty="0">
                <a:solidFill>
                  <a:srgbClr val="3E3E3E"/>
                </a:solidFill>
                <a:latin typeface="Calibri"/>
                <a:cs typeface="Calibri"/>
              </a:rPr>
              <a:t> </a:t>
            </a:r>
            <a:r>
              <a:rPr sz="2800" dirty="0">
                <a:solidFill>
                  <a:srgbClr val="3E3E3E"/>
                </a:solidFill>
                <a:latin typeface="Calibri"/>
                <a:cs typeface="Calibri"/>
              </a:rPr>
              <a:t>se</a:t>
            </a:r>
            <a:r>
              <a:rPr sz="2800" spc="-5" dirty="0">
                <a:solidFill>
                  <a:srgbClr val="3E3E3E"/>
                </a:solidFill>
                <a:latin typeface="Calibri"/>
                <a:cs typeface="Calibri"/>
              </a:rPr>
              <a:t>l</a:t>
            </a:r>
            <a:r>
              <a:rPr sz="2800" dirty="0">
                <a:solidFill>
                  <a:srgbClr val="3E3E3E"/>
                </a:solidFill>
                <a:latin typeface="Calibri"/>
                <a:cs typeface="Calibri"/>
              </a:rPr>
              <a:t>f-</a:t>
            </a:r>
            <a:r>
              <a:rPr sz="2800" spc="-40" dirty="0">
                <a:solidFill>
                  <a:srgbClr val="3E3E3E"/>
                </a:solidFill>
                <a:latin typeface="Calibri"/>
                <a:cs typeface="Calibri"/>
              </a:rPr>
              <a:t>r</a:t>
            </a:r>
            <a:r>
              <a:rPr sz="2800" spc="-10" dirty="0">
                <a:solidFill>
                  <a:srgbClr val="3E3E3E"/>
                </a:solidFill>
                <a:latin typeface="Calibri"/>
                <a:cs typeface="Calibri"/>
              </a:rPr>
              <a:t>eg</a:t>
            </a:r>
            <a:r>
              <a:rPr sz="2800" dirty="0">
                <a:solidFill>
                  <a:srgbClr val="3E3E3E"/>
                </a:solidFill>
                <a:latin typeface="Calibri"/>
                <a:cs typeface="Calibri"/>
              </a:rPr>
              <a:t>u</a:t>
            </a:r>
            <a:r>
              <a:rPr sz="2800" spc="-10" dirty="0">
                <a:solidFill>
                  <a:srgbClr val="3E3E3E"/>
                </a:solidFill>
                <a:latin typeface="Calibri"/>
                <a:cs typeface="Calibri"/>
              </a:rPr>
              <a:t>la</a:t>
            </a:r>
            <a:r>
              <a:rPr sz="2800" spc="-15" dirty="0">
                <a:solidFill>
                  <a:srgbClr val="3E3E3E"/>
                </a:solidFill>
                <a:latin typeface="Calibri"/>
                <a:cs typeface="Calibri"/>
              </a:rPr>
              <a:t>t</a:t>
            </a:r>
            <a:r>
              <a:rPr sz="2800" spc="-5" dirty="0">
                <a:solidFill>
                  <a:srgbClr val="3E3E3E"/>
                </a:solidFill>
                <a:latin typeface="Calibri"/>
                <a:cs typeface="Calibri"/>
              </a:rPr>
              <a:t>io</a:t>
            </a:r>
            <a:r>
              <a:rPr sz="2800" dirty="0">
                <a:solidFill>
                  <a:srgbClr val="3E3E3E"/>
                </a:solidFill>
                <a:latin typeface="Calibri"/>
                <a:cs typeface="Calibri"/>
              </a:rPr>
              <a:t>n</a:t>
            </a:r>
            <a:r>
              <a:rPr lang="en-US" sz="2800" dirty="0">
                <a:solidFill>
                  <a:srgbClr val="3E3E3E"/>
                </a:solidFill>
                <a:latin typeface="Calibri"/>
                <a:cs typeface="Calibri"/>
              </a:rPr>
              <a:t> of their own behaviors</a:t>
            </a:r>
            <a:endParaRPr sz="2800" dirty="0">
              <a:latin typeface="Calibri"/>
              <a:cs typeface="Calibri"/>
            </a:endParaRPr>
          </a:p>
          <a:p>
            <a:pPr marL="487680" lvl="1" indent="-182880">
              <a:lnSpc>
                <a:spcPct val="100000"/>
              </a:lnSpc>
              <a:spcBef>
                <a:spcPts val="384"/>
              </a:spcBef>
              <a:buClr>
                <a:srgbClr val="496F90"/>
              </a:buClr>
              <a:buFont typeface="Calibri"/>
              <a:buChar char="◦"/>
              <a:tabLst>
                <a:tab pos="488315" algn="l"/>
              </a:tabLst>
            </a:pPr>
            <a:r>
              <a:rPr sz="2800" spc="-5" dirty="0">
                <a:solidFill>
                  <a:srgbClr val="3E3E3E"/>
                </a:solidFill>
                <a:latin typeface="Calibri"/>
                <a:cs typeface="Calibri"/>
              </a:rPr>
              <a:t>I</a:t>
            </a:r>
            <a:r>
              <a:rPr sz="2800" dirty="0">
                <a:solidFill>
                  <a:srgbClr val="3E3E3E"/>
                </a:solidFill>
                <a:latin typeface="Calibri"/>
                <a:cs typeface="Calibri"/>
              </a:rPr>
              <a:t>n</a:t>
            </a:r>
            <a:r>
              <a:rPr sz="2800" spc="-10" dirty="0">
                <a:solidFill>
                  <a:srgbClr val="3E3E3E"/>
                </a:solidFill>
                <a:latin typeface="Calibri"/>
                <a:cs typeface="Calibri"/>
              </a:rPr>
              <a:t>c</a:t>
            </a:r>
            <a:r>
              <a:rPr sz="2800" spc="-40" dirty="0">
                <a:solidFill>
                  <a:srgbClr val="3E3E3E"/>
                </a:solidFill>
                <a:latin typeface="Calibri"/>
                <a:cs typeface="Calibri"/>
              </a:rPr>
              <a:t>r</a:t>
            </a:r>
            <a:r>
              <a:rPr sz="2800" spc="-10" dirty="0">
                <a:solidFill>
                  <a:srgbClr val="3E3E3E"/>
                </a:solidFill>
                <a:latin typeface="Calibri"/>
                <a:cs typeface="Calibri"/>
              </a:rPr>
              <a:t>ea</a:t>
            </a:r>
            <a:r>
              <a:rPr sz="2800" dirty="0">
                <a:solidFill>
                  <a:srgbClr val="3E3E3E"/>
                </a:solidFill>
                <a:latin typeface="Calibri"/>
                <a:cs typeface="Calibri"/>
              </a:rPr>
              <a:t>sed</a:t>
            </a:r>
            <a:r>
              <a:rPr sz="2800" spc="5" dirty="0">
                <a:solidFill>
                  <a:srgbClr val="3E3E3E"/>
                </a:solidFill>
                <a:latin typeface="Calibri"/>
                <a:cs typeface="Calibri"/>
              </a:rPr>
              <a:t> </a:t>
            </a:r>
            <a:r>
              <a:rPr sz="2800" dirty="0">
                <a:solidFill>
                  <a:srgbClr val="3E3E3E"/>
                </a:solidFill>
                <a:latin typeface="Calibri"/>
                <a:cs typeface="Calibri"/>
              </a:rPr>
              <a:t>sens</a:t>
            </a:r>
            <a:r>
              <a:rPr sz="2800" spc="-5" dirty="0">
                <a:solidFill>
                  <a:srgbClr val="3E3E3E"/>
                </a:solidFill>
                <a:latin typeface="Calibri"/>
                <a:cs typeface="Calibri"/>
              </a:rPr>
              <a:t>or</a:t>
            </a:r>
            <a:r>
              <a:rPr sz="2800" spc="-10" dirty="0">
                <a:solidFill>
                  <a:srgbClr val="3E3E3E"/>
                </a:solidFill>
                <a:latin typeface="Calibri"/>
                <a:cs typeface="Calibri"/>
              </a:rPr>
              <a:t>y see</a:t>
            </a:r>
            <a:r>
              <a:rPr sz="2800" spc="-15" dirty="0">
                <a:solidFill>
                  <a:srgbClr val="3E3E3E"/>
                </a:solidFill>
                <a:latin typeface="Calibri"/>
                <a:cs typeface="Calibri"/>
              </a:rPr>
              <a:t>k</a:t>
            </a:r>
            <a:r>
              <a:rPr sz="2800" spc="-10" dirty="0">
                <a:solidFill>
                  <a:srgbClr val="3E3E3E"/>
                </a:solidFill>
                <a:latin typeface="Calibri"/>
                <a:cs typeface="Calibri"/>
              </a:rPr>
              <a:t>i</a:t>
            </a:r>
            <a:r>
              <a:rPr sz="2800" dirty="0">
                <a:solidFill>
                  <a:srgbClr val="3E3E3E"/>
                </a:solidFill>
                <a:latin typeface="Calibri"/>
                <a:cs typeface="Calibri"/>
              </a:rPr>
              <a:t>ng</a:t>
            </a:r>
            <a:r>
              <a:rPr sz="2800" spc="5" dirty="0">
                <a:solidFill>
                  <a:srgbClr val="3E3E3E"/>
                </a:solidFill>
                <a:latin typeface="Calibri"/>
                <a:cs typeface="Calibri"/>
              </a:rPr>
              <a:t> </a:t>
            </a:r>
            <a:r>
              <a:rPr sz="2800" dirty="0">
                <a:solidFill>
                  <a:srgbClr val="3E3E3E"/>
                </a:solidFill>
                <a:latin typeface="Calibri"/>
                <a:cs typeface="Calibri"/>
              </a:rPr>
              <a:t>beh</a:t>
            </a:r>
            <a:r>
              <a:rPr sz="2800" spc="-25" dirty="0">
                <a:solidFill>
                  <a:srgbClr val="3E3E3E"/>
                </a:solidFill>
                <a:latin typeface="Calibri"/>
                <a:cs typeface="Calibri"/>
              </a:rPr>
              <a:t>a</a:t>
            </a:r>
            <a:r>
              <a:rPr sz="2800" spc="-10" dirty="0">
                <a:solidFill>
                  <a:srgbClr val="3E3E3E"/>
                </a:solidFill>
                <a:latin typeface="Calibri"/>
                <a:cs typeface="Calibri"/>
              </a:rPr>
              <a:t>vi</a:t>
            </a:r>
            <a:r>
              <a:rPr sz="2800" spc="-5" dirty="0">
                <a:solidFill>
                  <a:srgbClr val="3E3E3E"/>
                </a:solidFill>
                <a:latin typeface="Calibri"/>
                <a:cs typeface="Calibri"/>
              </a:rPr>
              <a:t>o</a:t>
            </a:r>
            <a:r>
              <a:rPr sz="2800" spc="-50" dirty="0">
                <a:solidFill>
                  <a:srgbClr val="3E3E3E"/>
                </a:solidFill>
                <a:latin typeface="Calibri"/>
                <a:cs typeface="Calibri"/>
              </a:rPr>
              <a:t>r</a:t>
            </a:r>
            <a:r>
              <a:rPr sz="2800" dirty="0">
                <a:solidFill>
                  <a:srgbClr val="3E3E3E"/>
                </a:solidFill>
                <a:latin typeface="Calibri"/>
                <a:cs typeface="Calibri"/>
              </a:rPr>
              <a:t>s</a:t>
            </a:r>
            <a:endParaRPr sz="2800" dirty="0">
              <a:latin typeface="Calibri"/>
              <a:cs typeface="Calibri"/>
            </a:endParaRPr>
          </a:p>
        </p:txBody>
      </p:sp>
    </p:spTree>
    <p:extLst>
      <p:ext uri="{BB962C8B-B14F-4D97-AF65-F5344CB8AC3E}">
        <p14:creationId xmlns:p14="http://schemas.microsoft.com/office/powerpoint/2010/main" val="2809375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808080"/>
            </a:solidFill>
          </a:ln>
        </p:spPr>
        <p:txBody>
          <a:bodyPr wrap="square" lIns="0" tIns="0" rIns="0" bIns="0" rtlCol="0"/>
          <a:lstStyle/>
          <a:p>
            <a:endParaRPr/>
          </a:p>
        </p:txBody>
      </p:sp>
      <p:sp>
        <p:nvSpPr>
          <p:cNvPr id="4" name="object 4"/>
          <p:cNvSpPr txBox="1">
            <a:spLocks noGrp="1"/>
          </p:cNvSpPr>
          <p:nvPr>
            <p:ph type="title"/>
          </p:nvPr>
        </p:nvSpPr>
        <p:spPr>
          <a:prstGeom prst="rect">
            <a:avLst/>
          </a:prstGeom>
        </p:spPr>
        <p:txBody>
          <a:bodyPr vert="horz" wrap="square" lIns="0" tIns="609091" rIns="0" bIns="0" rtlCol="0">
            <a:spAutoFit/>
          </a:bodyPr>
          <a:lstStyle/>
          <a:p>
            <a:pPr marL="4054475">
              <a:lnSpc>
                <a:spcPct val="100000"/>
              </a:lnSpc>
            </a:pPr>
            <a:r>
              <a:rPr u="none" spc="-50" dirty="0"/>
              <a:t>B</a:t>
            </a:r>
            <a:r>
              <a:rPr u="none" spc="-70" dirty="0"/>
              <a:t>e</a:t>
            </a:r>
            <a:r>
              <a:rPr u="none" spc="-75" dirty="0"/>
              <a:t>h</a:t>
            </a:r>
            <a:r>
              <a:rPr u="none" spc="-165" dirty="0"/>
              <a:t>a</a:t>
            </a:r>
            <a:r>
              <a:rPr u="none" spc="-75" dirty="0"/>
              <a:t>v</a:t>
            </a:r>
            <a:r>
              <a:rPr u="none" spc="-70" dirty="0"/>
              <a:t>i</a:t>
            </a:r>
            <a:r>
              <a:rPr u="none" spc="-50" dirty="0"/>
              <a:t>or</a:t>
            </a:r>
          </a:p>
        </p:txBody>
      </p:sp>
      <p:sp>
        <p:nvSpPr>
          <p:cNvPr id="6" name="object 6"/>
          <p:cNvSpPr txBox="1">
            <a:spLocks noGrp="1"/>
          </p:cNvSpPr>
          <p:nvPr>
            <p:ph type="sldNum" sz="quarter" idx="7"/>
          </p:nvPr>
        </p:nvSpPr>
        <p:spPr>
          <a:xfrm>
            <a:off x="10958620" y="6574020"/>
            <a:ext cx="187959" cy="160020"/>
          </a:xfrm>
          <a:prstGeom prst="rect">
            <a:avLst/>
          </a:prstGeom>
        </p:spPr>
        <p:txBody>
          <a:bodyPr vert="horz" wrap="square" lIns="0" tIns="0" rIns="0" bIns="0" rtlCol="0">
            <a:spAutoFit/>
          </a:bodyPr>
          <a:lstStyle>
            <a:defPPr>
              <a:defRPr lang="en-US"/>
            </a:defPPr>
            <a:lvl1pPr marL="0" algn="l" defTabSz="914400" rtl="0" eaLnBrk="1" latinLnBrk="0" hangingPunct="1">
              <a:defRPr sz="105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3980">
              <a:lnSpc>
                <a:spcPct val="100000"/>
              </a:lnSpc>
            </a:pPr>
            <a:fld id="{81D60167-4931-47E6-BA6A-407CBD079E47}" type="slidenum">
              <a:rPr lang="en-US" smtClean="0"/>
              <a:pPr marL="93980">
                <a:lnSpc>
                  <a:spcPct val="100000"/>
                </a:lnSpc>
              </a:pPr>
              <a:t>12</a:t>
            </a:fld>
            <a:endParaRPr dirty="0"/>
          </a:p>
        </p:txBody>
      </p:sp>
      <p:sp>
        <p:nvSpPr>
          <p:cNvPr id="5" name="object 5"/>
          <p:cNvSpPr txBox="1"/>
          <p:nvPr/>
        </p:nvSpPr>
        <p:spPr>
          <a:xfrm>
            <a:off x="405114" y="1790192"/>
            <a:ext cx="11626865" cy="4521751"/>
          </a:xfrm>
          <a:prstGeom prst="rect">
            <a:avLst/>
          </a:prstGeom>
        </p:spPr>
        <p:txBody>
          <a:bodyPr vert="horz" wrap="square" lIns="0" tIns="0" rIns="0" bIns="0" rtlCol="0">
            <a:spAutoFit/>
          </a:bodyPr>
          <a:lstStyle/>
          <a:p>
            <a:pPr marL="12700">
              <a:lnSpc>
                <a:spcPct val="100000"/>
              </a:lnSpc>
            </a:pPr>
            <a:r>
              <a:rPr sz="2400" u="heavy" spc="-10" dirty="0">
                <a:solidFill>
                  <a:srgbClr val="3E3E3E"/>
                </a:solidFill>
                <a:latin typeface="Calibri"/>
                <a:cs typeface="Calibri"/>
              </a:rPr>
              <a:t>Toddler/Preschool</a:t>
            </a:r>
            <a:endParaRPr lang="en-US" sz="2400" dirty="0">
              <a:latin typeface="Calibri"/>
              <a:cs typeface="Calibri"/>
            </a:endParaRPr>
          </a:p>
          <a:p>
            <a:pPr marL="12700" marR="5080">
              <a:lnSpc>
                <a:spcPts val="2160"/>
              </a:lnSpc>
              <a:spcBef>
                <a:spcPts val="1465"/>
              </a:spcBef>
            </a:pPr>
            <a:r>
              <a:rPr lang="en-US" sz="2400" dirty="0">
                <a:solidFill>
                  <a:srgbClr val="3E3E3E"/>
                </a:solidFill>
                <a:latin typeface="Calibri"/>
                <a:cs typeface="Calibri"/>
              </a:rPr>
              <a:t> Chart</a:t>
            </a:r>
            <a:r>
              <a:rPr lang="en-US" sz="2400" spc="-10" dirty="0">
                <a:solidFill>
                  <a:srgbClr val="3E3E3E"/>
                </a:solidFill>
                <a:latin typeface="Calibri"/>
                <a:cs typeface="Calibri"/>
              </a:rPr>
              <a:t> </a:t>
            </a:r>
            <a:r>
              <a:rPr lang="en-US" sz="2400" spc="5" dirty="0">
                <a:solidFill>
                  <a:srgbClr val="3E3E3E"/>
                </a:solidFill>
                <a:latin typeface="Calibri"/>
                <a:cs typeface="Calibri"/>
              </a:rPr>
              <a:t>revie</a:t>
            </a:r>
            <a:r>
              <a:rPr lang="en-US" sz="2400" dirty="0">
                <a:solidFill>
                  <a:srgbClr val="3E3E3E"/>
                </a:solidFill>
                <a:latin typeface="Calibri"/>
                <a:cs typeface="Calibri"/>
              </a:rPr>
              <a:t>w</a:t>
            </a:r>
            <a:r>
              <a:rPr lang="en-US" sz="2400" spc="-10" dirty="0">
                <a:solidFill>
                  <a:srgbClr val="3E3E3E"/>
                </a:solidFill>
                <a:latin typeface="Calibri"/>
                <a:cs typeface="Calibri"/>
              </a:rPr>
              <a:t> </a:t>
            </a:r>
            <a:r>
              <a:rPr lang="en-US" sz="2400" dirty="0">
                <a:solidFill>
                  <a:srgbClr val="3E3E3E"/>
                </a:solidFill>
                <a:latin typeface="Calibri"/>
                <a:cs typeface="Calibri"/>
              </a:rPr>
              <a:t>(n=87) from</a:t>
            </a:r>
            <a:r>
              <a:rPr lang="en-US" sz="2400" spc="-5" dirty="0">
                <a:solidFill>
                  <a:srgbClr val="3E3E3E"/>
                </a:solidFill>
                <a:latin typeface="Calibri"/>
                <a:cs typeface="Calibri"/>
              </a:rPr>
              <a:t> </a:t>
            </a:r>
            <a:r>
              <a:rPr lang="en-US" sz="2400" dirty="0">
                <a:solidFill>
                  <a:srgbClr val="3E3E3E"/>
                </a:solidFill>
                <a:latin typeface="Calibri"/>
                <a:cs typeface="Calibri"/>
              </a:rPr>
              <a:t>a</a:t>
            </a:r>
            <a:r>
              <a:rPr lang="en-US" sz="2400" spc="-5" dirty="0">
                <a:solidFill>
                  <a:srgbClr val="3E3E3E"/>
                </a:solidFill>
                <a:latin typeface="Calibri"/>
                <a:cs typeface="Calibri"/>
              </a:rPr>
              <a:t> neonatal intensive care unit (</a:t>
            </a:r>
            <a:r>
              <a:rPr lang="en-US" sz="2400" spc="5" dirty="0">
                <a:solidFill>
                  <a:srgbClr val="3E3E3E"/>
                </a:solidFill>
                <a:latin typeface="Calibri"/>
                <a:cs typeface="Calibri"/>
              </a:rPr>
              <a:t>NIC</a:t>
            </a:r>
            <a:r>
              <a:rPr lang="en-US" sz="2400" dirty="0">
                <a:solidFill>
                  <a:srgbClr val="3E3E3E"/>
                </a:solidFill>
                <a:latin typeface="Calibri"/>
                <a:cs typeface="Calibri"/>
              </a:rPr>
              <a:t>U)</a:t>
            </a:r>
            <a:r>
              <a:rPr lang="en-US" sz="2400" spc="-10" dirty="0">
                <a:solidFill>
                  <a:srgbClr val="3E3E3E"/>
                </a:solidFill>
                <a:latin typeface="Calibri"/>
                <a:cs typeface="Calibri"/>
              </a:rPr>
              <a:t> </a:t>
            </a:r>
            <a:r>
              <a:rPr lang="en-US" sz="2400" dirty="0">
                <a:solidFill>
                  <a:srgbClr val="3E3E3E"/>
                </a:solidFill>
                <a:latin typeface="Calibri"/>
                <a:cs typeface="Calibri"/>
              </a:rPr>
              <a:t>follow</a:t>
            </a:r>
            <a:r>
              <a:rPr lang="en-US" sz="2400" spc="-5" dirty="0">
                <a:solidFill>
                  <a:srgbClr val="3E3E3E"/>
                </a:solidFill>
                <a:latin typeface="Calibri"/>
                <a:cs typeface="Calibri"/>
              </a:rPr>
              <a:t> </a:t>
            </a:r>
            <a:r>
              <a:rPr lang="en-US" sz="2400" dirty="0">
                <a:solidFill>
                  <a:srgbClr val="3E3E3E"/>
                </a:solidFill>
                <a:latin typeface="Calibri"/>
                <a:cs typeface="Calibri"/>
              </a:rPr>
              <a:t>up</a:t>
            </a:r>
            <a:r>
              <a:rPr lang="en-US" sz="2400" spc="-5" dirty="0">
                <a:solidFill>
                  <a:srgbClr val="3E3E3E"/>
                </a:solidFill>
                <a:latin typeface="Calibri"/>
                <a:cs typeface="Calibri"/>
              </a:rPr>
              <a:t> </a:t>
            </a:r>
            <a:r>
              <a:rPr lang="en-US" sz="2400" dirty="0">
                <a:solidFill>
                  <a:srgbClr val="3E3E3E"/>
                </a:solidFill>
                <a:latin typeface="Calibri"/>
                <a:cs typeface="Calibri"/>
              </a:rPr>
              <a:t>clinic</a:t>
            </a:r>
            <a:r>
              <a:rPr lang="en-US" sz="2400" spc="-10" dirty="0">
                <a:solidFill>
                  <a:srgbClr val="3E3E3E"/>
                </a:solidFill>
                <a:latin typeface="Calibri"/>
                <a:cs typeface="Calibri"/>
              </a:rPr>
              <a:t> </a:t>
            </a:r>
            <a:r>
              <a:rPr lang="en-US" sz="2400" dirty="0">
                <a:solidFill>
                  <a:srgbClr val="3E3E3E"/>
                </a:solidFill>
                <a:latin typeface="Calibri"/>
                <a:cs typeface="Calibri"/>
              </a:rPr>
              <a:t>of</a:t>
            </a:r>
            <a:r>
              <a:rPr lang="en-US" sz="2400" spc="-5" dirty="0">
                <a:solidFill>
                  <a:srgbClr val="3E3E3E"/>
                </a:solidFill>
                <a:latin typeface="Calibri"/>
                <a:cs typeface="Calibri"/>
              </a:rPr>
              <a:t> </a:t>
            </a:r>
            <a:r>
              <a:rPr lang="en-US" sz="2400" dirty="0">
                <a:solidFill>
                  <a:srgbClr val="3E3E3E"/>
                </a:solidFill>
                <a:latin typeface="Calibri"/>
                <a:cs typeface="Calibri"/>
              </a:rPr>
              <a:t>children</a:t>
            </a:r>
            <a:r>
              <a:rPr lang="en-US" sz="2400" spc="-10" dirty="0">
                <a:solidFill>
                  <a:srgbClr val="3E3E3E"/>
                </a:solidFill>
                <a:latin typeface="Calibri"/>
                <a:cs typeface="Calibri"/>
              </a:rPr>
              <a:t> </a:t>
            </a:r>
            <a:r>
              <a:rPr lang="en-US" sz="2400" dirty="0">
                <a:solidFill>
                  <a:srgbClr val="3E3E3E"/>
                </a:solidFill>
                <a:latin typeface="Calibri"/>
                <a:cs typeface="Calibri"/>
              </a:rPr>
              <a:t>with</a:t>
            </a:r>
            <a:r>
              <a:rPr lang="en-US" sz="2400" spc="-10" dirty="0">
                <a:solidFill>
                  <a:srgbClr val="3E3E3E"/>
                </a:solidFill>
                <a:latin typeface="Calibri"/>
                <a:cs typeface="Calibri"/>
              </a:rPr>
              <a:t> </a:t>
            </a:r>
            <a:r>
              <a:rPr lang="en-US" sz="2400" spc="5" dirty="0">
                <a:solidFill>
                  <a:srgbClr val="3E3E3E"/>
                </a:solidFill>
                <a:latin typeface="Calibri"/>
                <a:cs typeface="Calibri"/>
              </a:rPr>
              <a:t>NAS</a:t>
            </a:r>
            <a:r>
              <a:rPr lang="en-US" sz="2400" dirty="0">
                <a:solidFill>
                  <a:srgbClr val="3E3E3E"/>
                </a:solidFill>
                <a:latin typeface="Calibri"/>
                <a:cs typeface="Calibri"/>
              </a:rPr>
              <a:t>.</a:t>
            </a:r>
            <a:r>
              <a:rPr lang="en-US" sz="2400" spc="-10" dirty="0">
                <a:solidFill>
                  <a:srgbClr val="3E3E3E"/>
                </a:solidFill>
                <a:latin typeface="Calibri"/>
                <a:cs typeface="Calibri"/>
              </a:rPr>
              <a:t> </a:t>
            </a:r>
            <a:r>
              <a:rPr lang="en-US" sz="2400" spc="5" dirty="0">
                <a:solidFill>
                  <a:srgbClr val="3E3E3E"/>
                </a:solidFill>
                <a:latin typeface="Calibri"/>
                <a:cs typeface="Calibri"/>
              </a:rPr>
              <a:t>A</a:t>
            </a:r>
            <a:r>
              <a:rPr lang="en-US" sz="2400" dirty="0">
                <a:solidFill>
                  <a:srgbClr val="3E3E3E"/>
                </a:solidFill>
                <a:latin typeface="Calibri"/>
                <a:cs typeface="Calibri"/>
              </a:rPr>
              <a:t>t</a:t>
            </a:r>
            <a:r>
              <a:rPr lang="en-US" sz="2400" spc="-5" dirty="0">
                <a:solidFill>
                  <a:srgbClr val="3E3E3E"/>
                </a:solidFill>
                <a:latin typeface="Calibri"/>
                <a:cs typeface="Calibri"/>
              </a:rPr>
              <a:t> </a:t>
            </a:r>
            <a:r>
              <a:rPr lang="en-US" sz="2400" dirty="0">
                <a:solidFill>
                  <a:srgbClr val="3E3E3E"/>
                </a:solidFill>
                <a:latin typeface="Calibri"/>
                <a:cs typeface="Calibri"/>
              </a:rPr>
              <a:t>2</a:t>
            </a:r>
            <a:r>
              <a:rPr lang="en-US" sz="2400" spc="-5" dirty="0">
                <a:solidFill>
                  <a:srgbClr val="3E3E3E"/>
                </a:solidFill>
                <a:latin typeface="Calibri"/>
                <a:cs typeface="Calibri"/>
              </a:rPr>
              <a:t> </a:t>
            </a:r>
            <a:r>
              <a:rPr lang="en-US" sz="2400" spc="5" dirty="0">
                <a:solidFill>
                  <a:srgbClr val="3E3E3E"/>
                </a:solidFill>
                <a:latin typeface="Calibri"/>
                <a:cs typeface="Calibri"/>
              </a:rPr>
              <a:t>yea</a:t>
            </a:r>
            <a:r>
              <a:rPr lang="en-US" sz="2400" dirty="0">
                <a:solidFill>
                  <a:srgbClr val="3E3E3E"/>
                </a:solidFill>
                <a:latin typeface="Calibri"/>
                <a:cs typeface="Calibri"/>
              </a:rPr>
              <a:t>r</a:t>
            </a:r>
            <a:r>
              <a:rPr lang="en-US" sz="2400" spc="-10" dirty="0">
                <a:solidFill>
                  <a:srgbClr val="3E3E3E"/>
                </a:solidFill>
                <a:latin typeface="Calibri"/>
                <a:cs typeface="Calibri"/>
              </a:rPr>
              <a:t> </a:t>
            </a:r>
            <a:r>
              <a:rPr lang="en-US" sz="2400" spc="5" dirty="0">
                <a:solidFill>
                  <a:srgbClr val="3E3E3E"/>
                </a:solidFill>
                <a:latin typeface="Calibri"/>
                <a:cs typeface="Calibri"/>
              </a:rPr>
              <a:t>visit, </a:t>
            </a:r>
            <a:r>
              <a:rPr lang="en-US" sz="2400" dirty="0">
                <a:solidFill>
                  <a:srgbClr val="3E3E3E"/>
                </a:solidFill>
                <a:latin typeface="Calibri"/>
                <a:cs typeface="Calibri"/>
              </a:rPr>
              <a:t>26%</a:t>
            </a:r>
            <a:r>
              <a:rPr lang="en-US" sz="2400" spc="-25" dirty="0">
                <a:solidFill>
                  <a:srgbClr val="3E3E3E"/>
                </a:solidFill>
                <a:latin typeface="Calibri"/>
                <a:cs typeface="Calibri"/>
              </a:rPr>
              <a:t> </a:t>
            </a:r>
            <a:r>
              <a:rPr lang="en-US" sz="2400" spc="-5" dirty="0">
                <a:solidFill>
                  <a:srgbClr val="3E3E3E"/>
                </a:solidFill>
                <a:latin typeface="Calibri"/>
                <a:cs typeface="Calibri"/>
              </a:rPr>
              <a:t>o</a:t>
            </a:r>
            <a:r>
              <a:rPr lang="en-US" sz="2400" dirty="0">
                <a:solidFill>
                  <a:srgbClr val="3E3E3E"/>
                </a:solidFill>
                <a:latin typeface="Calibri"/>
                <a:cs typeface="Calibri"/>
              </a:rPr>
              <a:t>f</a:t>
            </a:r>
            <a:r>
              <a:rPr lang="en-US" sz="2400" spc="-10" dirty="0">
                <a:solidFill>
                  <a:srgbClr val="3E3E3E"/>
                </a:solidFill>
                <a:latin typeface="Calibri"/>
                <a:cs typeface="Calibri"/>
              </a:rPr>
              <a:t> </a:t>
            </a:r>
            <a:r>
              <a:rPr lang="en-US" sz="2400" spc="-40" dirty="0">
                <a:solidFill>
                  <a:srgbClr val="3E3E3E"/>
                </a:solidFill>
                <a:latin typeface="Calibri"/>
                <a:cs typeface="Calibri"/>
              </a:rPr>
              <a:t>f</a:t>
            </a:r>
            <a:r>
              <a:rPr lang="en-US" sz="2400" dirty="0">
                <a:solidFill>
                  <a:srgbClr val="3E3E3E"/>
                </a:solidFill>
                <a:latin typeface="Calibri"/>
                <a:cs typeface="Calibri"/>
              </a:rPr>
              <a:t>a</a:t>
            </a:r>
            <a:r>
              <a:rPr lang="en-US" sz="2400" spc="-5" dirty="0">
                <a:solidFill>
                  <a:srgbClr val="3E3E3E"/>
                </a:solidFill>
                <a:latin typeface="Calibri"/>
                <a:cs typeface="Calibri"/>
              </a:rPr>
              <a:t>milie</a:t>
            </a:r>
            <a:r>
              <a:rPr lang="en-US" sz="2400" dirty="0">
                <a:solidFill>
                  <a:srgbClr val="3E3E3E"/>
                </a:solidFill>
                <a:latin typeface="Calibri"/>
                <a:cs typeface="Calibri"/>
              </a:rPr>
              <a:t>s</a:t>
            </a:r>
            <a:r>
              <a:rPr lang="en-US" sz="2400" spc="20" dirty="0">
                <a:solidFill>
                  <a:srgbClr val="3E3E3E"/>
                </a:solidFill>
                <a:latin typeface="Calibri"/>
                <a:cs typeface="Calibri"/>
              </a:rPr>
              <a:t> </a:t>
            </a:r>
            <a:r>
              <a:rPr lang="en-US" sz="2400" spc="-30" dirty="0">
                <a:solidFill>
                  <a:srgbClr val="3E3E3E"/>
                </a:solidFill>
                <a:latin typeface="Calibri"/>
                <a:cs typeface="Calibri"/>
              </a:rPr>
              <a:t>r</a:t>
            </a:r>
            <a:r>
              <a:rPr lang="en-US" sz="2400" spc="-5" dirty="0">
                <a:solidFill>
                  <a:srgbClr val="3E3E3E"/>
                </a:solidFill>
                <a:latin typeface="Calibri"/>
                <a:cs typeface="Calibri"/>
              </a:rPr>
              <a:t>e</a:t>
            </a:r>
            <a:r>
              <a:rPr lang="en-US" sz="2400" dirty="0">
                <a:solidFill>
                  <a:srgbClr val="3E3E3E"/>
                </a:solidFill>
                <a:latin typeface="Calibri"/>
                <a:cs typeface="Calibri"/>
              </a:rPr>
              <a:t>p</a:t>
            </a:r>
            <a:r>
              <a:rPr lang="en-US" sz="2400" spc="-5" dirty="0">
                <a:solidFill>
                  <a:srgbClr val="3E3E3E"/>
                </a:solidFill>
                <a:latin typeface="Calibri"/>
                <a:cs typeface="Calibri"/>
              </a:rPr>
              <a:t>or</a:t>
            </a:r>
            <a:r>
              <a:rPr lang="en-US" sz="2400" spc="-25" dirty="0">
                <a:solidFill>
                  <a:srgbClr val="3E3E3E"/>
                </a:solidFill>
                <a:latin typeface="Calibri"/>
                <a:cs typeface="Calibri"/>
              </a:rPr>
              <a:t>t</a:t>
            </a:r>
            <a:r>
              <a:rPr lang="en-US" sz="2400" spc="-5" dirty="0">
                <a:solidFill>
                  <a:srgbClr val="3E3E3E"/>
                </a:solidFill>
                <a:latin typeface="Calibri"/>
                <a:cs typeface="Calibri"/>
              </a:rPr>
              <a:t>e</a:t>
            </a:r>
            <a:r>
              <a:rPr lang="en-US" sz="2400" dirty="0">
                <a:solidFill>
                  <a:srgbClr val="3E3E3E"/>
                </a:solidFill>
                <a:latin typeface="Calibri"/>
                <a:cs typeface="Calibri"/>
              </a:rPr>
              <a:t>d</a:t>
            </a:r>
            <a:r>
              <a:rPr lang="en-US" sz="2400" spc="5" dirty="0">
                <a:solidFill>
                  <a:srgbClr val="3E3E3E"/>
                </a:solidFill>
                <a:latin typeface="Calibri"/>
                <a:cs typeface="Calibri"/>
              </a:rPr>
              <a:t> </a:t>
            </a:r>
            <a:r>
              <a:rPr lang="en-US" sz="2400" spc="-5" dirty="0">
                <a:solidFill>
                  <a:srgbClr val="3E3E3E"/>
                </a:solidFill>
                <a:latin typeface="Calibri"/>
                <a:cs typeface="Calibri"/>
              </a:rPr>
              <a:t>si</a:t>
            </a:r>
            <a:r>
              <a:rPr lang="en-US" sz="2400" dirty="0">
                <a:solidFill>
                  <a:srgbClr val="3E3E3E"/>
                </a:solidFill>
                <a:latin typeface="Calibri"/>
                <a:cs typeface="Calibri"/>
              </a:rPr>
              <a:t>gn</a:t>
            </a:r>
            <a:r>
              <a:rPr lang="en-US" sz="2400" spc="-5" dirty="0">
                <a:solidFill>
                  <a:srgbClr val="3E3E3E"/>
                </a:solidFill>
                <a:latin typeface="Calibri"/>
                <a:cs typeface="Calibri"/>
              </a:rPr>
              <a:t>i</a:t>
            </a:r>
            <a:r>
              <a:rPr lang="en-US" sz="2400" dirty="0">
                <a:solidFill>
                  <a:srgbClr val="3E3E3E"/>
                </a:solidFill>
                <a:latin typeface="Calibri"/>
                <a:cs typeface="Calibri"/>
              </a:rPr>
              <a:t>f</a:t>
            </a:r>
            <a:r>
              <a:rPr lang="en-US" sz="2400" spc="-5" dirty="0">
                <a:solidFill>
                  <a:srgbClr val="3E3E3E"/>
                </a:solidFill>
                <a:latin typeface="Calibri"/>
                <a:cs typeface="Calibri"/>
              </a:rPr>
              <a:t>i</a:t>
            </a:r>
            <a:r>
              <a:rPr lang="en-US" sz="2400" spc="-10" dirty="0">
                <a:solidFill>
                  <a:srgbClr val="3E3E3E"/>
                </a:solidFill>
                <a:latin typeface="Calibri"/>
                <a:cs typeface="Calibri"/>
              </a:rPr>
              <a:t>c</a:t>
            </a:r>
            <a:r>
              <a:rPr lang="en-US" sz="2400" dirty="0">
                <a:solidFill>
                  <a:srgbClr val="3E3E3E"/>
                </a:solidFill>
                <a:latin typeface="Calibri"/>
                <a:cs typeface="Calibri"/>
              </a:rPr>
              <a:t>a</a:t>
            </a:r>
            <a:r>
              <a:rPr lang="en-US" sz="2400" spc="-25" dirty="0">
                <a:solidFill>
                  <a:srgbClr val="3E3E3E"/>
                </a:solidFill>
                <a:latin typeface="Calibri"/>
                <a:cs typeface="Calibri"/>
              </a:rPr>
              <a:t>n</a:t>
            </a:r>
            <a:r>
              <a:rPr lang="en-US" sz="2400" dirty="0">
                <a:solidFill>
                  <a:srgbClr val="3E3E3E"/>
                </a:solidFill>
                <a:latin typeface="Calibri"/>
                <a:cs typeface="Calibri"/>
              </a:rPr>
              <a:t>t b</a:t>
            </a:r>
            <a:r>
              <a:rPr lang="en-US" sz="2400" spc="-5" dirty="0">
                <a:solidFill>
                  <a:srgbClr val="3E3E3E"/>
                </a:solidFill>
                <a:latin typeface="Calibri"/>
                <a:cs typeface="Calibri"/>
              </a:rPr>
              <a:t>e</a:t>
            </a:r>
            <a:r>
              <a:rPr lang="en-US" sz="2400" dirty="0">
                <a:solidFill>
                  <a:srgbClr val="3E3E3E"/>
                </a:solidFill>
                <a:latin typeface="Calibri"/>
                <a:cs typeface="Calibri"/>
              </a:rPr>
              <a:t>h</a:t>
            </a:r>
            <a:r>
              <a:rPr lang="en-US" sz="2400" spc="-40" dirty="0">
                <a:solidFill>
                  <a:srgbClr val="3E3E3E"/>
                </a:solidFill>
                <a:latin typeface="Calibri"/>
                <a:cs typeface="Calibri"/>
              </a:rPr>
              <a:t>a</a:t>
            </a:r>
            <a:r>
              <a:rPr lang="en-US" sz="2400" spc="-10" dirty="0">
                <a:solidFill>
                  <a:srgbClr val="3E3E3E"/>
                </a:solidFill>
                <a:latin typeface="Calibri"/>
                <a:cs typeface="Calibri"/>
              </a:rPr>
              <a:t>v</a:t>
            </a:r>
            <a:r>
              <a:rPr lang="en-US" sz="2400" spc="-5" dirty="0">
                <a:solidFill>
                  <a:srgbClr val="3E3E3E"/>
                </a:solidFill>
                <a:latin typeface="Calibri"/>
                <a:cs typeface="Calibri"/>
              </a:rPr>
              <a:t>io</a:t>
            </a:r>
            <a:r>
              <a:rPr lang="en-US" sz="2400" spc="-40" dirty="0">
                <a:solidFill>
                  <a:srgbClr val="3E3E3E"/>
                </a:solidFill>
                <a:latin typeface="Calibri"/>
                <a:cs typeface="Calibri"/>
              </a:rPr>
              <a:t>r</a:t>
            </a:r>
            <a:r>
              <a:rPr lang="en-US" sz="2400" dirty="0">
                <a:solidFill>
                  <a:srgbClr val="3E3E3E"/>
                </a:solidFill>
                <a:latin typeface="Calibri"/>
                <a:cs typeface="Calibri"/>
              </a:rPr>
              <a:t>al</a:t>
            </a:r>
            <a:r>
              <a:rPr lang="en-US" sz="2400" spc="-5" dirty="0">
                <a:solidFill>
                  <a:srgbClr val="3E3E3E"/>
                </a:solidFill>
                <a:latin typeface="Calibri"/>
                <a:cs typeface="Calibri"/>
              </a:rPr>
              <a:t> o</a:t>
            </a:r>
            <a:r>
              <a:rPr lang="en-US" sz="2400" dirty="0">
                <a:solidFill>
                  <a:srgbClr val="3E3E3E"/>
                </a:solidFill>
                <a:latin typeface="Calibri"/>
                <a:cs typeface="Calibri"/>
              </a:rPr>
              <a:t>r </a:t>
            </a:r>
            <a:r>
              <a:rPr lang="en-US" sz="2400" spc="-5" dirty="0">
                <a:solidFill>
                  <a:srgbClr val="3E3E3E"/>
                </a:solidFill>
                <a:latin typeface="Calibri"/>
                <a:cs typeface="Calibri"/>
              </a:rPr>
              <a:t>slee</a:t>
            </a:r>
            <a:r>
              <a:rPr lang="en-US" sz="2400" dirty="0">
                <a:solidFill>
                  <a:srgbClr val="3E3E3E"/>
                </a:solidFill>
                <a:latin typeface="Calibri"/>
                <a:cs typeface="Calibri"/>
              </a:rPr>
              <a:t>p</a:t>
            </a:r>
            <a:r>
              <a:rPr lang="en-US" sz="2400" spc="15" dirty="0">
                <a:solidFill>
                  <a:srgbClr val="3E3E3E"/>
                </a:solidFill>
                <a:latin typeface="Calibri"/>
                <a:cs typeface="Calibri"/>
              </a:rPr>
              <a:t> </a:t>
            </a:r>
            <a:r>
              <a:rPr lang="en-US" sz="2400" dirty="0">
                <a:solidFill>
                  <a:srgbClr val="3E3E3E"/>
                </a:solidFill>
                <a:latin typeface="Calibri"/>
                <a:cs typeface="Calibri"/>
              </a:rPr>
              <a:t>d</a:t>
            </a:r>
            <a:r>
              <a:rPr lang="en-US" sz="2400" spc="-5" dirty="0">
                <a:solidFill>
                  <a:srgbClr val="3E3E3E"/>
                </a:solidFill>
                <a:latin typeface="Calibri"/>
                <a:cs typeface="Calibri"/>
              </a:rPr>
              <a:t>i</a:t>
            </a:r>
            <a:r>
              <a:rPr lang="en-US" sz="2400" spc="-25" dirty="0">
                <a:solidFill>
                  <a:srgbClr val="3E3E3E"/>
                </a:solidFill>
                <a:latin typeface="Calibri"/>
                <a:cs typeface="Calibri"/>
              </a:rPr>
              <a:t>f</a:t>
            </a:r>
            <a:r>
              <a:rPr lang="en-US" sz="2400" dirty="0">
                <a:solidFill>
                  <a:srgbClr val="3E3E3E"/>
                </a:solidFill>
                <a:latin typeface="Calibri"/>
                <a:cs typeface="Calibri"/>
              </a:rPr>
              <a:t>f</a:t>
            </a:r>
            <a:r>
              <a:rPr lang="en-US" sz="2400" spc="-5" dirty="0">
                <a:solidFill>
                  <a:srgbClr val="3E3E3E"/>
                </a:solidFill>
                <a:latin typeface="Calibri"/>
                <a:cs typeface="Calibri"/>
              </a:rPr>
              <a:t>i</a:t>
            </a:r>
            <a:r>
              <a:rPr lang="en-US" sz="2400" dirty="0">
                <a:solidFill>
                  <a:srgbClr val="3E3E3E"/>
                </a:solidFill>
                <a:latin typeface="Calibri"/>
                <a:cs typeface="Calibri"/>
              </a:rPr>
              <a:t>cu</a:t>
            </a:r>
            <a:r>
              <a:rPr lang="en-US" sz="2400" spc="-5" dirty="0">
                <a:solidFill>
                  <a:srgbClr val="3E3E3E"/>
                </a:solidFill>
                <a:latin typeface="Calibri"/>
                <a:cs typeface="Calibri"/>
              </a:rPr>
              <a:t>l</a:t>
            </a:r>
            <a:r>
              <a:rPr lang="en-US" sz="2400" dirty="0">
                <a:solidFill>
                  <a:srgbClr val="3E3E3E"/>
                </a:solidFill>
                <a:latin typeface="Calibri"/>
                <a:cs typeface="Calibri"/>
              </a:rPr>
              <a:t>t</a:t>
            </a:r>
            <a:r>
              <a:rPr lang="en-US" sz="2400" spc="-5" dirty="0">
                <a:solidFill>
                  <a:srgbClr val="3E3E3E"/>
                </a:solidFill>
                <a:latin typeface="Calibri"/>
                <a:cs typeface="Calibri"/>
              </a:rPr>
              <a:t>ie</a:t>
            </a:r>
            <a:r>
              <a:rPr lang="en-US" sz="2400" dirty="0">
                <a:solidFill>
                  <a:srgbClr val="3E3E3E"/>
                </a:solidFill>
                <a:latin typeface="Calibri"/>
                <a:cs typeface="Calibri"/>
              </a:rPr>
              <a:t>s</a:t>
            </a:r>
            <a:r>
              <a:rPr lang="en-US" sz="2400" spc="35" dirty="0">
                <a:solidFill>
                  <a:srgbClr val="3E3E3E"/>
                </a:solidFill>
                <a:latin typeface="Calibri"/>
                <a:cs typeface="Calibri"/>
              </a:rPr>
              <a:t> </a:t>
            </a:r>
            <a:r>
              <a:rPr lang="en-US" sz="2400" spc="15" baseline="25641" dirty="0">
                <a:solidFill>
                  <a:srgbClr val="3E3E3E"/>
                </a:solidFill>
                <a:latin typeface="Calibri"/>
                <a:cs typeface="Calibri"/>
              </a:rPr>
              <a:t>1</a:t>
            </a:r>
            <a:endParaRPr lang="en-US" sz="2400" baseline="25641" dirty="0">
              <a:latin typeface="Calibri"/>
              <a:cs typeface="Calibri"/>
            </a:endParaRPr>
          </a:p>
          <a:p>
            <a:pPr marL="304800" indent="-182880">
              <a:lnSpc>
                <a:spcPct val="100000"/>
              </a:lnSpc>
              <a:spcBef>
                <a:spcPts val="155"/>
              </a:spcBef>
              <a:buClr>
                <a:srgbClr val="496F90"/>
              </a:buClr>
              <a:buFont typeface="Calibri"/>
              <a:buChar char="◦"/>
              <a:tabLst>
                <a:tab pos="305435" algn="l"/>
              </a:tabLst>
            </a:pPr>
            <a:r>
              <a:rPr sz="2400" dirty="0">
                <a:solidFill>
                  <a:srgbClr val="3E3E3E"/>
                </a:solidFill>
                <a:latin typeface="Calibri"/>
                <a:cs typeface="Calibri"/>
              </a:rPr>
              <a:t>In</a:t>
            </a:r>
            <a:r>
              <a:rPr sz="2400" spc="-20" dirty="0">
                <a:solidFill>
                  <a:srgbClr val="3E3E3E"/>
                </a:solidFill>
                <a:latin typeface="Calibri"/>
                <a:cs typeface="Calibri"/>
              </a:rPr>
              <a:t>c</a:t>
            </a:r>
            <a:r>
              <a:rPr sz="2400" spc="-10" dirty="0">
                <a:solidFill>
                  <a:srgbClr val="3E3E3E"/>
                </a:solidFill>
                <a:latin typeface="Calibri"/>
                <a:cs typeface="Calibri"/>
              </a:rPr>
              <a:t>l</a:t>
            </a:r>
            <a:r>
              <a:rPr sz="2400" dirty="0">
                <a:solidFill>
                  <a:srgbClr val="3E3E3E"/>
                </a:solidFill>
                <a:latin typeface="Calibri"/>
                <a:cs typeface="Calibri"/>
              </a:rPr>
              <a:t>ud</a:t>
            </a:r>
            <a:r>
              <a:rPr sz="2400" spc="-10" dirty="0">
                <a:solidFill>
                  <a:srgbClr val="3E3E3E"/>
                </a:solidFill>
                <a:latin typeface="Calibri"/>
                <a:cs typeface="Calibri"/>
              </a:rPr>
              <a:t>i</a:t>
            </a:r>
            <a:r>
              <a:rPr sz="2400" dirty="0">
                <a:solidFill>
                  <a:srgbClr val="3E3E3E"/>
                </a:solidFill>
                <a:latin typeface="Calibri"/>
                <a:cs typeface="Calibri"/>
              </a:rPr>
              <a:t>n</a:t>
            </a:r>
            <a:r>
              <a:rPr sz="2400" spc="-10" dirty="0">
                <a:solidFill>
                  <a:srgbClr val="3E3E3E"/>
                </a:solidFill>
                <a:latin typeface="Calibri"/>
                <a:cs typeface="Calibri"/>
              </a:rPr>
              <a:t>g:</a:t>
            </a:r>
            <a:r>
              <a:rPr sz="2400" spc="20" dirty="0">
                <a:solidFill>
                  <a:srgbClr val="3E3E3E"/>
                </a:solidFill>
                <a:latin typeface="Calibri"/>
                <a:cs typeface="Calibri"/>
              </a:rPr>
              <a:t> </a:t>
            </a:r>
            <a:r>
              <a:rPr sz="2400" spc="-40" dirty="0">
                <a:solidFill>
                  <a:srgbClr val="3E3E3E"/>
                </a:solidFill>
                <a:latin typeface="Calibri"/>
                <a:cs typeface="Calibri"/>
              </a:rPr>
              <a:t>t</a:t>
            </a:r>
            <a:r>
              <a:rPr sz="2400" dirty="0">
                <a:solidFill>
                  <a:srgbClr val="3E3E3E"/>
                </a:solidFill>
                <a:latin typeface="Calibri"/>
                <a:cs typeface="Calibri"/>
              </a:rPr>
              <a:t>a</a:t>
            </a:r>
            <a:r>
              <a:rPr sz="2400" spc="-10" dirty="0">
                <a:solidFill>
                  <a:srgbClr val="3E3E3E"/>
                </a:solidFill>
                <a:latin typeface="Calibri"/>
                <a:cs typeface="Calibri"/>
              </a:rPr>
              <a:t>n</a:t>
            </a:r>
            <a:r>
              <a:rPr sz="2400" spc="-15" dirty="0">
                <a:solidFill>
                  <a:srgbClr val="3E3E3E"/>
                </a:solidFill>
                <a:latin typeface="Calibri"/>
                <a:cs typeface="Calibri"/>
              </a:rPr>
              <a:t>tr</a:t>
            </a:r>
            <a:r>
              <a:rPr sz="2400" dirty="0">
                <a:solidFill>
                  <a:srgbClr val="3E3E3E"/>
                </a:solidFill>
                <a:latin typeface="Calibri"/>
                <a:cs typeface="Calibri"/>
              </a:rPr>
              <a:t>u</a:t>
            </a:r>
            <a:r>
              <a:rPr sz="2400" spc="-10" dirty="0">
                <a:solidFill>
                  <a:srgbClr val="3E3E3E"/>
                </a:solidFill>
                <a:latin typeface="Calibri"/>
                <a:cs typeface="Calibri"/>
              </a:rPr>
              <a:t>ms,</a:t>
            </a:r>
            <a:r>
              <a:rPr sz="2400" spc="-5" dirty="0">
                <a:solidFill>
                  <a:srgbClr val="3E3E3E"/>
                </a:solidFill>
                <a:latin typeface="Calibri"/>
                <a:cs typeface="Calibri"/>
              </a:rPr>
              <a:t> </a:t>
            </a:r>
            <a:r>
              <a:rPr sz="2400" spc="-35" dirty="0">
                <a:solidFill>
                  <a:srgbClr val="3E3E3E"/>
                </a:solidFill>
                <a:latin typeface="Calibri"/>
                <a:cs typeface="Calibri"/>
              </a:rPr>
              <a:t>h</a:t>
            </a:r>
            <a:r>
              <a:rPr sz="2400" spc="-10" dirty="0">
                <a:solidFill>
                  <a:srgbClr val="3E3E3E"/>
                </a:solidFill>
                <a:latin typeface="Calibri"/>
                <a:cs typeface="Calibri"/>
              </a:rPr>
              <a:t>y</a:t>
            </a:r>
            <a:r>
              <a:rPr sz="2400" dirty="0">
                <a:solidFill>
                  <a:srgbClr val="3E3E3E"/>
                </a:solidFill>
                <a:latin typeface="Calibri"/>
                <a:cs typeface="Calibri"/>
              </a:rPr>
              <a:t>p</a:t>
            </a:r>
            <a:r>
              <a:rPr sz="2400" spc="-10" dirty="0">
                <a:solidFill>
                  <a:srgbClr val="3E3E3E"/>
                </a:solidFill>
                <a:latin typeface="Calibri"/>
                <a:cs typeface="Calibri"/>
              </a:rPr>
              <a:t>e</a:t>
            </a:r>
            <a:r>
              <a:rPr sz="2400" spc="-50" dirty="0">
                <a:solidFill>
                  <a:srgbClr val="3E3E3E"/>
                </a:solidFill>
                <a:latin typeface="Calibri"/>
                <a:cs typeface="Calibri"/>
              </a:rPr>
              <a:t>r</a:t>
            </a:r>
            <a:r>
              <a:rPr sz="2400" spc="-10" dirty="0">
                <a:solidFill>
                  <a:srgbClr val="3E3E3E"/>
                </a:solidFill>
                <a:latin typeface="Calibri"/>
                <a:cs typeface="Calibri"/>
              </a:rPr>
              <a:t>a</a:t>
            </a:r>
            <a:r>
              <a:rPr sz="2400" spc="-20" dirty="0">
                <a:solidFill>
                  <a:srgbClr val="3E3E3E"/>
                </a:solidFill>
                <a:latin typeface="Calibri"/>
                <a:cs typeface="Calibri"/>
              </a:rPr>
              <a:t>c</a:t>
            </a:r>
            <a:r>
              <a:rPr sz="2400" spc="-15" dirty="0">
                <a:solidFill>
                  <a:srgbClr val="3E3E3E"/>
                </a:solidFill>
                <a:latin typeface="Calibri"/>
                <a:cs typeface="Calibri"/>
              </a:rPr>
              <a:t>t</a:t>
            </a:r>
            <a:r>
              <a:rPr sz="2400" spc="-5" dirty="0">
                <a:solidFill>
                  <a:srgbClr val="3E3E3E"/>
                </a:solidFill>
                <a:latin typeface="Calibri"/>
                <a:cs typeface="Calibri"/>
              </a:rPr>
              <a:t>i</a:t>
            </a:r>
            <a:r>
              <a:rPr sz="2400" dirty="0">
                <a:solidFill>
                  <a:srgbClr val="3E3E3E"/>
                </a:solidFill>
                <a:latin typeface="Calibri"/>
                <a:cs typeface="Calibri"/>
              </a:rPr>
              <a:t>v</a:t>
            </a:r>
            <a:r>
              <a:rPr sz="2400" spc="-5" dirty="0">
                <a:solidFill>
                  <a:srgbClr val="3E3E3E"/>
                </a:solidFill>
                <a:latin typeface="Calibri"/>
                <a:cs typeface="Calibri"/>
              </a:rPr>
              <a:t>i</a:t>
            </a:r>
            <a:r>
              <a:rPr sz="2400" spc="-15" dirty="0">
                <a:solidFill>
                  <a:srgbClr val="3E3E3E"/>
                </a:solidFill>
                <a:latin typeface="Calibri"/>
                <a:cs typeface="Calibri"/>
              </a:rPr>
              <a:t>t</a:t>
            </a:r>
            <a:r>
              <a:rPr sz="2400" spc="-145" dirty="0">
                <a:solidFill>
                  <a:srgbClr val="3E3E3E"/>
                </a:solidFill>
                <a:latin typeface="Calibri"/>
                <a:cs typeface="Calibri"/>
              </a:rPr>
              <a:t>y</a:t>
            </a:r>
            <a:r>
              <a:rPr sz="2400" spc="-5" dirty="0">
                <a:solidFill>
                  <a:srgbClr val="3E3E3E"/>
                </a:solidFill>
                <a:latin typeface="Calibri"/>
                <a:cs typeface="Calibri"/>
              </a:rPr>
              <a:t>,</a:t>
            </a:r>
            <a:r>
              <a:rPr sz="2400" spc="20" dirty="0">
                <a:solidFill>
                  <a:srgbClr val="3E3E3E"/>
                </a:solidFill>
                <a:latin typeface="Calibri"/>
                <a:cs typeface="Calibri"/>
              </a:rPr>
              <a:t> </a:t>
            </a:r>
            <a:r>
              <a:rPr sz="2400" dirty="0">
                <a:solidFill>
                  <a:srgbClr val="3E3E3E"/>
                </a:solidFill>
                <a:latin typeface="Calibri"/>
                <a:cs typeface="Calibri"/>
              </a:rPr>
              <a:t>s</a:t>
            </a:r>
            <a:r>
              <a:rPr sz="2400" spc="-10" dirty="0">
                <a:solidFill>
                  <a:srgbClr val="3E3E3E"/>
                </a:solidFill>
                <a:latin typeface="Calibri"/>
                <a:cs typeface="Calibri"/>
              </a:rPr>
              <a:t>e</a:t>
            </a:r>
            <a:r>
              <a:rPr sz="2400" dirty="0">
                <a:solidFill>
                  <a:srgbClr val="3E3E3E"/>
                </a:solidFill>
                <a:latin typeface="Calibri"/>
                <a:cs typeface="Calibri"/>
              </a:rPr>
              <a:t>ns</a:t>
            </a:r>
            <a:r>
              <a:rPr sz="2400" spc="-5" dirty="0">
                <a:solidFill>
                  <a:srgbClr val="3E3E3E"/>
                </a:solidFill>
                <a:latin typeface="Calibri"/>
                <a:cs typeface="Calibri"/>
              </a:rPr>
              <a:t>or</a:t>
            </a:r>
            <a:r>
              <a:rPr sz="2400" spc="-10" dirty="0">
                <a:solidFill>
                  <a:srgbClr val="3E3E3E"/>
                </a:solidFill>
                <a:latin typeface="Calibri"/>
                <a:cs typeface="Calibri"/>
              </a:rPr>
              <a:t>y i</a:t>
            </a:r>
            <a:r>
              <a:rPr sz="2400" dirty="0">
                <a:solidFill>
                  <a:srgbClr val="3E3E3E"/>
                </a:solidFill>
                <a:latin typeface="Calibri"/>
                <a:cs typeface="Calibri"/>
              </a:rPr>
              <a:t>ssu</a:t>
            </a:r>
            <a:r>
              <a:rPr sz="2400" spc="-10" dirty="0">
                <a:solidFill>
                  <a:srgbClr val="3E3E3E"/>
                </a:solidFill>
                <a:latin typeface="Calibri"/>
                <a:cs typeface="Calibri"/>
              </a:rPr>
              <a:t>e</a:t>
            </a:r>
            <a:r>
              <a:rPr sz="2400" dirty="0">
                <a:solidFill>
                  <a:srgbClr val="3E3E3E"/>
                </a:solidFill>
                <a:latin typeface="Calibri"/>
                <a:cs typeface="Calibri"/>
              </a:rPr>
              <a:t>s</a:t>
            </a:r>
            <a:r>
              <a:rPr sz="2400" spc="-5" dirty="0">
                <a:solidFill>
                  <a:srgbClr val="3E3E3E"/>
                </a:solidFill>
                <a:latin typeface="Calibri"/>
                <a:cs typeface="Calibri"/>
              </a:rPr>
              <a:t>, </a:t>
            </a:r>
            <a:r>
              <a:rPr sz="2400" dirty="0">
                <a:solidFill>
                  <a:srgbClr val="3E3E3E"/>
                </a:solidFill>
                <a:latin typeface="Calibri"/>
                <a:cs typeface="Calibri"/>
              </a:rPr>
              <a:t>and d</a:t>
            </a:r>
            <a:r>
              <a:rPr sz="2400" spc="-5" dirty="0">
                <a:solidFill>
                  <a:srgbClr val="3E3E3E"/>
                </a:solidFill>
                <a:latin typeface="Calibri"/>
                <a:cs typeface="Calibri"/>
              </a:rPr>
              <a:t>i</a:t>
            </a:r>
            <a:r>
              <a:rPr sz="2400" spc="-10" dirty="0">
                <a:solidFill>
                  <a:srgbClr val="3E3E3E"/>
                </a:solidFill>
                <a:latin typeface="Calibri"/>
                <a:cs typeface="Calibri"/>
              </a:rPr>
              <a:t>f</a:t>
            </a:r>
            <a:r>
              <a:rPr sz="2400" dirty="0">
                <a:solidFill>
                  <a:srgbClr val="3E3E3E"/>
                </a:solidFill>
                <a:latin typeface="Calibri"/>
                <a:cs typeface="Calibri"/>
              </a:rPr>
              <a:t>f</a:t>
            </a:r>
            <a:r>
              <a:rPr sz="2400" spc="-5" dirty="0">
                <a:solidFill>
                  <a:srgbClr val="3E3E3E"/>
                </a:solidFill>
                <a:latin typeface="Calibri"/>
                <a:cs typeface="Calibri"/>
              </a:rPr>
              <a:t>i</a:t>
            </a:r>
            <a:r>
              <a:rPr sz="2400" spc="-20" dirty="0">
                <a:solidFill>
                  <a:srgbClr val="3E3E3E"/>
                </a:solidFill>
                <a:latin typeface="Calibri"/>
                <a:cs typeface="Calibri"/>
              </a:rPr>
              <a:t>c</a:t>
            </a:r>
            <a:r>
              <a:rPr sz="2400" dirty="0">
                <a:solidFill>
                  <a:srgbClr val="3E3E3E"/>
                </a:solidFill>
                <a:latin typeface="Calibri"/>
                <a:cs typeface="Calibri"/>
              </a:rPr>
              <a:t>u</a:t>
            </a:r>
            <a:r>
              <a:rPr sz="2400" spc="-5" dirty="0">
                <a:solidFill>
                  <a:srgbClr val="3E3E3E"/>
                </a:solidFill>
                <a:latin typeface="Calibri"/>
                <a:cs typeface="Calibri"/>
              </a:rPr>
              <a:t>l</a:t>
            </a:r>
            <a:r>
              <a:rPr sz="2400" spc="-15" dirty="0">
                <a:solidFill>
                  <a:srgbClr val="3E3E3E"/>
                </a:solidFill>
                <a:latin typeface="Calibri"/>
                <a:cs typeface="Calibri"/>
              </a:rPr>
              <a:t>t</a:t>
            </a:r>
            <a:r>
              <a:rPr sz="2400" spc="-10" dirty="0">
                <a:solidFill>
                  <a:srgbClr val="3E3E3E"/>
                </a:solidFill>
                <a:latin typeface="Calibri"/>
                <a:cs typeface="Calibri"/>
              </a:rPr>
              <a:t>y</a:t>
            </a:r>
            <a:r>
              <a:rPr sz="2400" spc="25" dirty="0">
                <a:solidFill>
                  <a:srgbClr val="3E3E3E"/>
                </a:solidFill>
                <a:latin typeface="Calibri"/>
                <a:cs typeface="Calibri"/>
              </a:rPr>
              <a:t> </a:t>
            </a:r>
            <a:r>
              <a:rPr sz="2400" spc="-35" dirty="0">
                <a:solidFill>
                  <a:srgbClr val="3E3E3E"/>
                </a:solidFill>
                <a:latin typeface="Calibri"/>
                <a:cs typeface="Calibri"/>
              </a:rPr>
              <a:t>f</a:t>
            </a:r>
            <a:r>
              <a:rPr sz="2400" dirty="0">
                <a:solidFill>
                  <a:srgbClr val="3E3E3E"/>
                </a:solidFill>
                <a:latin typeface="Calibri"/>
                <a:cs typeface="Calibri"/>
              </a:rPr>
              <a:t>a</a:t>
            </a:r>
            <a:r>
              <a:rPr sz="2400" spc="-10" dirty="0">
                <a:solidFill>
                  <a:srgbClr val="3E3E3E"/>
                </a:solidFill>
                <a:latin typeface="Calibri"/>
                <a:cs typeface="Calibri"/>
              </a:rPr>
              <a:t>l</a:t>
            </a:r>
            <a:r>
              <a:rPr sz="2400" spc="-5" dirty="0">
                <a:solidFill>
                  <a:srgbClr val="3E3E3E"/>
                </a:solidFill>
                <a:latin typeface="Calibri"/>
                <a:cs typeface="Calibri"/>
              </a:rPr>
              <a:t>li</a:t>
            </a:r>
            <a:r>
              <a:rPr sz="2400" dirty="0">
                <a:solidFill>
                  <a:srgbClr val="3E3E3E"/>
                </a:solidFill>
                <a:latin typeface="Calibri"/>
                <a:cs typeface="Calibri"/>
              </a:rPr>
              <a:t>n</a:t>
            </a:r>
            <a:r>
              <a:rPr sz="2400" spc="50" dirty="0">
                <a:solidFill>
                  <a:srgbClr val="3E3E3E"/>
                </a:solidFill>
                <a:latin typeface="Calibri"/>
                <a:cs typeface="Calibri"/>
              </a:rPr>
              <a:t>g</a:t>
            </a:r>
            <a:r>
              <a:rPr sz="2400" spc="-40" dirty="0">
                <a:solidFill>
                  <a:srgbClr val="3E3E3E"/>
                </a:solidFill>
                <a:latin typeface="Calibri"/>
                <a:cs typeface="Calibri"/>
              </a:rPr>
              <a:t>/</a:t>
            </a:r>
            <a:r>
              <a:rPr sz="2400" spc="-20" dirty="0">
                <a:solidFill>
                  <a:srgbClr val="3E3E3E"/>
                </a:solidFill>
                <a:latin typeface="Calibri"/>
                <a:cs typeface="Calibri"/>
              </a:rPr>
              <a:t>s</a:t>
            </a:r>
            <a:r>
              <a:rPr sz="2400" spc="-40" dirty="0">
                <a:solidFill>
                  <a:srgbClr val="3E3E3E"/>
                </a:solidFill>
                <a:latin typeface="Calibri"/>
                <a:cs typeface="Calibri"/>
              </a:rPr>
              <a:t>t</a:t>
            </a:r>
            <a:r>
              <a:rPr sz="2400" spc="-35" dirty="0">
                <a:solidFill>
                  <a:srgbClr val="3E3E3E"/>
                </a:solidFill>
                <a:latin typeface="Calibri"/>
                <a:cs typeface="Calibri"/>
              </a:rPr>
              <a:t>a</a:t>
            </a:r>
            <a:r>
              <a:rPr sz="2400" spc="-10" dirty="0">
                <a:solidFill>
                  <a:srgbClr val="3E3E3E"/>
                </a:solidFill>
                <a:latin typeface="Calibri"/>
                <a:cs typeface="Calibri"/>
              </a:rPr>
              <a:t>y</a:t>
            </a:r>
            <a:r>
              <a:rPr sz="2400" spc="-5" dirty="0">
                <a:solidFill>
                  <a:srgbClr val="3E3E3E"/>
                </a:solidFill>
                <a:latin typeface="Calibri"/>
                <a:cs typeface="Calibri"/>
              </a:rPr>
              <a:t>i</a:t>
            </a:r>
            <a:r>
              <a:rPr sz="2400" dirty="0">
                <a:solidFill>
                  <a:srgbClr val="3E3E3E"/>
                </a:solidFill>
                <a:latin typeface="Calibri"/>
                <a:cs typeface="Calibri"/>
              </a:rPr>
              <a:t>n</a:t>
            </a:r>
            <a:r>
              <a:rPr sz="2400" spc="-10" dirty="0">
                <a:solidFill>
                  <a:srgbClr val="3E3E3E"/>
                </a:solidFill>
                <a:latin typeface="Calibri"/>
                <a:cs typeface="Calibri"/>
              </a:rPr>
              <a:t>g</a:t>
            </a:r>
            <a:r>
              <a:rPr sz="2400" spc="25" dirty="0">
                <a:solidFill>
                  <a:srgbClr val="3E3E3E"/>
                </a:solidFill>
                <a:latin typeface="Calibri"/>
                <a:cs typeface="Calibri"/>
              </a:rPr>
              <a:t> </a:t>
            </a:r>
            <a:r>
              <a:rPr sz="2400" dirty="0">
                <a:solidFill>
                  <a:srgbClr val="3E3E3E"/>
                </a:solidFill>
                <a:latin typeface="Calibri"/>
                <a:cs typeface="Calibri"/>
              </a:rPr>
              <a:t>as</a:t>
            </a:r>
            <a:r>
              <a:rPr sz="2400" spc="-5" dirty="0">
                <a:solidFill>
                  <a:srgbClr val="3E3E3E"/>
                </a:solidFill>
                <a:latin typeface="Calibri"/>
                <a:cs typeface="Calibri"/>
              </a:rPr>
              <a:t>l</a:t>
            </a:r>
            <a:r>
              <a:rPr sz="2400" spc="-10" dirty="0">
                <a:solidFill>
                  <a:srgbClr val="3E3E3E"/>
                </a:solidFill>
                <a:latin typeface="Calibri"/>
                <a:cs typeface="Calibri"/>
              </a:rPr>
              <a:t>ee</a:t>
            </a:r>
            <a:r>
              <a:rPr sz="2400" dirty="0">
                <a:solidFill>
                  <a:srgbClr val="3E3E3E"/>
                </a:solidFill>
                <a:latin typeface="Calibri"/>
                <a:cs typeface="Calibri"/>
              </a:rPr>
              <a:t>p.</a:t>
            </a:r>
            <a:endParaRPr lang="en-US" sz="2400" dirty="0">
              <a:solidFill>
                <a:srgbClr val="3E3E3E"/>
              </a:solidFill>
              <a:latin typeface="Calibri"/>
              <a:cs typeface="Calibri"/>
            </a:endParaRPr>
          </a:p>
          <a:p>
            <a:pPr marL="121920">
              <a:lnSpc>
                <a:spcPct val="100000"/>
              </a:lnSpc>
              <a:spcBef>
                <a:spcPts val="155"/>
              </a:spcBef>
              <a:buClr>
                <a:srgbClr val="496F90"/>
              </a:buClr>
              <a:tabLst>
                <a:tab pos="305435" algn="l"/>
              </a:tabLst>
            </a:pPr>
            <a:endParaRPr lang="en-US" sz="2400" dirty="0">
              <a:solidFill>
                <a:srgbClr val="3E3E3E"/>
              </a:solidFill>
              <a:latin typeface="Calibri"/>
              <a:cs typeface="Calibri"/>
            </a:endParaRPr>
          </a:p>
          <a:p>
            <a:pPr marL="121920">
              <a:lnSpc>
                <a:spcPct val="100000"/>
              </a:lnSpc>
              <a:spcBef>
                <a:spcPts val="155"/>
              </a:spcBef>
              <a:buClr>
                <a:srgbClr val="496F90"/>
              </a:buClr>
              <a:tabLst>
                <a:tab pos="305435" algn="l"/>
              </a:tabLst>
            </a:pPr>
            <a:r>
              <a:rPr lang="en-US" sz="2400" dirty="0">
                <a:latin typeface="Calibri"/>
                <a:cs typeface="Calibri"/>
              </a:rPr>
              <a:t>Based on </a:t>
            </a:r>
            <a:r>
              <a:rPr sz="2400" dirty="0">
                <a:solidFill>
                  <a:srgbClr val="3E3E3E"/>
                </a:solidFill>
                <a:latin typeface="Calibri"/>
                <a:cs typeface="Calibri"/>
              </a:rPr>
              <a:t>5</a:t>
            </a:r>
            <a:r>
              <a:rPr sz="2400" spc="-5" dirty="0">
                <a:solidFill>
                  <a:srgbClr val="3E3E3E"/>
                </a:solidFill>
                <a:latin typeface="Calibri"/>
                <a:cs typeface="Calibri"/>
              </a:rPr>
              <a:t> </a:t>
            </a:r>
            <a:r>
              <a:rPr sz="2400" dirty="0">
                <a:solidFill>
                  <a:srgbClr val="3E3E3E"/>
                </a:solidFill>
                <a:latin typeface="Calibri"/>
                <a:cs typeface="Calibri"/>
              </a:rPr>
              <a:t>articles</a:t>
            </a:r>
            <a:r>
              <a:rPr sz="2400" spc="-5" dirty="0">
                <a:solidFill>
                  <a:srgbClr val="3E3E3E"/>
                </a:solidFill>
                <a:latin typeface="Calibri"/>
                <a:cs typeface="Calibri"/>
              </a:rPr>
              <a:t> </a:t>
            </a:r>
            <a:r>
              <a:rPr sz="2400" dirty="0">
                <a:solidFill>
                  <a:srgbClr val="3E3E3E"/>
                </a:solidFill>
                <a:latin typeface="Calibri"/>
                <a:cs typeface="Calibri"/>
              </a:rPr>
              <a:t>observing</a:t>
            </a:r>
            <a:r>
              <a:rPr lang="en-US" sz="2400" spc="5" dirty="0">
                <a:solidFill>
                  <a:srgbClr val="3E3E3E"/>
                </a:solidFill>
                <a:latin typeface="Calibri"/>
                <a:cs typeface="Calibri"/>
              </a:rPr>
              <a:t> </a:t>
            </a:r>
            <a:r>
              <a:rPr sz="2400" dirty="0">
                <a:solidFill>
                  <a:srgbClr val="3E3E3E"/>
                </a:solidFill>
                <a:latin typeface="Calibri"/>
                <a:cs typeface="Calibri"/>
              </a:rPr>
              <a:t>behavioral</a:t>
            </a:r>
            <a:r>
              <a:rPr sz="2400" spc="15" dirty="0">
                <a:solidFill>
                  <a:srgbClr val="3E3E3E"/>
                </a:solidFill>
                <a:latin typeface="Calibri"/>
                <a:cs typeface="Calibri"/>
              </a:rPr>
              <a:t> </a:t>
            </a:r>
            <a:r>
              <a:rPr sz="2400" dirty="0">
                <a:solidFill>
                  <a:srgbClr val="3E3E3E"/>
                </a:solidFill>
                <a:latin typeface="Calibri"/>
                <a:cs typeface="Calibri"/>
              </a:rPr>
              <a:t>consequences</a:t>
            </a:r>
            <a:r>
              <a:rPr sz="2400" spc="-15" dirty="0">
                <a:solidFill>
                  <a:srgbClr val="3E3E3E"/>
                </a:solidFill>
                <a:latin typeface="Calibri"/>
                <a:cs typeface="Calibri"/>
              </a:rPr>
              <a:t> </a:t>
            </a:r>
            <a:r>
              <a:rPr sz="2400" dirty="0">
                <a:solidFill>
                  <a:srgbClr val="3E3E3E"/>
                </a:solidFill>
                <a:latin typeface="Calibri"/>
                <a:cs typeface="Calibri"/>
              </a:rPr>
              <a:t>of</a:t>
            </a:r>
            <a:r>
              <a:rPr sz="2400" spc="-5" dirty="0">
                <a:solidFill>
                  <a:srgbClr val="3E3E3E"/>
                </a:solidFill>
                <a:latin typeface="Calibri"/>
                <a:cs typeface="Calibri"/>
              </a:rPr>
              <a:t> o</a:t>
            </a:r>
            <a:r>
              <a:rPr sz="2400" dirty="0">
                <a:solidFill>
                  <a:srgbClr val="3E3E3E"/>
                </a:solidFill>
                <a:latin typeface="Calibri"/>
                <a:cs typeface="Calibri"/>
              </a:rPr>
              <a:t>p</a:t>
            </a:r>
            <a:r>
              <a:rPr sz="2400" spc="-5" dirty="0">
                <a:solidFill>
                  <a:srgbClr val="3E3E3E"/>
                </a:solidFill>
                <a:latin typeface="Calibri"/>
                <a:cs typeface="Calibri"/>
              </a:rPr>
              <a:t>ioi</a:t>
            </a:r>
            <a:r>
              <a:rPr sz="2400" dirty="0">
                <a:solidFill>
                  <a:srgbClr val="3E3E3E"/>
                </a:solidFill>
                <a:latin typeface="Calibri"/>
                <a:cs typeface="Calibri"/>
              </a:rPr>
              <a:t>d</a:t>
            </a:r>
            <a:r>
              <a:rPr sz="2400" spc="-5" dirty="0">
                <a:solidFill>
                  <a:srgbClr val="3E3E3E"/>
                </a:solidFill>
                <a:latin typeface="Calibri"/>
                <a:cs typeface="Calibri"/>
              </a:rPr>
              <a:t> </a:t>
            </a:r>
            <a:r>
              <a:rPr sz="2400" spc="-40" dirty="0">
                <a:solidFill>
                  <a:srgbClr val="3E3E3E"/>
                </a:solidFill>
                <a:latin typeface="Calibri"/>
                <a:cs typeface="Calibri"/>
              </a:rPr>
              <a:t>e</a:t>
            </a:r>
            <a:r>
              <a:rPr sz="2400" spc="-5" dirty="0">
                <a:solidFill>
                  <a:srgbClr val="3E3E3E"/>
                </a:solidFill>
                <a:latin typeface="Calibri"/>
                <a:cs typeface="Calibri"/>
              </a:rPr>
              <a:t>x</a:t>
            </a:r>
            <a:r>
              <a:rPr sz="2400" dirty="0">
                <a:solidFill>
                  <a:srgbClr val="3E3E3E"/>
                </a:solidFill>
                <a:latin typeface="Calibri"/>
                <a:cs typeface="Calibri"/>
              </a:rPr>
              <a:t>p</a:t>
            </a:r>
            <a:r>
              <a:rPr sz="2400" spc="-5" dirty="0">
                <a:solidFill>
                  <a:srgbClr val="3E3E3E"/>
                </a:solidFill>
                <a:latin typeface="Calibri"/>
                <a:cs typeface="Calibri"/>
              </a:rPr>
              <a:t>os</a:t>
            </a:r>
            <a:r>
              <a:rPr sz="2400" dirty="0">
                <a:solidFill>
                  <a:srgbClr val="3E3E3E"/>
                </a:solidFill>
                <a:latin typeface="Calibri"/>
                <a:cs typeface="Calibri"/>
              </a:rPr>
              <a:t>u</a:t>
            </a:r>
            <a:r>
              <a:rPr sz="2400" spc="-30" dirty="0">
                <a:solidFill>
                  <a:srgbClr val="3E3E3E"/>
                </a:solidFill>
                <a:latin typeface="Calibri"/>
                <a:cs typeface="Calibri"/>
              </a:rPr>
              <a:t>r</a:t>
            </a:r>
            <a:r>
              <a:rPr sz="2400" dirty="0">
                <a:solidFill>
                  <a:srgbClr val="3E3E3E"/>
                </a:solidFill>
                <a:latin typeface="Calibri"/>
                <a:cs typeface="Calibri"/>
              </a:rPr>
              <a:t>e</a:t>
            </a:r>
            <a:r>
              <a:rPr sz="2400" spc="-10" dirty="0">
                <a:solidFill>
                  <a:srgbClr val="3E3E3E"/>
                </a:solidFill>
                <a:latin typeface="Calibri"/>
                <a:cs typeface="Calibri"/>
              </a:rPr>
              <a:t> </a:t>
            </a:r>
            <a:r>
              <a:rPr sz="2400" spc="-5" dirty="0">
                <a:solidFill>
                  <a:srgbClr val="3E3E3E"/>
                </a:solidFill>
                <a:latin typeface="Calibri"/>
                <a:cs typeface="Calibri"/>
              </a:rPr>
              <a:t>i</a:t>
            </a:r>
            <a:r>
              <a:rPr sz="2400" dirty="0">
                <a:solidFill>
                  <a:srgbClr val="3E3E3E"/>
                </a:solidFill>
                <a:latin typeface="Calibri"/>
                <a:cs typeface="Calibri"/>
              </a:rPr>
              <a:t>n</a:t>
            </a:r>
            <a:r>
              <a:rPr sz="2400" spc="5" dirty="0">
                <a:solidFill>
                  <a:srgbClr val="3E3E3E"/>
                </a:solidFill>
                <a:latin typeface="Calibri"/>
                <a:cs typeface="Calibri"/>
              </a:rPr>
              <a:t> </a:t>
            </a:r>
            <a:r>
              <a:rPr sz="2400" spc="-5" dirty="0">
                <a:solidFill>
                  <a:srgbClr val="3E3E3E"/>
                </a:solidFill>
                <a:latin typeface="Calibri"/>
                <a:cs typeface="Calibri"/>
              </a:rPr>
              <a:t>i</a:t>
            </a:r>
            <a:r>
              <a:rPr sz="2400" spc="-10" dirty="0">
                <a:solidFill>
                  <a:srgbClr val="3E3E3E"/>
                </a:solidFill>
                <a:latin typeface="Calibri"/>
                <a:cs typeface="Calibri"/>
              </a:rPr>
              <a:t>n</a:t>
            </a:r>
            <a:r>
              <a:rPr sz="2400" spc="-40" dirty="0">
                <a:solidFill>
                  <a:srgbClr val="3E3E3E"/>
                </a:solidFill>
                <a:latin typeface="Calibri"/>
                <a:cs typeface="Calibri"/>
              </a:rPr>
              <a:t>f</a:t>
            </a:r>
            <a:r>
              <a:rPr sz="2400" dirty="0">
                <a:solidFill>
                  <a:srgbClr val="3E3E3E"/>
                </a:solidFill>
                <a:latin typeface="Calibri"/>
                <a:cs typeface="Calibri"/>
              </a:rPr>
              <a:t>a</a:t>
            </a:r>
            <a:r>
              <a:rPr sz="2400" spc="-25" dirty="0">
                <a:solidFill>
                  <a:srgbClr val="3E3E3E"/>
                </a:solidFill>
                <a:latin typeface="Calibri"/>
                <a:cs typeface="Calibri"/>
              </a:rPr>
              <a:t>n</a:t>
            </a:r>
            <a:r>
              <a:rPr sz="2400" dirty="0">
                <a:solidFill>
                  <a:srgbClr val="3E3E3E"/>
                </a:solidFill>
                <a:latin typeface="Calibri"/>
                <a:cs typeface="Calibri"/>
              </a:rPr>
              <a:t>t</a:t>
            </a:r>
            <a:r>
              <a:rPr sz="2400" spc="-5" dirty="0">
                <a:solidFill>
                  <a:srgbClr val="3E3E3E"/>
                </a:solidFill>
                <a:latin typeface="Calibri"/>
                <a:cs typeface="Calibri"/>
              </a:rPr>
              <a:t>s</a:t>
            </a:r>
            <a:r>
              <a:rPr sz="2400" spc="5" dirty="0">
                <a:solidFill>
                  <a:srgbClr val="3E3E3E"/>
                </a:solidFill>
                <a:latin typeface="Calibri"/>
                <a:cs typeface="Calibri"/>
              </a:rPr>
              <a:t>/</a:t>
            </a:r>
            <a:r>
              <a:rPr sz="2400" dirty="0">
                <a:solidFill>
                  <a:srgbClr val="3E3E3E"/>
                </a:solidFill>
                <a:latin typeface="Calibri"/>
                <a:cs typeface="Calibri"/>
              </a:rPr>
              <a:t>p</a:t>
            </a:r>
            <a:r>
              <a:rPr sz="2400" spc="-30" dirty="0">
                <a:solidFill>
                  <a:srgbClr val="3E3E3E"/>
                </a:solidFill>
                <a:latin typeface="Calibri"/>
                <a:cs typeface="Calibri"/>
              </a:rPr>
              <a:t>r</a:t>
            </a:r>
            <a:r>
              <a:rPr sz="2400" spc="-5" dirty="0">
                <a:solidFill>
                  <a:srgbClr val="3E3E3E"/>
                </a:solidFill>
                <a:latin typeface="Calibri"/>
                <a:cs typeface="Calibri"/>
              </a:rPr>
              <a:t>es</a:t>
            </a:r>
            <a:r>
              <a:rPr sz="2400" dirty="0">
                <a:solidFill>
                  <a:srgbClr val="3E3E3E"/>
                </a:solidFill>
                <a:latin typeface="Calibri"/>
                <a:cs typeface="Calibri"/>
              </a:rPr>
              <a:t>ch</a:t>
            </a:r>
            <a:r>
              <a:rPr sz="2400" spc="-5" dirty="0">
                <a:solidFill>
                  <a:srgbClr val="3E3E3E"/>
                </a:solidFill>
                <a:latin typeface="Calibri"/>
                <a:cs typeface="Calibri"/>
              </a:rPr>
              <a:t>oole</a:t>
            </a:r>
            <a:r>
              <a:rPr sz="2400" spc="-40" dirty="0">
                <a:solidFill>
                  <a:srgbClr val="3E3E3E"/>
                </a:solidFill>
                <a:latin typeface="Calibri"/>
                <a:cs typeface="Calibri"/>
              </a:rPr>
              <a:t>r</a:t>
            </a:r>
            <a:r>
              <a:rPr sz="2400" dirty="0">
                <a:solidFill>
                  <a:srgbClr val="3E3E3E"/>
                </a:solidFill>
                <a:latin typeface="Calibri"/>
                <a:cs typeface="Calibri"/>
              </a:rPr>
              <a:t>s</a:t>
            </a:r>
            <a:r>
              <a:rPr sz="2400" spc="15" dirty="0">
                <a:solidFill>
                  <a:srgbClr val="3E3E3E"/>
                </a:solidFill>
                <a:latin typeface="Calibri"/>
                <a:cs typeface="Calibri"/>
              </a:rPr>
              <a:t> </a:t>
            </a:r>
            <a:r>
              <a:rPr sz="2400" spc="7" baseline="25641" dirty="0">
                <a:solidFill>
                  <a:srgbClr val="3E3E3E"/>
                </a:solidFill>
                <a:latin typeface="Calibri"/>
                <a:cs typeface="Calibri"/>
              </a:rPr>
              <a:t>9</a:t>
            </a:r>
            <a:r>
              <a:rPr sz="2400" spc="15" baseline="25641" dirty="0">
                <a:solidFill>
                  <a:srgbClr val="3E3E3E"/>
                </a:solidFill>
                <a:latin typeface="Calibri"/>
                <a:cs typeface="Calibri"/>
              </a:rPr>
              <a:t>6</a:t>
            </a:r>
            <a:endParaRPr sz="2400" baseline="25641" dirty="0">
              <a:latin typeface="Calibri"/>
              <a:cs typeface="Calibri"/>
            </a:endParaRPr>
          </a:p>
          <a:p>
            <a:pPr marL="304800" indent="-182880">
              <a:lnSpc>
                <a:spcPct val="100000"/>
              </a:lnSpc>
              <a:spcBef>
                <a:spcPts val="165"/>
              </a:spcBef>
              <a:buClr>
                <a:srgbClr val="496F90"/>
              </a:buClr>
              <a:buFont typeface="Calibri"/>
              <a:buChar char="◦"/>
              <a:tabLst>
                <a:tab pos="305435" algn="l"/>
              </a:tabLst>
            </a:pPr>
            <a:r>
              <a:rPr sz="2400" dirty="0">
                <a:solidFill>
                  <a:srgbClr val="3E3E3E"/>
                </a:solidFill>
                <a:latin typeface="Calibri"/>
                <a:cs typeface="Calibri"/>
              </a:rPr>
              <a:t>F</a:t>
            </a:r>
            <a:r>
              <a:rPr sz="2400" spc="-5" dirty="0">
                <a:solidFill>
                  <a:srgbClr val="3E3E3E"/>
                </a:solidFill>
                <a:latin typeface="Calibri"/>
                <a:cs typeface="Calibri"/>
              </a:rPr>
              <a:t>i</a:t>
            </a:r>
            <a:r>
              <a:rPr sz="2400" spc="-20" dirty="0">
                <a:solidFill>
                  <a:srgbClr val="3E3E3E"/>
                </a:solidFill>
                <a:latin typeface="Calibri"/>
                <a:cs typeface="Calibri"/>
              </a:rPr>
              <a:t>v</a:t>
            </a:r>
            <a:r>
              <a:rPr sz="2400" spc="-10" dirty="0">
                <a:solidFill>
                  <a:srgbClr val="3E3E3E"/>
                </a:solidFill>
                <a:latin typeface="Calibri"/>
                <a:cs typeface="Calibri"/>
              </a:rPr>
              <a:t>e</a:t>
            </a:r>
            <a:r>
              <a:rPr sz="2400" spc="5" dirty="0">
                <a:solidFill>
                  <a:srgbClr val="3E3E3E"/>
                </a:solidFill>
                <a:latin typeface="Calibri"/>
                <a:cs typeface="Calibri"/>
              </a:rPr>
              <a:t> </a:t>
            </a:r>
            <a:r>
              <a:rPr sz="2400" spc="-10" dirty="0">
                <a:solidFill>
                  <a:srgbClr val="3E3E3E"/>
                </a:solidFill>
                <a:latin typeface="Calibri"/>
                <a:cs typeface="Calibri"/>
              </a:rPr>
              <a:t>a</a:t>
            </a:r>
            <a:r>
              <a:rPr sz="2400" spc="-4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as</a:t>
            </a:r>
            <a:r>
              <a:rPr sz="2400" spc="-10" dirty="0">
                <a:solidFill>
                  <a:srgbClr val="3E3E3E"/>
                </a:solidFill>
                <a:latin typeface="Calibri"/>
                <a:cs typeface="Calibri"/>
              </a:rPr>
              <a:t> </a:t>
            </a:r>
            <a:r>
              <a:rPr sz="2400" dirty="0">
                <a:solidFill>
                  <a:srgbClr val="3E3E3E"/>
                </a:solidFill>
                <a:latin typeface="Calibri"/>
                <a:cs typeface="Calibri"/>
              </a:rPr>
              <a:t>ana</a:t>
            </a:r>
            <a:r>
              <a:rPr sz="2400" spc="-5" dirty="0">
                <a:solidFill>
                  <a:srgbClr val="3E3E3E"/>
                </a:solidFill>
                <a:latin typeface="Calibri"/>
                <a:cs typeface="Calibri"/>
              </a:rPr>
              <a:t>l</a:t>
            </a:r>
            <a:r>
              <a:rPr sz="2400" spc="-25" dirty="0">
                <a:solidFill>
                  <a:srgbClr val="3E3E3E"/>
                </a:solidFill>
                <a:latin typeface="Calibri"/>
                <a:cs typeface="Calibri"/>
              </a:rPr>
              <a:t>y</a:t>
            </a:r>
            <a:r>
              <a:rPr sz="2400" spc="-40" dirty="0">
                <a:solidFill>
                  <a:srgbClr val="3E3E3E"/>
                </a:solidFill>
                <a:latin typeface="Calibri"/>
                <a:cs typeface="Calibri"/>
              </a:rPr>
              <a:t>z</a:t>
            </a:r>
            <a:r>
              <a:rPr sz="2400" spc="-10" dirty="0">
                <a:solidFill>
                  <a:srgbClr val="3E3E3E"/>
                </a:solidFill>
                <a:latin typeface="Calibri"/>
                <a:cs typeface="Calibri"/>
              </a:rPr>
              <a:t>e</a:t>
            </a:r>
            <a:r>
              <a:rPr sz="2400" dirty="0">
                <a:solidFill>
                  <a:srgbClr val="3E3E3E"/>
                </a:solidFill>
                <a:latin typeface="Calibri"/>
                <a:cs typeface="Calibri"/>
              </a:rPr>
              <a:t>d</a:t>
            </a:r>
            <a:r>
              <a:rPr sz="2400" spc="-5" dirty="0">
                <a:solidFill>
                  <a:srgbClr val="3E3E3E"/>
                </a:solidFill>
                <a:latin typeface="Calibri"/>
                <a:cs typeface="Calibri"/>
              </a:rPr>
              <a:t>:</a:t>
            </a:r>
            <a:r>
              <a:rPr sz="2400" spc="10" dirty="0">
                <a:solidFill>
                  <a:srgbClr val="3E3E3E"/>
                </a:solidFill>
                <a:latin typeface="Calibri"/>
                <a:cs typeface="Calibri"/>
              </a:rPr>
              <a:t> </a:t>
            </a:r>
            <a:r>
              <a:rPr sz="2400" spc="-10" dirty="0">
                <a:solidFill>
                  <a:srgbClr val="3E3E3E"/>
                </a:solidFill>
                <a:latin typeface="Calibri"/>
                <a:cs typeface="Calibri"/>
              </a:rPr>
              <a:t>g</a:t>
            </a:r>
            <a:r>
              <a:rPr sz="2400" spc="-40" dirty="0">
                <a:solidFill>
                  <a:srgbClr val="3E3E3E"/>
                </a:solidFill>
                <a:latin typeface="Calibri"/>
                <a:cs typeface="Calibri"/>
              </a:rPr>
              <a:t>r</a:t>
            </a:r>
            <a:r>
              <a:rPr sz="2400" spc="-15" dirty="0">
                <a:solidFill>
                  <a:srgbClr val="3E3E3E"/>
                </a:solidFill>
                <a:latin typeface="Calibri"/>
                <a:cs typeface="Calibri"/>
              </a:rPr>
              <a:t>o</a:t>
            </a:r>
            <a:r>
              <a:rPr sz="2400" spc="-20" dirty="0">
                <a:solidFill>
                  <a:srgbClr val="3E3E3E"/>
                </a:solidFill>
                <a:latin typeface="Calibri"/>
                <a:cs typeface="Calibri"/>
              </a:rPr>
              <a:t>w</a:t>
            </a:r>
            <a:r>
              <a:rPr sz="2400" spc="-15" dirty="0">
                <a:solidFill>
                  <a:srgbClr val="3E3E3E"/>
                </a:solidFill>
                <a:latin typeface="Calibri"/>
                <a:cs typeface="Calibri"/>
              </a:rPr>
              <a:t>t</a:t>
            </a:r>
            <a:r>
              <a:rPr sz="2400" dirty="0">
                <a:solidFill>
                  <a:srgbClr val="3E3E3E"/>
                </a:solidFill>
                <a:latin typeface="Calibri"/>
                <a:cs typeface="Calibri"/>
              </a:rPr>
              <a:t>h</a:t>
            </a:r>
            <a:r>
              <a:rPr sz="2400" spc="-5" dirty="0">
                <a:solidFill>
                  <a:srgbClr val="3E3E3E"/>
                </a:solidFill>
                <a:latin typeface="Calibri"/>
                <a:cs typeface="Calibri"/>
              </a:rPr>
              <a:t>,</a:t>
            </a:r>
            <a:r>
              <a:rPr sz="2400" spc="20" dirty="0">
                <a:solidFill>
                  <a:srgbClr val="3E3E3E"/>
                </a:solidFill>
                <a:latin typeface="Calibri"/>
                <a:cs typeface="Calibri"/>
              </a:rPr>
              <a:t> </a:t>
            </a:r>
            <a:r>
              <a:rPr sz="2400" dirty="0">
                <a:solidFill>
                  <a:srgbClr val="3E3E3E"/>
                </a:solidFill>
                <a:latin typeface="Calibri"/>
                <a:cs typeface="Calibri"/>
              </a:rPr>
              <a:t>p</a:t>
            </a:r>
            <a:r>
              <a:rPr sz="2400" spc="-10" dirty="0">
                <a:solidFill>
                  <a:srgbClr val="3E3E3E"/>
                </a:solidFill>
                <a:latin typeface="Calibri"/>
                <a:cs typeface="Calibri"/>
              </a:rPr>
              <a:t>e</a:t>
            </a:r>
            <a:r>
              <a:rPr sz="2400" spc="-40" dirty="0">
                <a:solidFill>
                  <a:srgbClr val="3E3E3E"/>
                </a:solidFill>
                <a:latin typeface="Calibri"/>
                <a:cs typeface="Calibri"/>
              </a:rPr>
              <a:t>r</a:t>
            </a:r>
            <a:r>
              <a:rPr sz="2400" spc="-20" dirty="0">
                <a:solidFill>
                  <a:srgbClr val="3E3E3E"/>
                </a:solidFill>
                <a:latin typeface="Calibri"/>
                <a:cs typeface="Calibri"/>
              </a:rPr>
              <a:t>c</a:t>
            </a:r>
            <a:r>
              <a:rPr sz="2400" spc="-10" dirty="0">
                <a:solidFill>
                  <a:srgbClr val="3E3E3E"/>
                </a:solidFill>
                <a:latin typeface="Calibri"/>
                <a:cs typeface="Calibri"/>
              </a:rPr>
              <a:t>ep</a:t>
            </a:r>
            <a:r>
              <a:rPr sz="2400" spc="-15" dirty="0">
                <a:solidFill>
                  <a:srgbClr val="3E3E3E"/>
                </a:solidFill>
                <a:latin typeface="Calibri"/>
                <a:cs typeface="Calibri"/>
              </a:rPr>
              <a:t>t</a:t>
            </a:r>
            <a:r>
              <a:rPr sz="2400" dirty="0">
                <a:solidFill>
                  <a:srgbClr val="3E3E3E"/>
                </a:solidFill>
                <a:latin typeface="Calibri"/>
                <a:cs typeface="Calibri"/>
              </a:rPr>
              <a:t>ua</a:t>
            </a:r>
            <a:r>
              <a:rPr sz="2400" spc="-10" dirty="0">
                <a:solidFill>
                  <a:srgbClr val="3E3E3E"/>
                </a:solidFill>
                <a:latin typeface="Calibri"/>
                <a:cs typeface="Calibri"/>
              </a:rPr>
              <a:t>l</a:t>
            </a:r>
            <a:r>
              <a:rPr sz="2400" spc="-5" dirty="0">
                <a:solidFill>
                  <a:srgbClr val="3E3E3E"/>
                </a:solidFill>
                <a:latin typeface="Calibri"/>
                <a:cs typeface="Calibri"/>
              </a:rPr>
              <a:t>,</a:t>
            </a:r>
            <a:r>
              <a:rPr sz="2400" spc="20" dirty="0">
                <a:solidFill>
                  <a:srgbClr val="3E3E3E"/>
                </a:solidFill>
                <a:latin typeface="Calibri"/>
                <a:cs typeface="Calibri"/>
              </a:rPr>
              <a:t> </a:t>
            </a:r>
            <a:r>
              <a:rPr sz="2400" spc="-10" dirty="0">
                <a:solidFill>
                  <a:srgbClr val="3E3E3E"/>
                </a:solidFill>
                <a:latin typeface="Calibri"/>
                <a:cs typeface="Calibri"/>
              </a:rPr>
              <a:t>e</a:t>
            </a:r>
            <a:r>
              <a:rPr sz="2400" dirty="0">
                <a:solidFill>
                  <a:srgbClr val="3E3E3E"/>
                </a:solidFill>
                <a:latin typeface="Calibri"/>
                <a:cs typeface="Calibri"/>
              </a:rPr>
              <a:t>m</a:t>
            </a:r>
            <a:r>
              <a:rPr sz="2400" spc="-5" dirty="0">
                <a:solidFill>
                  <a:srgbClr val="3E3E3E"/>
                </a:solidFill>
                <a:latin typeface="Calibri"/>
                <a:cs typeface="Calibri"/>
              </a:rPr>
              <a:t>o</a:t>
            </a:r>
            <a:r>
              <a:rPr sz="2400" spc="-15" dirty="0">
                <a:solidFill>
                  <a:srgbClr val="3E3E3E"/>
                </a:solidFill>
                <a:latin typeface="Calibri"/>
                <a:cs typeface="Calibri"/>
              </a:rPr>
              <a:t>t</a:t>
            </a:r>
            <a:r>
              <a:rPr sz="2400" spc="-5" dirty="0">
                <a:solidFill>
                  <a:srgbClr val="3E3E3E"/>
                </a:solidFill>
                <a:latin typeface="Calibri"/>
                <a:cs typeface="Calibri"/>
              </a:rPr>
              <a:t>io</a:t>
            </a:r>
            <a:r>
              <a:rPr sz="2400" dirty="0">
                <a:solidFill>
                  <a:srgbClr val="3E3E3E"/>
                </a:solidFill>
                <a:latin typeface="Calibri"/>
                <a:cs typeface="Calibri"/>
              </a:rPr>
              <a:t>na</a:t>
            </a:r>
            <a:r>
              <a:rPr sz="2400" spc="-5" dirty="0">
                <a:solidFill>
                  <a:srgbClr val="3E3E3E"/>
                </a:solidFill>
                <a:latin typeface="Calibri"/>
                <a:cs typeface="Calibri"/>
              </a:rPr>
              <a:t>l,</a:t>
            </a:r>
            <a:r>
              <a:rPr sz="2400" spc="20" dirty="0">
                <a:solidFill>
                  <a:srgbClr val="3E3E3E"/>
                </a:solidFill>
                <a:latin typeface="Calibri"/>
                <a:cs typeface="Calibri"/>
              </a:rPr>
              <a:t> </a:t>
            </a:r>
            <a:r>
              <a:rPr sz="2400" spc="-5" dirty="0">
                <a:solidFill>
                  <a:srgbClr val="3E3E3E"/>
                </a:solidFill>
                <a:latin typeface="Calibri"/>
                <a:cs typeface="Calibri"/>
              </a:rPr>
              <a:t>i</a:t>
            </a:r>
            <a:r>
              <a:rPr sz="2400" spc="-10" dirty="0">
                <a:solidFill>
                  <a:srgbClr val="3E3E3E"/>
                </a:solidFill>
                <a:latin typeface="Calibri"/>
                <a:cs typeface="Calibri"/>
              </a:rPr>
              <a:t>n</a:t>
            </a:r>
            <a:r>
              <a:rPr sz="2400" spc="-40" dirty="0">
                <a:solidFill>
                  <a:srgbClr val="3E3E3E"/>
                </a:solidFill>
                <a:latin typeface="Calibri"/>
                <a:cs typeface="Calibri"/>
              </a:rPr>
              <a:t>t</a:t>
            </a:r>
            <a:r>
              <a:rPr sz="2400" spc="-10" dirty="0">
                <a:solidFill>
                  <a:srgbClr val="3E3E3E"/>
                </a:solidFill>
                <a:latin typeface="Calibri"/>
                <a:cs typeface="Calibri"/>
              </a:rPr>
              <a:t>el</a:t>
            </a:r>
            <a:r>
              <a:rPr sz="2400" spc="-5" dirty="0">
                <a:solidFill>
                  <a:srgbClr val="3E3E3E"/>
                </a:solidFill>
                <a:latin typeface="Calibri"/>
                <a:cs typeface="Calibri"/>
              </a:rPr>
              <a:t>l</a:t>
            </a:r>
            <a:r>
              <a:rPr sz="2400" spc="-10" dirty="0">
                <a:solidFill>
                  <a:srgbClr val="3E3E3E"/>
                </a:solidFill>
                <a:latin typeface="Calibri"/>
                <a:cs typeface="Calibri"/>
              </a:rPr>
              <a:t>e</a:t>
            </a:r>
            <a:r>
              <a:rPr sz="2400" spc="-20" dirty="0">
                <a:solidFill>
                  <a:srgbClr val="3E3E3E"/>
                </a:solidFill>
                <a:latin typeface="Calibri"/>
                <a:cs typeface="Calibri"/>
              </a:rPr>
              <a:t>c</a:t>
            </a:r>
            <a:r>
              <a:rPr sz="2400" spc="-15" dirty="0">
                <a:solidFill>
                  <a:srgbClr val="3E3E3E"/>
                </a:solidFill>
                <a:latin typeface="Calibri"/>
                <a:cs typeface="Calibri"/>
              </a:rPr>
              <a:t>t</a:t>
            </a:r>
            <a:r>
              <a:rPr sz="2400" dirty="0">
                <a:solidFill>
                  <a:srgbClr val="3E3E3E"/>
                </a:solidFill>
                <a:latin typeface="Calibri"/>
                <a:cs typeface="Calibri"/>
              </a:rPr>
              <a:t>ua</a:t>
            </a:r>
            <a:r>
              <a:rPr sz="2400" spc="-10" dirty="0">
                <a:solidFill>
                  <a:srgbClr val="3E3E3E"/>
                </a:solidFill>
                <a:latin typeface="Calibri"/>
                <a:cs typeface="Calibri"/>
              </a:rPr>
              <a:t>l</a:t>
            </a:r>
            <a:r>
              <a:rPr sz="2400" spc="-5" dirty="0">
                <a:solidFill>
                  <a:srgbClr val="3E3E3E"/>
                </a:solidFill>
                <a:latin typeface="Calibri"/>
                <a:cs typeface="Calibri"/>
              </a:rPr>
              <a:t>,</a:t>
            </a:r>
            <a:r>
              <a:rPr sz="2400" spc="30" dirty="0">
                <a:solidFill>
                  <a:srgbClr val="3E3E3E"/>
                </a:solidFill>
                <a:latin typeface="Calibri"/>
                <a:cs typeface="Calibri"/>
              </a:rPr>
              <a:t> </a:t>
            </a:r>
            <a:r>
              <a:rPr sz="2400" dirty="0">
                <a:solidFill>
                  <a:srgbClr val="3E3E3E"/>
                </a:solidFill>
                <a:latin typeface="Calibri"/>
                <a:cs typeface="Calibri"/>
              </a:rPr>
              <a:t>and</a:t>
            </a:r>
            <a:r>
              <a:rPr sz="2400" spc="15" dirty="0">
                <a:solidFill>
                  <a:srgbClr val="3E3E3E"/>
                </a:solidFill>
                <a:latin typeface="Calibri"/>
                <a:cs typeface="Calibri"/>
              </a:rPr>
              <a:t> </a:t>
            </a:r>
            <a:r>
              <a:rPr sz="2400" dirty="0">
                <a:solidFill>
                  <a:srgbClr val="3E3E3E"/>
                </a:solidFill>
                <a:latin typeface="Calibri"/>
                <a:cs typeface="Calibri"/>
              </a:rPr>
              <a:t>b</a:t>
            </a:r>
            <a:r>
              <a:rPr sz="2400" spc="-10" dirty="0">
                <a:solidFill>
                  <a:srgbClr val="3E3E3E"/>
                </a:solidFill>
                <a:latin typeface="Calibri"/>
                <a:cs typeface="Calibri"/>
              </a:rPr>
              <a:t>e</a:t>
            </a:r>
            <a:r>
              <a:rPr sz="2400" dirty="0">
                <a:solidFill>
                  <a:srgbClr val="3E3E3E"/>
                </a:solidFill>
                <a:latin typeface="Calibri"/>
                <a:cs typeface="Calibri"/>
              </a:rPr>
              <a:t>h</a:t>
            </a:r>
            <a:r>
              <a:rPr sz="2400" spc="-25" dirty="0">
                <a:solidFill>
                  <a:srgbClr val="3E3E3E"/>
                </a:solidFill>
                <a:latin typeface="Calibri"/>
                <a:cs typeface="Calibri"/>
              </a:rPr>
              <a:t>a</a:t>
            </a:r>
            <a:r>
              <a:rPr sz="2400" dirty="0">
                <a:solidFill>
                  <a:srgbClr val="3E3E3E"/>
                </a:solidFill>
                <a:latin typeface="Calibri"/>
                <a:cs typeface="Calibri"/>
              </a:rPr>
              <a:t>v</a:t>
            </a:r>
            <a:r>
              <a:rPr sz="2400" spc="-10" dirty="0">
                <a:solidFill>
                  <a:srgbClr val="3E3E3E"/>
                </a:solidFill>
                <a:latin typeface="Calibri"/>
                <a:cs typeface="Calibri"/>
              </a:rPr>
              <a:t>i</a:t>
            </a:r>
            <a:r>
              <a:rPr sz="2400" spc="-5" dirty="0">
                <a:solidFill>
                  <a:srgbClr val="3E3E3E"/>
                </a:solidFill>
                <a:latin typeface="Calibri"/>
                <a:cs typeface="Calibri"/>
              </a:rPr>
              <a:t>o</a:t>
            </a:r>
            <a:r>
              <a:rPr sz="2400" spc="-50" dirty="0">
                <a:solidFill>
                  <a:srgbClr val="3E3E3E"/>
                </a:solidFill>
                <a:latin typeface="Calibri"/>
                <a:cs typeface="Calibri"/>
              </a:rPr>
              <a:t>r</a:t>
            </a:r>
            <a:r>
              <a:rPr sz="2400" dirty="0">
                <a:solidFill>
                  <a:srgbClr val="3E3E3E"/>
                </a:solidFill>
                <a:latin typeface="Calibri"/>
                <a:cs typeface="Calibri"/>
              </a:rPr>
              <a:t>al</a:t>
            </a:r>
            <a:r>
              <a:rPr sz="2400" spc="-5" dirty="0">
                <a:solidFill>
                  <a:srgbClr val="3E3E3E"/>
                </a:solidFill>
                <a:latin typeface="Calibri"/>
                <a:cs typeface="Calibri"/>
              </a:rPr>
              <a:t> </a:t>
            </a:r>
            <a:r>
              <a:rPr sz="2400" spc="-30" dirty="0">
                <a:solidFill>
                  <a:srgbClr val="3E3E3E"/>
                </a:solidFill>
                <a:latin typeface="Calibri"/>
                <a:cs typeface="Calibri"/>
              </a:rPr>
              <a:t>c</a:t>
            </a:r>
            <a:r>
              <a:rPr sz="2400" dirty="0">
                <a:solidFill>
                  <a:srgbClr val="3E3E3E"/>
                </a:solidFill>
                <a:latin typeface="Calibri"/>
                <a:cs typeface="Calibri"/>
              </a:rPr>
              <a:t>apab</a:t>
            </a:r>
            <a:r>
              <a:rPr sz="2400" spc="-5" dirty="0">
                <a:solidFill>
                  <a:srgbClr val="3E3E3E"/>
                </a:solidFill>
                <a:latin typeface="Calibri"/>
                <a:cs typeface="Calibri"/>
              </a:rPr>
              <a:t>i</a:t>
            </a:r>
            <a:r>
              <a:rPr sz="2400" spc="-10" dirty="0">
                <a:solidFill>
                  <a:srgbClr val="3E3E3E"/>
                </a:solidFill>
                <a:latin typeface="Calibri"/>
                <a:cs typeface="Calibri"/>
              </a:rPr>
              <a:t>l</a:t>
            </a:r>
            <a:r>
              <a:rPr sz="2400" spc="-5" dirty="0">
                <a:solidFill>
                  <a:srgbClr val="3E3E3E"/>
                </a:solidFill>
                <a:latin typeface="Calibri"/>
                <a:cs typeface="Calibri"/>
              </a:rPr>
              <a:t>i</a:t>
            </a:r>
            <a:r>
              <a:rPr sz="2400" spc="-15" dirty="0">
                <a:solidFill>
                  <a:srgbClr val="3E3E3E"/>
                </a:solidFill>
                <a:latin typeface="Calibri"/>
                <a:cs typeface="Calibri"/>
              </a:rPr>
              <a:t>t</a:t>
            </a:r>
            <a:r>
              <a:rPr sz="2400" spc="-10" dirty="0">
                <a:solidFill>
                  <a:srgbClr val="3E3E3E"/>
                </a:solidFill>
                <a:latin typeface="Calibri"/>
                <a:cs typeface="Calibri"/>
              </a:rPr>
              <a:t>ie</a:t>
            </a:r>
            <a:r>
              <a:rPr sz="2400" dirty="0">
                <a:solidFill>
                  <a:srgbClr val="3E3E3E"/>
                </a:solidFill>
                <a:latin typeface="Calibri"/>
                <a:cs typeface="Calibri"/>
              </a:rPr>
              <a:t>s.</a:t>
            </a:r>
            <a:endParaRPr sz="2400" dirty="0">
              <a:latin typeface="Calibri"/>
              <a:cs typeface="Calibri"/>
            </a:endParaRPr>
          </a:p>
          <a:p>
            <a:pPr marL="304800" marR="99695" indent="-182880">
              <a:lnSpc>
                <a:spcPts val="1939"/>
              </a:lnSpc>
              <a:spcBef>
                <a:spcPts val="630"/>
              </a:spcBef>
              <a:buClr>
                <a:srgbClr val="496F90"/>
              </a:buClr>
              <a:buFont typeface="Calibri"/>
              <a:buChar char="◦"/>
              <a:tabLst>
                <a:tab pos="305435" algn="l"/>
              </a:tabLst>
            </a:pPr>
            <a:r>
              <a:rPr sz="2400" spc="-15" dirty="0">
                <a:solidFill>
                  <a:srgbClr val="3E3E3E"/>
                </a:solidFill>
                <a:latin typeface="Calibri"/>
                <a:cs typeface="Calibri"/>
              </a:rPr>
              <a:t>N</a:t>
            </a:r>
            <a:r>
              <a:rPr sz="2400" spc="-5" dirty="0">
                <a:solidFill>
                  <a:srgbClr val="3E3E3E"/>
                </a:solidFill>
                <a:latin typeface="Calibri"/>
                <a:cs typeface="Calibri"/>
              </a:rPr>
              <a:t>o</a:t>
            </a:r>
            <a:r>
              <a:rPr lang="en-US" sz="2400" spc="-5" dirty="0">
                <a:solidFill>
                  <a:srgbClr val="3E3E3E"/>
                </a:solidFill>
                <a:latin typeface="Calibri"/>
                <a:cs typeface="Calibri"/>
              </a:rPr>
              <a:t>t </a:t>
            </a:r>
            <a:r>
              <a:rPr sz="2400" dirty="0">
                <a:solidFill>
                  <a:srgbClr val="3E3E3E"/>
                </a:solidFill>
                <a:latin typeface="Calibri"/>
                <a:cs typeface="Calibri"/>
              </a:rPr>
              <a:t>s</a:t>
            </a:r>
            <a:r>
              <a:rPr sz="2400" spc="-5" dirty="0">
                <a:solidFill>
                  <a:srgbClr val="3E3E3E"/>
                </a:solidFill>
                <a:latin typeface="Calibri"/>
                <a:cs typeface="Calibri"/>
              </a:rPr>
              <a:t>i</a:t>
            </a:r>
            <a:r>
              <a:rPr sz="2400" spc="-10" dirty="0">
                <a:solidFill>
                  <a:srgbClr val="3E3E3E"/>
                </a:solidFill>
                <a:latin typeface="Calibri"/>
                <a:cs typeface="Calibri"/>
              </a:rPr>
              <a:t>g</a:t>
            </a:r>
            <a:r>
              <a:rPr sz="2400" dirty="0">
                <a:solidFill>
                  <a:srgbClr val="3E3E3E"/>
                </a:solidFill>
                <a:latin typeface="Calibri"/>
                <a:cs typeface="Calibri"/>
              </a:rPr>
              <a:t>n</a:t>
            </a:r>
            <a:r>
              <a:rPr sz="2400" spc="-10" dirty="0">
                <a:solidFill>
                  <a:srgbClr val="3E3E3E"/>
                </a:solidFill>
                <a:latin typeface="Calibri"/>
                <a:cs typeface="Calibri"/>
              </a:rPr>
              <a:t>i</a:t>
            </a:r>
            <a:r>
              <a:rPr sz="2400" dirty="0">
                <a:solidFill>
                  <a:srgbClr val="3E3E3E"/>
                </a:solidFill>
                <a:latin typeface="Calibri"/>
                <a:cs typeface="Calibri"/>
              </a:rPr>
              <a:t>f</a:t>
            </a:r>
            <a:r>
              <a:rPr sz="2400" spc="-10" dirty="0">
                <a:solidFill>
                  <a:srgbClr val="3E3E3E"/>
                </a:solidFill>
                <a:latin typeface="Calibri"/>
                <a:cs typeface="Calibri"/>
              </a:rPr>
              <a:t>i</a:t>
            </a:r>
            <a:r>
              <a:rPr sz="2400" spc="-30" dirty="0">
                <a:solidFill>
                  <a:srgbClr val="3E3E3E"/>
                </a:solidFill>
                <a:latin typeface="Calibri"/>
                <a:cs typeface="Calibri"/>
              </a:rPr>
              <a:t>c</a:t>
            </a:r>
            <a:r>
              <a:rPr sz="2400" dirty="0">
                <a:solidFill>
                  <a:srgbClr val="3E3E3E"/>
                </a:solidFill>
                <a:latin typeface="Calibri"/>
                <a:cs typeface="Calibri"/>
              </a:rPr>
              <a:t>a</a:t>
            </a:r>
            <a:r>
              <a:rPr sz="2400" spc="-10" dirty="0">
                <a:solidFill>
                  <a:srgbClr val="3E3E3E"/>
                </a:solidFill>
                <a:latin typeface="Calibri"/>
                <a:cs typeface="Calibri"/>
              </a:rPr>
              <a:t>nt</a:t>
            </a:r>
            <a:r>
              <a:rPr sz="2400" spc="5" dirty="0">
                <a:solidFill>
                  <a:srgbClr val="3E3E3E"/>
                </a:solidFill>
                <a:latin typeface="Calibri"/>
                <a:cs typeface="Calibri"/>
              </a:rPr>
              <a:t> </a:t>
            </a:r>
            <a:r>
              <a:rPr sz="2400" dirty="0">
                <a:solidFill>
                  <a:srgbClr val="3E3E3E"/>
                </a:solidFill>
                <a:latin typeface="Calibri"/>
                <a:cs typeface="Calibri"/>
              </a:rPr>
              <a:t>d</a:t>
            </a:r>
            <a:r>
              <a:rPr sz="2400" spc="-10" dirty="0">
                <a:solidFill>
                  <a:srgbClr val="3E3E3E"/>
                </a:solidFill>
                <a:latin typeface="Calibri"/>
                <a:cs typeface="Calibri"/>
              </a:rPr>
              <a:t>if</a:t>
            </a:r>
            <a:r>
              <a:rPr sz="2400" spc="-50" dirty="0">
                <a:solidFill>
                  <a:srgbClr val="3E3E3E"/>
                </a:solidFill>
                <a:latin typeface="Calibri"/>
                <a:cs typeface="Calibri"/>
              </a:rPr>
              <a:t>f</a:t>
            </a:r>
            <a:r>
              <a:rPr sz="2400" spc="-10" dirty="0">
                <a:solidFill>
                  <a:srgbClr val="3E3E3E"/>
                </a:solidFill>
                <a:latin typeface="Calibri"/>
                <a:cs typeface="Calibri"/>
              </a:rPr>
              <a:t>e</a:t>
            </a:r>
            <a:r>
              <a:rPr sz="2400" spc="-4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n</a:t>
            </a:r>
            <a:r>
              <a:rPr sz="2400" spc="-20" dirty="0">
                <a:solidFill>
                  <a:srgbClr val="3E3E3E"/>
                </a:solidFill>
                <a:latin typeface="Calibri"/>
                <a:cs typeface="Calibri"/>
              </a:rPr>
              <a:t>c</a:t>
            </a:r>
            <a:r>
              <a:rPr sz="2400" spc="-10" dirty="0">
                <a:solidFill>
                  <a:srgbClr val="3E3E3E"/>
                </a:solidFill>
                <a:latin typeface="Calibri"/>
                <a:cs typeface="Calibri"/>
              </a:rPr>
              <a:t>e</a:t>
            </a:r>
            <a:r>
              <a:rPr lang="en-US" sz="2400" spc="15" dirty="0">
                <a:solidFill>
                  <a:srgbClr val="3E3E3E"/>
                </a:solidFill>
                <a:latin typeface="Calibri"/>
                <a:cs typeface="Calibri"/>
              </a:rPr>
              <a:t> found</a:t>
            </a:r>
            <a:r>
              <a:rPr sz="2400" spc="15" dirty="0">
                <a:solidFill>
                  <a:srgbClr val="3E3E3E"/>
                </a:solidFill>
                <a:latin typeface="Calibri"/>
                <a:cs typeface="Calibri"/>
              </a:rPr>
              <a:t> </a:t>
            </a:r>
            <a:r>
              <a:rPr sz="2400" spc="-30" dirty="0">
                <a:solidFill>
                  <a:srgbClr val="3E3E3E"/>
                </a:solidFill>
                <a:latin typeface="Calibri"/>
                <a:cs typeface="Calibri"/>
              </a:rPr>
              <a:t>c</a:t>
            </a:r>
            <a:r>
              <a:rPr sz="2400" spc="-5" dirty="0">
                <a:solidFill>
                  <a:srgbClr val="3E3E3E"/>
                </a:solidFill>
                <a:latin typeface="Calibri"/>
                <a:cs typeface="Calibri"/>
              </a:rPr>
              <a:t>o</a:t>
            </a:r>
            <a:r>
              <a:rPr sz="2400" dirty="0">
                <a:solidFill>
                  <a:srgbClr val="3E3E3E"/>
                </a:solidFill>
                <a:latin typeface="Calibri"/>
                <a:cs typeface="Calibri"/>
              </a:rPr>
              <a:t>mp</a:t>
            </a:r>
            <a:r>
              <a:rPr sz="2400" spc="-10" dirty="0">
                <a:solidFill>
                  <a:srgbClr val="3E3E3E"/>
                </a:solidFill>
                <a:latin typeface="Calibri"/>
                <a:cs typeface="Calibri"/>
              </a:rPr>
              <a:t>a</a:t>
            </a:r>
            <a:r>
              <a:rPr sz="2400" spc="-4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d</a:t>
            </a:r>
            <a:r>
              <a:rPr sz="2400" spc="10" dirty="0">
                <a:solidFill>
                  <a:srgbClr val="3E3E3E"/>
                </a:solidFill>
                <a:latin typeface="Calibri"/>
                <a:cs typeface="Calibri"/>
              </a:rPr>
              <a:t> </a:t>
            </a:r>
            <a:r>
              <a:rPr sz="2400" spc="-25" dirty="0">
                <a:solidFill>
                  <a:srgbClr val="3E3E3E"/>
                </a:solidFill>
                <a:latin typeface="Calibri"/>
                <a:cs typeface="Calibri"/>
              </a:rPr>
              <a:t>t</a:t>
            </a:r>
            <a:r>
              <a:rPr sz="2400" dirty="0">
                <a:solidFill>
                  <a:srgbClr val="3E3E3E"/>
                </a:solidFill>
                <a:latin typeface="Calibri"/>
                <a:cs typeface="Calibri"/>
              </a:rPr>
              <a:t>o </a:t>
            </a:r>
            <a:r>
              <a:rPr sz="2400" spc="-30" dirty="0">
                <a:solidFill>
                  <a:srgbClr val="3E3E3E"/>
                </a:solidFill>
                <a:latin typeface="Calibri"/>
                <a:cs typeface="Calibri"/>
              </a:rPr>
              <a:t>c</a:t>
            </a:r>
            <a:r>
              <a:rPr sz="2400" spc="-5" dirty="0">
                <a:solidFill>
                  <a:srgbClr val="3E3E3E"/>
                </a:solidFill>
                <a:latin typeface="Calibri"/>
                <a:cs typeface="Calibri"/>
              </a:rPr>
              <a:t>o</a:t>
            </a:r>
            <a:r>
              <a:rPr sz="2400" spc="-10" dirty="0">
                <a:solidFill>
                  <a:srgbClr val="3E3E3E"/>
                </a:solidFill>
                <a:latin typeface="Calibri"/>
                <a:cs typeface="Calibri"/>
              </a:rPr>
              <a:t>n</a:t>
            </a:r>
            <a:r>
              <a:rPr sz="2400" spc="-15" dirty="0">
                <a:solidFill>
                  <a:srgbClr val="3E3E3E"/>
                </a:solidFill>
                <a:latin typeface="Calibri"/>
                <a:cs typeface="Calibri"/>
              </a:rPr>
              <a:t>t</a:t>
            </a:r>
            <a:r>
              <a:rPr sz="2400" spc="-40" dirty="0">
                <a:solidFill>
                  <a:srgbClr val="3E3E3E"/>
                </a:solidFill>
                <a:latin typeface="Calibri"/>
                <a:cs typeface="Calibri"/>
              </a:rPr>
              <a:t>r</a:t>
            </a:r>
            <a:r>
              <a:rPr sz="2400" spc="-5" dirty="0">
                <a:solidFill>
                  <a:srgbClr val="3E3E3E"/>
                </a:solidFill>
                <a:latin typeface="Calibri"/>
                <a:cs typeface="Calibri"/>
              </a:rPr>
              <a:t>ol</a:t>
            </a:r>
            <a:r>
              <a:rPr sz="2400" dirty="0">
                <a:solidFill>
                  <a:srgbClr val="3E3E3E"/>
                </a:solidFill>
                <a:latin typeface="Calibri"/>
                <a:cs typeface="Calibri"/>
              </a:rPr>
              <a:t>s</a:t>
            </a:r>
            <a:r>
              <a:rPr sz="2400" spc="-5" dirty="0">
                <a:solidFill>
                  <a:srgbClr val="3E3E3E"/>
                </a:solidFill>
                <a:latin typeface="Calibri"/>
                <a:cs typeface="Calibri"/>
              </a:rPr>
              <a:t>, </a:t>
            </a:r>
            <a:r>
              <a:rPr sz="2400" dirty="0">
                <a:solidFill>
                  <a:srgbClr val="3E3E3E"/>
                </a:solidFill>
                <a:latin typeface="Calibri"/>
                <a:cs typeface="Calibri"/>
              </a:rPr>
              <a:t>h</a:t>
            </a:r>
            <a:r>
              <a:rPr sz="2400" spc="-15" dirty="0">
                <a:solidFill>
                  <a:srgbClr val="3E3E3E"/>
                </a:solidFill>
                <a:latin typeface="Calibri"/>
                <a:cs typeface="Calibri"/>
              </a:rPr>
              <a:t>o</a:t>
            </a:r>
            <a:r>
              <a:rPr sz="2400" spc="-30" dirty="0">
                <a:solidFill>
                  <a:srgbClr val="3E3E3E"/>
                </a:solidFill>
                <a:latin typeface="Calibri"/>
                <a:cs typeface="Calibri"/>
              </a:rPr>
              <a:t>w</a:t>
            </a:r>
            <a:r>
              <a:rPr sz="2400" spc="-20" dirty="0">
                <a:solidFill>
                  <a:srgbClr val="3E3E3E"/>
                </a:solidFill>
                <a:latin typeface="Calibri"/>
                <a:cs typeface="Calibri"/>
              </a:rPr>
              <a:t>ev</a:t>
            </a:r>
            <a:r>
              <a:rPr sz="2400" spc="-10" dirty="0">
                <a:solidFill>
                  <a:srgbClr val="3E3E3E"/>
                </a:solidFill>
                <a:latin typeface="Calibri"/>
                <a:cs typeface="Calibri"/>
              </a:rPr>
              <a:t>er</a:t>
            </a:r>
            <a:r>
              <a:rPr sz="2400" spc="5" dirty="0">
                <a:solidFill>
                  <a:srgbClr val="3E3E3E"/>
                </a:solidFill>
                <a:latin typeface="Calibri"/>
                <a:cs typeface="Calibri"/>
              </a:rPr>
              <a:t> </a:t>
            </a:r>
            <a:r>
              <a:rPr sz="2400" spc="-20" dirty="0">
                <a:solidFill>
                  <a:srgbClr val="3E3E3E"/>
                </a:solidFill>
                <a:latin typeface="Calibri"/>
                <a:cs typeface="Calibri"/>
              </a:rPr>
              <a:t>c</a:t>
            </a:r>
            <a:r>
              <a:rPr sz="2400" dirty="0">
                <a:solidFill>
                  <a:srgbClr val="3E3E3E"/>
                </a:solidFill>
                <a:latin typeface="Calibri"/>
                <a:cs typeface="Calibri"/>
              </a:rPr>
              <a:t>h</a:t>
            </a:r>
            <a:r>
              <a:rPr sz="2400" spc="-10" dirty="0">
                <a:solidFill>
                  <a:srgbClr val="3E3E3E"/>
                </a:solidFill>
                <a:latin typeface="Calibri"/>
                <a:cs typeface="Calibri"/>
              </a:rPr>
              <a:t>i</a:t>
            </a:r>
            <a:r>
              <a:rPr sz="2400" spc="-5" dirty="0">
                <a:solidFill>
                  <a:srgbClr val="3E3E3E"/>
                </a:solidFill>
                <a:latin typeface="Calibri"/>
                <a:cs typeface="Calibri"/>
              </a:rPr>
              <a:t>l</a:t>
            </a:r>
            <a:r>
              <a:rPr sz="2400" dirty="0">
                <a:solidFill>
                  <a:srgbClr val="3E3E3E"/>
                </a:solidFill>
                <a:latin typeface="Calibri"/>
                <a:cs typeface="Calibri"/>
              </a:rPr>
              <a:t>d</a:t>
            </a:r>
            <a:r>
              <a:rPr sz="2400" spc="-4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n</a:t>
            </a:r>
            <a:r>
              <a:rPr sz="2400" spc="25" dirty="0">
                <a:solidFill>
                  <a:srgbClr val="3E3E3E"/>
                </a:solidFill>
                <a:latin typeface="Calibri"/>
                <a:cs typeface="Calibri"/>
              </a:rPr>
              <a:t> </a:t>
            </a:r>
            <a:r>
              <a:rPr sz="2400" spc="-20" dirty="0">
                <a:solidFill>
                  <a:srgbClr val="3E3E3E"/>
                </a:solidFill>
                <a:latin typeface="Calibri"/>
                <a:cs typeface="Calibri"/>
              </a:rPr>
              <a:t>w</a:t>
            </a:r>
            <a:r>
              <a:rPr sz="2400" spc="-5" dirty="0">
                <a:solidFill>
                  <a:srgbClr val="3E3E3E"/>
                </a:solidFill>
                <a:latin typeface="Calibri"/>
                <a:cs typeface="Calibri"/>
              </a:rPr>
              <a:t>i</a:t>
            </a:r>
            <a:r>
              <a:rPr sz="2400" spc="-15" dirty="0">
                <a:solidFill>
                  <a:srgbClr val="3E3E3E"/>
                </a:solidFill>
                <a:latin typeface="Calibri"/>
                <a:cs typeface="Calibri"/>
              </a:rPr>
              <a:t>t</a:t>
            </a:r>
            <a:r>
              <a:rPr sz="2400" dirty="0">
                <a:solidFill>
                  <a:srgbClr val="3E3E3E"/>
                </a:solidFill>
                <a:latin typeface="Calibri"/>
                <a:cs typeface="Calibri"/>
              </a:rPr>
              <a:t>h</a:t>
            </a:r>
            <a:r>
              <a:rPr sz="2400" spc="25" dirty="0">
                <a:solidFill>
                  <a:srgbClr val="3E3E3E"/>
                </a:solidFill>
                <a:latin typeface="Calibri"/>
                <a:cs typeface="Calibri"/>
              </a:rPr>
              <a:t> </a:t>
            </a:r>
            <a:r>
              <a:rPr sz="2400" dirty="0">
                <a:solidFill>
                  <a:srgbClr val="3E3E3E"/>
                </a:solidFill>
                <a:latin typeface="Calibri"/>
                <a:cs typeface="Calibri"/>
              </a:rPr>
              <a:t>p</a:t>
            </a:r>
            <a:r>
              <a:rPr sz="2400" spc="-4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n</a:t>
            </a:r>
            <a:r>
              <a:rPr sz="2400" spc="-15" dirty="0">
                <a:solidFill>
                  <a:srgbClr val="3E3E3E"/>
                </a:solidFill>
                <a:latin typeface="Calibri"/>
                <a:cs typeface="Calibri"/>
              </a:rPr>
              <a:t>a</a:t>
            </a:r>
            <a:r>
              <a:rPr sz="2400" spc="-40" dirty="0">
                <a:solidFill>
                  <a:srgbClr val="3E3E3E"/>
                </a:solidFill>
                <a:latin typeface="Calibri"/>
                <a:cs typeface="Calibri"/>
              </a:rPr>
              <a:t>t</a:t>
            </a:r>
            <a:r>
              <a:rPr sz="2400" dirty="0">
                <a:solidFill>
                  <a:srgbClr val="3E3E3E"/>
                </a:solidFill>
                <a:latin typeface="Calibri"/>
                <a:cs typeface="Calibri"/>
              </a:rPr>
              <a:t>al</a:t>
            </a:r>
            <a:r>
              <a:rPr sz="2400" spc="-5" dirty="0">
                <a:solidFill>
                  <a:srgbClr val="3E3E3E"/>
                </a:solidFill>
                <a:latin typeface="Calibri"/>
                <a:cs typeface="Calibri"/>
              </a:rPr>
              <a:t> </a:t>
            </a:r>
            <a:r>
              <a:rPr sz="2400" spc="-30" dirty="0">
                <a:solidFill>
                  <a:srgbClr val="3E3E3E"/>
                </a:solidFill>
                <a:latin typeface="Calibri"/>
                <a:cs typeface="Calibri"/>
              </a:rPr>
              <a:t>e</a:t>
            </a:r>
            <a:r>
              <a:rPr sz="2400" dirty="0">
                <a:solidFill>
                  <a:srgbClr val="3E3E3E"/>
                </a:solidFill>
                <a:latin typeface="Calibri"/>
                <a:cs typeface="Calibri"/>
              </a:rPr>
              <a:t>xp</a:t>
            </a:r>
            <a:r>
              <a:rPr sz="2400" spc="-5" dirty="0">
                <a:solidFill>
                  <a:srgbClr val="3E3E3E"/>
                </a:solidFill>
                <a:latin typeface="Calibri"/>
                <a:cs typeface="Calibri"/>
              </a:rPr>
              <a:t>o</a:t>
            </a:r>
            <a:r>
              <a:rPr sz="2400" dirty="0">
                <a:solidFill>
                  <a:srgbClr val="3E3E3E"/>
                </a:solidFill>
                <a:latin typeface="Calibri"/>
                <a:cs typeface="Calibri"/>
              </a:rPr>
              <a:t>su</a:t>
            </a:r>
            <a:r>
              <a:rPr sz="2400" spc="-40" dirty="0">
                <a:solidFill>
                  <a:srgbClr val="3E3E3E"/>
                </a:solidFill>
                <a:latin typeface="Calibri"/>
                <a:cs typeface="Calibri"/>
              </a:rPr>
              <a:t>r</a:t>
            </a:r>
            <a:r>
              <a:rPr sz="2400" spc="-10" dirty="0">
                <a:solidFill>
                  <a:srgbClr val="3E3E3E"/>
                </a:solidFill>
                <a:latin typeface="Calibri"/>
                <a:cs typeface="Calibri"/>
              </a:rPr>
              <a:t>e</a:t>
            </a:r>
            <a:r>
              <a:rPr sz="2400" spc="-5" dirty="0">
                <a:solidFill>
                  <a:srgbClr val="3E3E3E"/>
                </a:solidFill>
                <a:latin typeface="Calibri"/>
                <a:cs typeface="Calibri"/>
              </a:rPr>
              <a:t> </a:t>
            </a:r>
            <a:r>
              <a:rPr sz="2400" dirty="0">
                <a:solidFill>
                  <a:srgbClr val="3E3E3E"/>
                </a:solidFill>
                <a:latin typeface="Calibri"/>
                <a:cs typeface="Calibri"/>
              </a:rPr>
              <a:t>had</a:t>
            </a:r>
            <a:r>
              <a:rPr sz="2400" spc="10" dirty="0">
                <a:solidFill>
                  <a:srgbClr val="3E3E3E"/>
                </a:solidFill>
                <a:latin typeface="Calibri"/>
                <a:cs typeface="Calibri"/>
              </a:rPr>
              <a:t> </a:t>
            </a:r>
            <a:r>
              <a:rPr sz="2400" dirty="0">
                <a:solidFill>
                  <a:srgbClr val="3E3E3E"/>
                </a:solidFill>
                <a:latin typeface="Calibri"/>
                <a:cs typeface="Calibri"/>
              </a:rPr>
              <a:t>p</a:t>
            </a:r>
            <a:r>
              <a:rPr sz="2400" spc="-5" dirty="0">
                <a:solidFill>
                  <a:srgbClr val="3E3E3E"/>
                </a:solidFill>
                <a:latin typeface="Calibri"/>
                <a:cs typeface="Calibri"/>
              </a:rPr>
              <a:t>oo</a:t>
            </a:r>
            <a:r>
              <a:rPr sz="2400" spc="-40" dirty="0">
                <a:solidFill>
                  <a:srgbClr val="3E3E3E"/>
                </a:solidFill>
                <a:latin typeface="Calibri"/>
                <a:cs typeface="Calibri"/>
              </a:rPr>
              <a:t>r</a:t>
            </a:r>
            <a:r>
              <a:rPr sz="2400" spc="-10" dirty="0">
                <a:solidFill>
                  <a:srgbClr val="3E3E3E"/>
                </a:solidFill>
                <a:latin typeface="Calibri"/>
                <a:cs typeface="Calibri"/>
              </a:rPr>
              <a:t>er</a:t>
            </a:r>
            <a:r>
              <a:rPr sz="2400" spc="5" dirty="0">
                <a:solidFill>
                  <a:srgbClr val="3E3E3E"/>
                </a:solidFill>
                <a:latin typeface="Calibri"/>
                <a:cs typeface="Calibri"/>
              </a:rPr>
              <a:t> </a:t>
            </a:r>
            <a:r>
              <a:rPr sz="2400" spc="-15" dirty="0">
                <a:solidFill>
                  <a:srgbClr val="3E3E3E"/>
                </a:solidFill>
                <a:latin typeface="Calibri"/>
                <a:cs typeface="Calibri"/>
              </a:rPr>
              <a:t>t</a:t>
            </a:r>
            <a:r>
              <a:rPr sz="2400" spc="-4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nds</a:t>
            </a:r>
            <a:r>
              <a:rPr sz="2400" spc="5" dirty="0">
                <a:solidFill>
                  <a:srgbClr val="3E3E3E"/>
                </a:solidFill>
                <a:latin typeface="Calibri"/>
                <a:cs typeface="Calibri"/>
              </a:rPr>
              <a:t> </a:t>
            </a:r>
            <a:r>
              <a:rPr sz="2400" spc="-10" dirty="0">
                <a:solidFill>
                  <a:srgbClr val="3E3E3E"/>
                </a:solidFill>
                <a:latin typeface="Calibri"/>
                <a:cs typeface="Calibri"/>
              </a:rPr>
              <a:t>i</a:t>
            </a:r>
            <a:r>
              <a:rPr sz="2400" dirty="0">
                <a:solidFill>
                  <a:srgbClr val="3E3E3E"/>
                </a:solidFill>
                <a:latin typeface="Calibri"/>
                <a:cs typeface="Calibri"/>
              </a:rPr>
              <a:t>n</a:t>
            </a:r>
            <a:r>
              <a:rPr sz="2400" spc="15" dirty="0">
                <a:solidFill>
                  <a:srgbClr val="3E3E3E"/>
                </a:solidFill>
                <a:latin typeface="Calibri"/>
                <a:cs typeface="Calibri"/>
              </a:rPr>
              <a:t> </a:t>
            </a:r>
            <a:r>
              <a:rPr sz="2400" dirty="0">
                <a:solidFill>
                  <a:srgbClr val="3E3E3E"/>
                </a:solidFill>
                <a:latin typeface="Calibri"/>
                <a:cs typeface="Calibri"/>
              </a:rPr>
              <a:t>a</a:t>
            </a:r>
            <a:r>
              <a:rPr sz="2400" spc="-5" dirty="0">
                <a:solidFill>
                  <a:srgbClr val="3E3E3E"/>
                </a:solidFill>
                <a:latin typeface="Calibri"/>
                <a:cs typeface="Calibri"/>
              </a:rPr>
              <a:t>l</a:t>
            </a:r>
            <a:r>
              <a:rPr sz="2400" dirty="0">
                <a:solidFill>
                  <a:srgbClr val="3E3E3E"/>
                </a:solidFill>
                <a:latin typeface="Calibri"/>
                <a:cs typeface="Calibri"/>
              </a:rPr>
              <a:t>l</a:t>
            </a:r>
            <a:r>
              <a:rPr sz="2400" spc="5" dirty="0">
                <a:solidFill>
                  <a:srgbClr val="3E3E3E"/>
                </a:solidFill>
                <a:latin typeface="Calibri"/>
                <a:cs typeface="Calibri"/>
              </a:rPr>
              <a:t> </a:t>
            </a:r>
            <a:r>
              <a:rPr sz="2400" dirty="0">
                <a:solidFill>
                  <a:srgbClr val="3E3E3E"/>
                </a:solidFill>
                <a:latin typeface="Calibri"/>
                <a:cs typeface="Calibri"/>
              </a:rPr>
              <a:t>d</a:t>
            </a:r>
            <a:r>
              <a:rPr sz="2400" spc="-5" dirty="0">
                <a:solidFill>
                  <a:srgbClr val="3E3E3E"/>
                </a:solidFill>
                <a:latin typeface="Calibri"/>
                <a:cs typeface="Calibri"/>
              </a:rPr>
              <a:t>o</a:t>
            </a:r>
            <a:r>
              <a:rPr sz="2400" dirty="0">
                <a:solidFill>
                  <a:srgbClr val="3E3E3E"/>
                </a:solidFill>
                <a:latin typeface="Calibri"/>
                <a:cs typeface="Calibri"/>
              </a:rPr>
              <a:t>ma</a:t>
            </a:r>
            <a:r>
              <a:rPr sz="2400" spc="-10" dirty="0">
                <a:solidFill>
                  <a:srgbClr val="3E3E3E"/>
                </a:solidFill>
                <a:latin typeface="Calibri"/>
                <a:cs typeface="Calibri"/>
              </a:rPr>
              <a:t>i</a:t>
            </a:r>
            <a:r>
              <a:rPr sz="2400" dirty="0">
                <a:solidFill>
                  <a:srgbClr val="3E3E3E"/>
                </a:solidFill>
                <a:latin typeface="Calibri"/>
                <a:cs typeface="Calibri"/>
              </a:rPr>
              <a:t>ns</a:t>
            </a:r>
            <a:r>
              <a:rPr sz="2400" spc="5" dirty="0">
                <a:solidFill>
                  <a:srgbClr val="3E3E3E"/>
                </a:solidFill>
                <a:latin typeface="Calibri"/>
                <a:cs typeface="Calibri"/>
              </a:rPr>
              <a:t> </a:t>
            </a:r>
            <a:endParaRPr sz="2400" dirty="0">
              <a:latin typeface="Calibri"/>
              <a:cs typeface="Calibri"/>
            </a:endParaRPr>
          </a:p>
          <a:p>
            <a:pPr marL="12700" marR="578485">
              <a:lnSpc>
                <a:spcPts val="2160"/>
              </a:lnSpc>
              <a:spcBef>
                <a:spcPts val="1590"/>
              </a:spcBef>
            </a:pPr>
            <a:r>
              <a:rPr lang="en-US" sz="2400" dirty="0">
                <a:solidFill>
                  <a:srgbClr val="3E3E3E"/>
                </a:solidFill>
                <a:latin typeface="Calibri"/>
                <a:cs typeface="Calibri"/>
              </a:rPr>
              <a:t> </a:t>
            </a:r>
            <a:r>
              <a:rPr sz="2400" dirty="0">
                <a:solidFill>
                  <a:srgbClr val="3E3E3E"/>
                </a:solidFill>
                <a:latin typeface="Calibri"/>
                <a:cs typeface="Calibri"/>
              </a:rPr>
              <a:t>Children</a:t>
            </a:r>
            <a:r>
              <a:rPr sz="2400" spc="-15" dirty="0">
                <a:solidFill>
                  <a:srgbClr val="3E3E3E"/>
                </a:solidFill>
                <a:latin typeface="Calibri"/>
                <a:cs typeface="Calibri"/>
              </a:rPr>
              <a:t> </a:t>
            </a:r>
            <a:r>
              <a:rPr sz="2400" dirty="0">
                <a:solidFill>
                  <a:srgbClr val="3E3E3E"/>
                </a:solidFill>
                <a:latin typeface="Calibri"/>
                <a:cs typeface="Calibri"/>
              </a:rPr>
              <a:t>born</a:t>
            </a:r>
            <a:r>
              <a:rPr sz="2400" spc="-15" dirty="0">
                <a:solidFill>
                  <a:srgbClr val="3E3E3E"/>
                </a:solidFill>
                <a:latin typeface="Calibri"/>
                <a:cs typeface="Calibri"/>
              </a:rPr>
              <a:t> </a:t>
            </a:r>
            <a:r>
              <a:rPr sz="2400" dirty="0">
                <a:solidFill>
                  <a:srgbClr val="3E3E3E"/>
                </a:solidFill>
                <a:latin typeface="Calibri"/>
                <a:cs typeface="Calibri"/>
              </a:rPr>
              <a:t>to</a:t>
            </a:r>
            <a:r>
              <a:rPr sz="2400" spc="-20" dirty="0">
                <a:solidFill>
                  <a:srgbClr val="3E3E3E"/>
                </a:solidFill>
                <a:latin typeface="Calibri"/>
                <a:cs typeface="Calibri"/>
              </a:rPr>
              <a:t> </a:t>
            </a:r>
            <a:r>
              <a:rPr sz="2400" dirty="0">
                <a:solidFill>
                  <a:srgbClr val="3E3E3E"/>
                </a:solidFill>
                <a:latin typeface="Calibri"/>
                <a:cs typeface="Calibri"/>
              </a:rPr>
              <a:t>mothers</a:t>
            </a:r>
            <a:r>
              <a:rPr sz="2400" spc="-20" dirty="0">
                <a:solidFill>
                  <a:srgbClr val="3E3E3E"/>
                </a:solidFill>
                <a:latin typeface="Calibri"/>
                <a:cs typeface="Calibri"/>
              </a:rPr>
              <a:t> </a:t>
            </a:r>
            <a:r>
              <a:rPr sz="2400" dirty="0">
                <a:solidFill>
                  <a:srgbClr val="3E3E3E"/>
                </a:solidFill>
                <a:latin typeface="Calibri"/>
                <a:cs typeface="Calibri"/>
              </a:rPr>
              <a:t>on</a:t>
            </a:r>
            <a:r>
              <a:rPr sz="2400" spc="-20" dirty="0">
                <a:solidFill>
                  <a:srgbClr val="3E3E3E"/>
                </a:solidFill>
                <a:latin typeface="Calibri"/>
                <a:cs typeface="Calibri"/>
              </a:rPr>
              <a:t> </a:t>
            </a:r>
            <a:r>
              <a:rPr sz="2400" dirty="0">
                <a:solidFill>
                  <a:srgbClr val="3E3E3E"/>
                </a:solidFill>
                <a:latin typeface="Calibri"/>
                <a:cs typeface="Calibri"/>
              </a:rPr>
              <a:t>buprenorphine</a:t>
            </a:r>
            <a:r>
              <a:rPr sz="2400" spc="-5" dirty="0">
                <a:solidFill>
                  <a:srgbClr val="3E3E3E"/>
                </a:solidFill>
                <a:latin typeface="Calibri"/>
                <a:cs typeface="Calibri"/>
              </a:rPr>
              <a:t> </a:t>
            </a:r>
            <a:r>
              <a:rPr sz="2400" dirty="0">
                <a:solidFill>
                  <a:srgbClr val="3E3E3E"/>
                </a:solidFill>
                <a:latin typeface="Calibri"/>
                <a:cs typeface="Calibri"/>
              </a:rPr>
              <a:t>maintenance</a:t>
            </a:r>
            <a:r>
              <a:rPr sz="2400" spc="-25" dirty="0">
                <a:solidFill>
                  <a:srgbClr val="3E3E3E"/>
                </a:solidFill>
                <a:latin typeface="Calibri"/>
                <a:cs typeface="Calibri"/>
              </a:rPr>
              <a:t> </a:t>
            </a:r>
            <a:r>
              <a:rPr sz="2400" dirty="0">
                <a:solidFill>
                  <a:srgbClr val="3E3E3E"/>
                </a:solidFill>
                <a:latin typeface="Calibri"/>
                <a:cs typeface="Calibri"/>
              </a:rPr>
              <a:t>(n=25)</a:t>
            </a:r>
            <a:r>
              <a:rPr sz="2400" spc="-15" dirty="0">
                <a:solidFill>
                  <a:srgbClr val="3E3E3E"/>
                </a:solidFill>
                <a:latin typeface="Calibri"/>
                <a:cs typeface="Calibri"/>
              </a:rPr>
              <a:t> </a:t>
            </a:r>
            <a:r>
              <a:rPr lang="en-US" sz="2400" dirty="0">
                <a:solidFill>
                  <a:srgbClr val="3E3E3E"/>
                </a:solidFill>
                <a:latin typeface="Calibri"/>
                <a:cs typeface="Calibri"/>
              </a:rPr>
              <a:t>found</a:t>
            </a:r>
            <a:r>
              <a:rPr sz="2400" spc="5" dirty="0">
                <a:solidFill>
                  <a:srgbClr val="3E3E3E"/>
                </a:solidFill>
                <a:latin typeface="Calibri"/>
                <a:cs typeface="Calibri"/>
              </a:rPr>
              <a:t> </a:t>
            </a:r>
            <a:r>
              <a:rPr sz="2400" spc="7" baseline="25641" dirty="0">
                <a:solidFill>
                  <a:srgbClr val="3E3E3E"/>
                </a:solidFill>
                <a:latin typeface="Calibri"/>
                <a:cs typeface="Calibri"/>
              </a:rPr>
              <a:t>1</a:t>
            </a:r>
            <a:r>
              <a:rPr sz="2400" spc="15" baseline="25641" dirty="0">
                <a:solidFill>
                  <a:srgbClr val="3E3E3E"/>
                </a:solidFill>
                <a:latin typeface="Calibri"/>
                <a:cs typeface="Calibri"/>
              </a:rPr>
              <a:t>4</a:t>
            </a:r>
            <a:endParaRPr sz="2400" baseline="25641" dirty="0">
              <a:latin typeface="Calibri"/>
              <a:cs typeface="Calibri"/>
            </a:endParaRPr>
          </a:p>
          <a:p>
            <a:pPr marL="304800" indent="-182880">
              <a:lnSpc>
                <a:spcPct val="100000"/>
              </a:lnSpc>
              <a:spcBef>
                <a:spcPts val="165"/>
              </a:spcBef>
              <a:buClr>
                <a:srgbClr val="496F90"/>
              </a:buClr>
              <a:buFont typeface="Calibri"/>
              <a:buChar char="◦"/>
              <a:tabLst>
                <a:tab pos="305435" algn="l"/>
              </a:tabLst>
            </a:pPr>
            <a:r>
              <a:rPr lang="en-US" sz="2400" spc="-5" dirty="0">
                <a:solidFill>
                  <a:srgbClr val="3E3E3E"/>
                </a:solidFill>
                <a:latin typeface="Calibri"/>
                <a:cs typeface="Calibri"/>
              </a:rPr>
              <a:t>Increased </a:t>
            </a:r>
            <a:r>
              <a:rPr sz="2400" spc="-35" dirty="0">
                <a:solidFill>
                  <a:srgbClr val="3E3E3E"/>
                </a:solidFill>
                <a:latin typeface="Calibri"/>
                <a:cs typeface="Calibri"/>
              </a:rPr>
              <a:t>h</a:t>
            </a:r>
            <a:r>
              <a:rPr sz="2400" spc="-10" dirty="0">
                <a:solidFill>
                  <a:srgbClr val="3E3E3E"/>
                </a:solidFill>
                <a:latin typeface="Calibri"/>
                <a:cs typeface="Calibri"/>
              </a:rPr>
              <a:t>y</a:t>
            </a:r>
            <a:r>
              <a:rPr sz="2400" dirty="0">
                <a:solidFill>
                  <a:srgbClr val="3E3E3E"/>
                </a:solidFill>
                <a:latin typeface="Calibri"/>
                <a:cs typeface="Calibri"/>
              </a:rPr>
              <a:t>p</a:t>
            </a:r>
            <a:r>
              <a:rPr sz="2400" spc="-10" dirty="0">
                <a:solidFill>
                  <a:srgbClr val="3E3E3E"/>
                </a:solidFill>
                <a:latin typeface="Calibri"/>
                <a:cs typeface="Calibri"/>
              </a:rPr>
              <a:t>e</a:t>
            </a:r>
            <a:r>
              <a:rPr sz="2400" spc="-50" dirty="0">
                <a:solidFill>
                  <a:srgbClr val="3E3E3E"/>
                </a:solidFill>
                <a:latin typeface="Calibri"/>
                <a:cs typeface="Calibri"/>
              </a:rPr>
              <a:t>r</a:t>
            </a:r>
            <a:r>
              <a:rPr sz="2400" dirty="0">
                <a:solidFill>
                  <a:srgbClr val="3E3E3E"/>
                </a:solidFill>
                <a:latin typeface="Calibri"/>
                <a:cs typeface="Calibri"/>
              </a:rPr>
              <a:t>a</a:t>
            </a:r>
            <a:r>
              <a:rPr sz="2400" spc="-20" dirty="0">
                <a:solidFill>
                  <a:srgbClr val="3E3E3E"/>
                </a:solidFill>
                <a:latin typeface="Calibri"/>
                <a:cs typeface="Calibri"/>
              </a:rPr>
              <a:t>c</a:t>
            </a:r>
            <a:r>
              <a:rPr sz="2400" spc="-15" dirty="0">
                <a:solidFill>
                  <a:srgbClr val="3E3E3E"/>
                </a:solidFill>
                <a:latin typeface="Calibri"/>
                <a:cs typeface="Calibri"/>
              </a:rPr>
              <a:t>t</a:t>
            </a:r>
            <a:r>
              <a:rPr sz="2400" spc="-5" dirty="0">
                <a:solidFill>
                  <a:srgbClr val="3E3E3E"/>
                </a:solidFill>
                <a:latin typeface="Calibri"/>
                <a:cs typeface="Calibri"/>
              </a:rPr>
              <a:t>i</a:t>
            </a:r>
            <a:r>
              <a:rPr sz="2400" spc="-10" dirty="0">
                <a:solidFill>
                  <a:srgbClr val="3E3E3E"/>
                </a:solidFill>
                <a:latin typeface="Calibri"/>
                <a:cs typeface="Calibri"/>
              </a:rPr>
              <a:t>v</a:t>
            </a:r>
            <a:r>
              <a:rPr sz="2400" spc="-5" dirty="0">
                <a:solidFill>
                  <a:srgbClr val="3E3E3E"/>
                </a:solidFill>
                <a:latin typeface="Calibri"/>
                <a:cs typeface="Calibri"/>
              </a:rPr>
              <a:t>i</a:t>
            </a:r>
            <a:r>
              <a:rPr sz="2400" spc="-15" dirty="0">
                <a:solidFill>
                  <a:srgbClr val="3E3E3E"/>
                </a:solidFill>
                <a:latin typeface="Calibri"/>
                <a:cs typeface="Calibri"/>
              </a:rPr>
              <a:t>t</a:t>
            </a:r>
            <a:r>
              <a:rPr sz="2400" spc="-145" dirty="0">
                <a:solidFill>
                  <a:srgbClr val="3E3E3E"/>
                </a:solidFill>
                <a:latin typeface="Calibri"/>
                <a:cs typeface="Calibri"/>
              </a:rPr>
              <a:t>y</a:t>
            </a:r>
            <a:r>
              <a:rPr sz="2400" spc="-5" dirty="0">
                <a:solidFill>
                  <a:srgbClr val="3E3E3E"/>
                </a:solidFill>
                <a:latin typeface="Calibri"/>
                <a:cs typeface="Calibri"/>
              </a:rPr>
              <a:t>,</a:t>
            </a:r>
            <a:r>
              <a:rPr sz="2400" spc="20" dirty="0">
                <a:solidFill>
                  <a:srgbClr val="3E3E3E"/>
                </a:solidFill>
                <a:latin typeface="Calibri"/>
                <a:cs typeface="Calibri"/>
              </a:rPr>
              <a:t> </a:t>
            </a:r>
            <a:r>
              <a:rPr sz="2400" spc="-5" dirty="0">
                <a:solidFill>
                  <a:srgbClr val="3E3E3E"/>
                </a:solidFill>
                <a:latin typeface="Calibri"/>
                <a:cs typeface="Calibri"/>
              </a:rPr>
              <a:t>i</a:t>
            </a:r>
            <a:r>
              <a:rPr sz="2400" spc="-15" dirty="0">
                <a:solidFill>
                  <a:srgbClr val="3E3E3E"/>
                </a:solidFill>
                <a:latin typeface="Calibri"/>
                <a:cs typeface="Calibri"/>
              </a:rPr>
              <a:t>m</a:t>
            </a:r>
            <a:r>
              <a:rPr sz="2400" dirty="0">
                <a:solidFill>
                  <a:srgbClr val="3E3E3E"/>
                </a:solidFill>
                <a:latin typeface="Calibri"/>
                <a:cs typeface="Calibri"/>
              </a:rPr>
              <a:t>pu</a:t>
            </a:r>
            <a:r>
              <a:rPr sz="2400" spc="-5" dirty="0">
                <a:solidFill>
                  <a:srgbClr val="3E3E3E"/>
                </a:solidFill>
                <a:latin typeface="Calibri"/>
                <a:cs typeface="Calibri"/>
              </a:rPr>
              <a:t>l</a:t>
            </a:r>
            <a:r>
              <a:rPr sz="2400" dirty="0">
                <a:solidFill>
                  <a:srgbClr val="3E3E3E"/>
                </a:solidFill>
                <a:latin typeface="Calibri"/>
                <a:cs typeface="Calibri"/>
              </a:rPr>
              <a:t>s</a:t>
            </a:r>
            <a:r>
              <a:rPr sz="2400" spc="-5" dirty="0">
                <a:solidFill>
                  <a:srgbClr val="3E3E3E"/>
                </a:solidFill>
                <a:latin typeface="Calibri"/>
                <a:cs typeface="Calibri"/>
              </a:rPr>
              <a:t>i</a:t>
            </a:r>
            <a:r>
              <a:rPr sz="2400" spc="-10" dirty="0">
                <a:solidFill>
                  <a:srgbClr val="3E3E3E"/>
                </a:solidFill>
                <a:latin typeface="Calibri"/>
                <a:cs typeface="Calibri"/>
              </a:rPr>
              <a:t>v</a:t>
            </a:r>
            <a:r>
              <a:rPr sz="2400" spc="-5" dirty="0">
                <a:solidFill>
                  <a:srgbClr val="3E3E3E"/>
                </a:solidFill>
                <a:latin typeface="Calibri"/>
                <a:cs typeface="Calibri"/>
              </a:rPr>
              <a:t>i</a:t>
            </a:r>
            <a:r>
              <a:rPr sz="2400" spc="-15" dirty="0">
                <a:solidFill>
                  <a:srgbClr val="3E3E3E"/>
                </a:solidFill>
                <a:latin typeface="Calibri"/>
                <a:cs typeface="Calibri"/>
              </a:rPr>
              <a:t>t</a:t>
            </a:r>
            <a:r>
              <a:rPr sz="2400" spc="-145" dirty="0">
                <a:solidFill>
                  <a:srgbClr val="3E3E3E"/>
                </a:solidFill>
                <a:latin typeface="Calibri"/>
                <a:cs typeface="Calibri"/>
              </a:rPr>
              <a:t>y</a:t>
            </a:r>
            <a:r>
              <a:rPr sz="2400" spc="-5" dirty="0">
                <a:solidFill>
                  <a:srgbClr val="3E3E3E"/>
                </a:solidFill>
                <a:latin typeface="Calibri"/>
                <a:cs typeface="Calibri"/>
              </a:rPr>
              <a:t>,</a:t>
            </a:r>
            <a:r>
              <a:rPr sz="2400" spc="5" dirty="0">
                <a:solidFill>
                  <a:srgbClr val="3E3E3E"/>
                </a:solidFill>
                <a:latin typeface="Calibri"/>
                <a:cs typeface="Calibri"/>
              </a:rPr>
              <a:t> </a:t>
            </a:r>
            <a:r>
              <a:rPr sz="2400" spc="-15" dirty="0">
                <a:solidFill>
                  <a:srgbClr val="3E3E3E"/>
                </a:solidFill>
                <a:latin typeface="Calibri"/>
                <a:cs typeface="Calibri"/>
              </a:rPr>
              <a:t>a</a:t>
            </a:r>
            <a:r>
              <a:rPr sz="2400" spc="-40" dirty="0">
                <a:solidFill>
                  <a:srgbClr val="3E3E3E"/>
                </a:solidFill>
                <a:latin typeface="Calibri"/>
                <a:cs typeface="Calibri"/>
              </a:rPr>
              <a:t>tt</a:t>
            </a:r>
            <a:r>
              <a:rPr sz="2400" spc="-10" dirty="0">
                <a:solidFill>
                  <a:srgbClr val="3E3E3E"/>
                </a:solidFill>
                <a:latin typeface="Calibri"/>
                <a:cs typeface="Calibri"/>
              </a:rPr>
              <a:t>en</a:t>
            </a:r>
            <a:r>
              <a:rPr sz="2400" spc="-15" dirty="0">
                <a:solidFill>
                  <a:srgbClr val="3E3E3E"/>
                </a:solidFill>
                <a:latin typeface="Calibri"/>
                <a:cs typeface="Calibri"/>
              </a:rPr>
              <a:t>t</a:t>
            </a:r>
            <a:r>
              <a:rPr sz="2400" spc="-5" dirty="0">
                <a:solidFill>
                  <a:srgbClr val="3E3E3E"/>
                </a:solidFill>
                <a:latin typeface="Calibri"/>
                <a:cs typeface="Calibri"/>
              </a:rPr>
              <a:t>io</a:t>
            </a:r>
            <a:r>
              <a:rPr sz="2400" dirty="0">
                <a:solidFill>
                  <a:srgbClr val="3E3E3E"/>
                </a:solidFill>
                <a:latin typeface="Calibri"/>
                <a:cs typeface="Calibri"/>
              </a:rPr>
              <a:t>n</a:t>
            </a:r>
            <a:r>
              <a:rPr sz="2400" spc="15" dirty="0">
                <a:solidFill>
                  <a:srgbClr val="3E3E3E"/>
                </a:solidFill>
                <a:latin typeface="Calibri"/>
                <a:cs typeface="Calibri"/>
              </a:rPr>
              <a:t> </a:t>
            </a:r>
            <a:r>
              <a:rPr sz="2400" dirty="0">
                <a:solidFill>
                  <a:srgbClr val="3E3E3E"/>
                </a:solidFill>
                <a:latin typeface="Calibri"/>
                <a:cs typeface="Calibri"/>
              </a:rPr>
              <a:t>p</a:t>
            </a:r>
            <a:r>
              <a:rPr sz="2400" spc="-40" dirty="0">
                <a:solidFill>
                  <a:srgbClr val="3E3E3E"/>
                </a:solidFill>
                <a:latin typeface="Calibri"/>
                <a:cs typeface="Calibri"/>
              </a:rPr>
              <a:t>r</a:t>
            </a:r>
            <a:r>
              <a:rPr sz="2400" spc="-5" dirty="0">
                <a:solidFill>
                  <a:srgbClr val="3E3E3E"/>
                </a:solidFill>
                <a:latin typeface="Calibri"/>
                <a:cs typeface="Calibri"/>
              </a:rPr>
              <a:t>o</a:t>
            </a:r>
            <a:r>
              <a:rPr sz="2400" dirty="0">
                <a:solidFill>
                  <a:srgbClr val="3E3E3E"/>
                </a:solidFill>
                <a:latin typeface="Calibri"/>
                <a:cs typeface="Calibri"/>
              </a:rPr>
              <a:t>b</a:t>
            </a:r>
            <a:r>
              <a:rPr sz="2400" spc="-5" dirty="0">
                <a:solidFill>
                  <a:srgbClr val="3E3E3E"/>
                </a:solidFill>
                <a:latin typeface="Calibri"/>
                <a:cs typeface="Calibri"/>
              </a:rPr>
              <a:t>l</a:t>
            </a:r>
            <a:r>
              <a:rPr sz="2400" spc="-15" dirty="0">
                <a:solidFill>
                  <a:srgbClr val="3E3E3E"/>
                </a:solidFill>
                <a:latin typeface="Calibri"/>
                <a:cs typeface="Calibri"/>
              </a:rPr>
              <a:t>em</a:t>
            </a:r>
            <a:r>
              <a:rPr sz="2400" dirty="0">
                <a:solidFill>
                  <a:srgbClr val="3E3E3E"/>
                </a:solidFill>
                <a:latin typeface="Calibri"/>
                <a:cs typeface="Calibri"/>
              </a:rPr>
              <a:t>s</a:t>
            </a:r>
            <a:endParaRPr sz="2400" dirty="0">
              <a:latin typeface="Calibri"/>
              <a:cs typeface="Calibri"/>
            </a:endParaRPr>
          </a:p>
        </p:txBody>
      </p:sp>
    </p:spTree>
    <p:extLst>
      <p:ext uri="{BB962C8B-B14F-4D97-AF65-F5344CB8AC3E}">
        <p14:creationId xmlns:p14="http://schemas.microsoft.com/office/powerpoint/2010/main" val="3379732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a:latin typeface="Calibri" charset="0"/>
              </a:rPr>
              <a:t>Ages and Stages Social-Emotional</a:t>
            </a:r>
          </a:p>
        </p:txBody>
      </p:sp>
      <p:sp>
        <p:nvSpPr>
          <p:cNvPr id="27651" name="Content Placeholder 2"/>
          <p:cNvSpPr>
            <a:spLocks noGrp="1"/>
          </p:cNvSpPr>
          <p:nvPr>
            <p:ph idx="1"/>
          </p:nvPr>
        </p:nvSpPr>
        <p:spPr/>
        <p:txBody>
          <a:bodyPr>
            <a:normAutofit/>
          </a:bodyPr>
          <a:lstStyle/>
          <a:p>
            <a:r>
              <a:rPr lang="en-US" sz="2000" dirty="0">
                <a:latin typeface="Calibri" charset="0"/>
              </a:rPr>
              <a:t>Personal-social (self-regulation, compliance, communication, adaptive functioning, autonomy, affect, and interaction with people)</a:t>
            </a:r>
          </a:p>
          <a:p>
            <a:r>
              <a:rPr lang="en-US" sz="2000" dirty="0">
                <a:latin typeface="Calibri" charset="0"/>
              </a:rPr>
              <a:t>Ages birth to 60 months</a:t>
            </a:r>
          </a:p>
          <a:p>
            <a:r>
              <a:rPr lang="en-US" sz="2000" dirty="0">
                <a:latin typeface="Calibri" charset="0"/>
              </a:rPr>
              <a:t>6 month intervals</a:t>
            </a:r>
          </a:p>
          <a:p>
            <a:r>
              <a:rPr lang="en-US" sz="2000" dirty="0">
                <a:latin typeface="Calibri" charset="0"/>
              </a:rPr>
              <a:t>In English and Spanish</a:t>
            </a:r>
          </a:p>
        </p:txBody>
      </p:sp>
    </p:spTree>
    <p:extLst>
      <p:ext uri="{BB962C8B-B14F-4D97-AF65-F5344CB8AC3E}">
        <p14:creationId xmlns:p14="http://schemas.microsoft.com/office/powerpoint/2010/main" val="2086518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9AA9F65-94B8-41A5-A7FF-23D2CFB116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E8B0F8E-3F6C-4541-B9C1-774D80A088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7A45F5BC-32D1-41CD-B270-C46F18CA1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5BB74D4E-F243-4A10-813D-500A140253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id="{D70130DC-F780-43D2-B26A-92EACD789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68438F-B6F8-6B4F-BED0-68E10055D410}"/>
              </a:ext>
            </a:extLst>
          </p:cNvPr>
          <p:cNvSpPr>
            <a:spLocks noGrp="1"/>
          </p:cNvSpPr>
          <p:nvPr>
            <p:ph type="title" idx="4294967295"/>
          </p:nvPr>
        </p:nvSpPr>
        <p:spPr>
          <a:xfrm>
            <a:off x="581192" y="641653"/>
            <a:ext cx="11029616" cy="1095560"/>
          </a:xfrm>
        </p:spPr>
        <p:txBody>
          <a:bodyPr vert="horz" lIns="91440" tIns="45720" rIns="91440" bIns="45720" rtlCol="0" anchor="t">
            <a:normAutofit/>
          </a:bodyPr>
          <a:lstStyle/>
          <a:p>
            <a:pPr algn="ctr"/>
            <a:r>
              <a:rPr lang="en-US" dirty="0">
                <a:solidFill>
                  <a:schemeClr val="accent2"/>
                </a:solidFill>
              </a:rPr>
              <a:t>Childhood  trauma and signs of its impact</a:t>
            </a:r>
            <a:br>
              <a:rPr lang="en-US" dirty="0">
                <a:solidFill>
                  <a:schemeClr val="accent2"/>
                </a:solidFill>
              </a:rPr>
            </a:br>
            <a:r>
              <a:rPr lang="en-US" dirty="0">
                <a:solidFill>
                  <a:schemeClr val="accent2"/>
                </a:solidFill>
              </a:rPr>
              <a:t> on young children</a:t>
            </a:r>
          </a:p>
        </p:txBody>
      </p:sp>
      <p:sp>
        <p:nvSpPr>
          <p:cNvPr id="21" name="Rectangle 20">
            <a:extLst>
              <a:ext uri="{FF2B5EF4-FFF2-40B4-BE49-F238E27FC236}">
                <a16:creationId xmlns:a16="http://schemas.microsoft.com/office/drawing/2014/main" id="{17676E0E-5B44-4166-8EDD-CFDBAC622C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8D5ACBEC-6FD1-3B42-BDCB-78AA5AE36CD1}"/>
              </a:ext>
            </a:extLst>
          </p:cNvPr>
          <p:cNvSpPr>
            <a:spLocks noGrp="1"/>
          </p:cNvSpPr>
          <p:nvPr>
            <p:ph idx="4294967295"/>
          </p:nvPr>
        </p:nvSpPr>
        <p:spPr>
          <a:xfrm>
            <a:off x="581192" y="1879600"/>
            <a:ext cx="11029615" cy="3979200"/>
          </a:xfrm>
        </p:spPr>
        <p:txBody>
          <a:bodyPr vert="horz" lIns="91440" tIns="45720" rIns="91440" bIns="45720" rtlCol="0" anchor="ctr">
            <a:normAutofit/>
          </a:bodyPr>
          <a:lstStyle/>
          <a:p>
            <a:pPr>
              <a:lnSpc>
                <a:spcPct val="90000"/>
              </a:lnSpc>
            </a:pPr>
            <a:r>
              <a:rPr lang="en-US" sz="2200" dirty="0">
                <a:solidFill>
                  <a:schemeClr val="accent2">
                    <a:lumMod val="50000"/>
                  </a:schemeClr>
                </a:solidFill>
              </a:rPr>
              <a:t>Physical Abuse</a:t>
            </a:r>
          </a:p>
          <a:p>
            <a:pPr>
              <a:lnSpc>
                <a:spcPct val="90000"/>
              </a:lnSpc>
            </a:pPr>
            <a:r>
              <a:rPr lang="en-US" sz="2200" dirty="0">
                <a:solidFill>
                  <a:schemeClr val="accent2">
                    <a:lumMod val="50000"/>
                  </a:schemeClr>
                </a:solidFill>
              </a:rPr>
              <a:t>Physical Neglect</a:t>
            </a:r>
          </a:p>
          <a:p>
            <a:pPr>
              <a:lnSpc>
                <a:spcPct val="90000"/>
              </a:lnSpc>
            </a:pPr>
            <a:r>
              <a:rPr lang="en-US" sz="2200" dirty="0">
                <a:solidFill>
                  <a:schemeClr val="accent2">
                    <a:lumMod val="50000"/>
                  </a:schemeClr>
                </a:solidFill>
              </a:rPr>
              <a:t>Emotional neglect</a:t>
            </a:r>
          </a:p>
          <a:p>
            <a:pPr>
              <a:lnSpc>
                <a:spcPct val="90000"/>
              </a:lnSpc>
            </a:pPr>
            <a:r>
              <a:rPr lang="en-US" sz="2200" dirty="0">
                <a:solidFill>
                  <a:schemeClr val="accent2">
                    <a:lumMod val="50000"/>
                  </a:schemeClr>
                </a:solidFill>
              </a:rPr>
              <a:t>Sexual Abuse</a:t>
            </a:r>
          </a:p>
          <a:p>
            <a:pPr>
              <a:lnSpc>
                <a:spcPct val="90000"/>
              </a:lnSpc>
            </a:pPr>
            <a:r>
              <a:rPr lang="en-US" sz="2200" dirty="0">
                <a:solidFill>
                  <a:schemeClr val="accent2">
                    <a:lumMod val="50000"/>
                  </a:schemeClr>
                </a:solidFill>
              </a:rPr>
              <a:t>Parental Divorce</a:t>
            </a:r>
          </a:p>
          <a:p>
            <a:pPr>
              <a:lnSpc>
                <a:spcPct val="90000"/>
              </a:lnSpc>
            </a:pPr>
            <a:r>
              <a:rPr lang="en-US" sz="2200" dirty="0">
                <a:solidFill>
                  <a:schemeClr val="accent2">
                    <a:lumMod val="50000"/>
                  </a:schemeClr>
                </a:solidFill>
              </a:rPr>
              <a:t>Domestic violence</a:t>
            </a:r>
          </a:p>
          <a:p>
            <a:pPr>
              <a:lnSpc>
                <a:spcPct val="90000"/>
              </a:lnSpc>
            </a:pPr>
            <a:r>
              <a:rPr lang="en-US" sz="2200" dirty="0">
                <a:solidFill>
                  <a:schemeClr val="accent2">
                    <a:lumMod val="50000"/>
                  </a:schemeClr>
                </a:solidFill>
              </a:rPr>
              <a:t>Substance abuse</a:t>
            </a:r>
          </a:p>
          <a:p>
            <a:pPr>
              <a:lnSpc>
                <a:spcPct val="90000"/>
              </a:lnSpc>
            </a:pPr>
            <a:r>
              <a:rPr lang="en-US" sz="2200" dirty="0">
                <a:solidFill>
                  <a:schemeClr val="accent2">
                    <a:lumMod val="50000"/>
                  </a:schemeClr>
                </a:solidFill>
              </a:rPr>
              <a:t>Suicide attempt of family member</a:t>
            </a:r>
          </a:p>
          <a:p>
            <a:pPr>
              <a:lnSpc>
                <a:spcPct val="90000"/>
              </a:lnSpc>
            </a:pPr>
            <a:r>
              <a:rPr lang="en-US" sz="2200" dirty="0">
                <a:solidFill>
                  <a:schemeClr val="accent2">
                    <a:lumMod val="50000"/>
                  </a:schemeClr>
                </a:solidFill>
              </a:rPr>
              <a:t>Imprisonment of family member</a:t>
            </a:r>
          </a:p>
        </p:txBody>
      </p:sp>
      <p:sp>
        <p:nvSpPr>
          <p:cNvPr id="6" name="Right Brace 5">
            <a:extLst>
              <a:ext uri="{FF2B5EF4-FFF2-40B4-BE49-F238E27FC236}">
                <a16:creationId xmlns:a16="http://schemas.microsoft.com/office/drawing/2014/main" id="{55CAB1E2-3E74-464A-88DC-4547DF3E442D}"/>
              </a:ext>
            </a:extLst>
          </p:cNvPr>
          <p:cNvSpPr/>
          <p:nvPr/>
        </p:nvSpPr>
        <p:spPr>
          <a:xfrm>
            <a:off x="4963884" y="1879600"/>
            <a:ext cx="1524001" cy="3979200"/>
          </a:xfrm>
          <a:prstGeom prst="rightBrace">
            <a:avLst>
              <a:gd name="adj1" fmla="val 8333"/>
              <a:gd name="adj2" fmla="val 5184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95DCA185-835E-0A47-9D42-A5EA63AF45C4}"/>
              </a:ext>
            </a:extLst>
          </p:cNvPr>
          <p:cNvSpPr txBox="1"/>
          <p:nvPr/>
        </p:nvSpPr>
        <p:spPr>
          <a:xfrm>
            <a:off x="6947211" y="2745015"/>
            <a:ext cx="3690257" cy="1938992"/>
          </a:xfrm>
          <a:prstGeom prst="rect">
            <a:avLst/>
          </a:prstGeom>
          <a:noFill/>
        </p:spPr>
        <p:txBody>
          <a:bodyPr wrap="square" rtlCol="0">
            <a:spAutoFit/>
          </a:bodyPr>
          <a:lstStyle/>
          <a:p>
            <a:pPr marL="285750" indent="-285750">
              <a:buFont typeface="Arial" panose="020B0604020202020204" pitchFamily="34" charset="0"/>
              <a:buChar char="•"/>
            </a:pPr>
            <a:r>
              <a:rPr lang="en-US" sz="2400" dirty="0"/>
              <a:t>Regulation Issues (sleeping and eating)</a:t>
            </a:r>
          </a:p>
          <a:p>
            <a:pPr marL="285750" indent="-285750">
              <a:buFont typeface="Arial" panose="020B0604020202020204" pitchFamily="34" charset="0"/>
              <a:buChar char="•"/>
            </a:pPr>
            <a:r>
              <a:rPr lang="en-US" sz="2400" dirty="0"/>
              <a:t>Increased anxiety</a:t>
            </a:r>
          </a:p>
          <a:p>
            <a:pPr marL="285750" indent="-285750">
              <a:buFont typeface="Arial" panose="020B0604020202020204" pitchFamily="34" charset="0"/>
              <a:buChar char="•"/>
            </a:pPr>
            <a:r>
              <a:rPr lang="en-US" sz="2400" dirty="0"/>
              <a:t>Aggression</a:t>
            </a:r>
          </a:p>
          <a:p>
            <a:pPr marL="285750" indent="-285750">
              <a:buFont typeface="Arial" panose="020B0604020202020204" pitchFamily="34" charset="0"/>
              <a:buChar char="•"/>
            </a:pPr>
            <a:r>
              <a:rPr lang="en-US" sz="2400" dirty="0"/>
              <a:t>Hyperactivity</a:t>
            </a:r>
          </a:p>
        </p:txBody>
      </p:sp>
    </p:spTree>
    <p:extLst>
      <p:ext uri="{BB962C8B-B14F-4D97-AF65-F5344CB8AC3E}">
        <p14:creationId xmlns:p14="http://schemas.microsoft.com/office/powerpoint/2010/main" val="3019850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6DBB7-DF36-7548-A367-8CCED45F6457}"/>
              </a:ext>
            </a:extLst>
          </p:cNvPr>
          <p:cNvSpPr>
            <a:spLocks noGrp="1"/>
          </p:cNvSpPr>
          <p:nvPr>
            <p:ph type="title"/>
          </p:nvPr>
        </p:nvSpPr>
        <p:spPr/>
        <p:txBody>
          <a:bodyPr/>
          <a:lstStyle/>
          <a:p>
            <a:pPr algn="ctr"/>
            <a:r>
              <a:rPr lang="en-US" dirty="0"/>
              <a:t>Family assessment to determine support needs</a:t>
            </a:r>
          </a:p>
        </p:txBody>
      </p:sp>
      <p:sp>
        <p:nvSpPr>
          <p:cNvPr id="3" name="Content Placeholder 2">
            <a:extLst>
              <a:ext uri="{FF2B5EF4-FFF2-40B4-BE49-F238E27FC236}">
                <a16:creationId xmlns:a16="http://schemas.microsoft.com/office/drawing/2014/main" id="{C39CA889-4946-5E4E-B764-8E65A6800C15}"/>
              </a:ext>
            </a:extLst>
          </p:cNvPr>
          <p:cNvSpPr>
            <a:spLocks noGrp="1"/>
          </p:cNvSpPr>
          <p:nvPr>
            <p:ph idx="1"/>
          </p:nvPr>
        </p:nvSpPr>
        <p:spPr>
          <a:xfrm>
            <a:off x="581192" y="2477541"/>
            <a:ext cx="11361992" cy="3678303"/>
          </a:xfrm>
        </p:spPr>
        <p:txBody>
          <a:bodyPr>
            <a:noAutofit/>
          </a:bodyPr>
          <a:lstStyle/>
          <a:p>
            <a:r>
              <a:rPr lang="en-US" sz="2000" dirty="0"/>
              <a:t>Family/Caregiver Interview</a:t>
            </a:r>
          </a:p>
          <a:p>
            <a:pPr lvl="1"/>
            <a:r>
              <a:rPr lang="en-US" sz="2000" dirty="0"/>
              <a:t>Considerations</a:t>
            </a:r>
          </a:p>
          <a:p>
            <a:pPr lvl="2"/>
            <a:r>
              <a:rPr lang="en-US" sz="2000" dirty="0"/>
              <a:t>Purpose of interview (i.e., Determine needs of family? Identify goals for child? Determine family’s perception of child’s progress)</a:t>
            </a:r>
          </a:p>
          <a:p>
            <a:pPr lvl="2"/>
            <a:r>
              <a:rPr lang="en-US" sz="2000" dirty="0"/>
              <a:t>Effective communication strategies</a:t>
            </a:r>
          </a:p>
          <a:p>
            <a:pPr lvl="3"/>
            <a:r>
              <a:rPr lang="en-US" sz="2000" dirty="0"/>
              <a:t>Signaling openness </a:t>
            </a:r>
          </a:p>
          <a:p>
            <a:pPr lvl="3"/>
            <a:r>
              <a:rPr lang="en-US" sz="2000" dirty="0"/>
              <a:t>Reflecting message</a:t>
            </a:r>
          </a:p>
          <a:p>
            <a:pPr lvl="3"/>
            <a:r>
              <a:rPr lang="en-US" sz="2000" dirty="0"/>
              <a:t>Intentional inquiry</a:t>
            </a:r>
          </a:p>
          <a:p>
            <a:pPr lvl="3"/>
            <a:r>
              <a:rPr lang="en-US" sz="2000" dirty="0"/>
              <a:t>Influencing skills</a:t>
            </a:r>
          </a:p>
          <a:p>
            <a:pPr lvl="1"/>
            <a:r>
              <a:rPr lang="en-US" sz="2000" dirty="0"/>
              <a:t>Methods</a:t>
            </a:r>
          </a:p>
          <a:p>
            <a:pPr lvl="2"/>
            <a:r>
              <a:rPr lang="en-US" sz="2000" dirty="0"/>
              <a:t>Routines based</a:t>
            </a:r>
          </a:p>
          <a:p>
            <a:pPr lvl="2"/>
            <a:r>
              <a:rPr lang="en-US" sz="2000" dirty="0"/>
              <a:t>Skills based </a:t>
            </a:r>
          </a:p>
        </p:txBody>
      </p:sp>
    </p:spTree>
    <p:extLst>
      <p:ext uri="{BB962C8B-B14F-4D97-AF65-F5344CB8AC3E}">
        <p14:creationId xmlns:p14="http://schemas.microsoft.com/office/powerpoint/2010/main" val="3557379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60020" y="5271515"/>
            <a:ext cx="937259" cy="1030223"/>
          </a:xfrm>
          <a:prstGeom prst="rect">
            <a:avLst/>
          </a:prstGeom>
          <a:blipFill>
            <a:blip r:embed="rId3" cstate="print"/>
            <a:stretch>
              <a:fillRect/>
            </a:stretch>
          </a:blip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621791" rIns="0" bIns="0" rtlCol="0">
            <a:spAutoFit/>
          </a:bodyPr>
          <a:lstStyle/>
          <a:p>
            <a:pPr marL="173990">
              <a:lnSpc>
                <a:spcPct val="100000"/>
              </a:lnSpc>
              <a:tabLst>
                <a:tab pos="2705735" algn="l"/>
                <a:tab pos="10140315" algn="l"/>
              </a:tabLst>
            </a:pPr>
            <a:r>
              <a:rPr dirty="0"/>
              <a:t> 	</a:t>
            </a:r>
            <a:r>
              <a:rPr spc="-75" dirty="0"/>
              <a:t>V</a:t>
            </a:r>
            <a:r>
              <a:rPr spc="-70" dirty="0"/>
              <a:t>i</a:t>
            </a:r>
            <a:r>
              <a:rPr spc="-65" dirty="0"/>
              <a:t>s</a:t>
            </a:r>
            <a:r>
              <a:rPr spc="-70" dirty="0"/>
              <a:t>i</a:t>
            </a:r>
            <a:r>
              <a:rPr spc="-50" dirty="0"/>
              <a:t>on</a:t>
            </a:r>
            <a:r>
              <a:rPr spc="-55" dirty="0"/>
              <a:t> </a:t>
            </a:r>
            <a:r>
              <a:rPr spc="-80" dirty="0"/>
              <a:t>D</a:t>
            </a:r>
            <a:r>
              <a:rPr spc="-70" dirty="0"/>
              <a:t>e</a:t>
            </a:r>
            <a:r>
              <a:rPr spc="-125" dirty="0"/>
              <a:t>v</a:t>
            </a:r>
            <a:r>
              <a:rPr spc="-70" dirty="0"/>
              <a:t>el</a:t>
            </a:r>
            <a:r>
              <a:rPr spc="-50" dirty="0"/>
              <a:t>op</a:t>
            </a:r>
            <a:r>
              <a:rPr spc="-55" dirty="0"/>
              <a:t>m</a:t>
            </a:r>
            <a:r>
              <a:rPr spc="-70" dirty="0"/>
              <a:t>e</a:t>
            </a:r>
            <a:r>
              <a:rPr spc="-120" dirty="0"/>
              <a:t>n</a:t>
            </a:r>
            <a:r>
              <a:rPr spc="-20" dirty="0"/>
              <a:t>t</a:t>
            </a:r>
            <a:r>
              <a:rPr dirty="0"/>
              <a:t> 	</a:t>
            </a:r>
          </a:p>
        </p:txBody>
      </p:sp>
      <p:sp>
        <p:nvSpPr>
          <p:cNvPr id="5" name="object 5"/>
          <p:cNvSpPr txBox="1">
            <a:spLocks noGrp="1"/>
          </p:cNvSpPr>
          <p:nvPr>
            <p:ph type="sldNum" sz="quarter" idx="7"/>
          </p:nvPr>
        </p:nvSpPr>
        <p:spPr>
          <a:xfrm>
            <a:off x="10958620" y="6574020"/>
            <a:ext cx="187959" cy="160020"/>
          </a:xfrm>
          <a:prstGeom prst="rect">
            <a:avLst/>
          </a:prstGeom>
        </p:spPr>
        <p:txBody>
          <a:bodyPr vert="horz" wrap="square" lIns="0" tIns="0" rIns="0" bIns="0" rtlCol="0">
            <a:spAutoFit/>
          </a:bodyPr>
          <a:lstStyle>
            <a:defPPr>
              <a:defRPr lang="en-US"/>
            </a:defPPr>
            <a:lvl1pPr marL="0" algn="l" defTabSz="914400" rtl="0" eaLnBrk="1" latinLnBrk="0" hangingPunct="1">
              <a:defRPr sz="105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3980">
              <a:lnSpc>
                <a:spcPct val="100000"/>
              </a:lnSpc>
            </a:pPr>
            <a:fld id="{81D60167-4931-47E6-BA6A-407CBD079E47}" type="slidenum">
              <a:rPr lang="en-US" smtClean="0"/>
              <a:pPr marL="93980">
                <a:lnSpc>
                  <a:spcPct val="100000"/>
                </a:lnSpc>
              </a:pPr>
              <a:t>16</a:t>
            </a:fld>
            <a:endParaRPr dirty="0"/>
          </a:p>
        </p:txBody>
      </p:sp>
      <p:sp>
        <p:nvSpPr>
          <p:cNvPr id="4" name="object 4"/>
          <p:cNvSpPr txBox="1"/>
          <p:nvPr/>
        </p:nvSpPr>
        <p:spPr>
          <a:xfrm>
            <a:off x="1226818" y="1882308"/>
            <a:ext cx="10353675" cy="3907416"/>
          </a:xfrm>
          <a:prstGeom prst="rect">
            <a:avLst/>
          </a:prstGeom>
        </p:spPr>
        <p:txBody>
          <a:bodyPr vert="horz" wrap="square" lIns="0" tIns="0" rIns="0" bIns="0" rtlCol="0">
            <a:spAutoFit/>
          </a:bodyPr>
          <a:lstStyle/>
          <a:p>
            <a:pPr marL="12700" marR="532130">
              <a:lnSpc>
                <a:spcPts val="2300"/>
              </a:lnSpc>
            </a:pPr>
            <a:r>
              <a:rPr sz="2400" spc="-5" dirty="0">
                <a:solidFill>
                  <a:srgbClr val="3E3E3E"/>
                </a:solidFill>
                <a:latin typeface="Calibri"/>
                <a:cs typeface="Calibri"/>
              </a:rPr>
              <a:t>Childre</a:t>
            </a:r>
            <a:r>
              <a:rPr sz="2400" dirty="0">
                <a:solidFill>
                  <a:srgbClr val="3E3E3E"/>
                </a:solidFill>
                <a:latin typeface="Calibri"/>
                <a:cs typeface="Calibri"/>
              </a:rPr>
              <a:t>n with</a:t>
            </a:r>
            <a:r>
              <a:rPr sz="2400" spc="-10" dirty="0">
                <a:solidFill>
                  <a:srgbClr val="3E3E3E"/>
                </a:solidFill>
                <a:latin typeface="Calibri"/>
                <a:cs typeface="Calibri"/>
              </a:rPr>
              <a:t> </a:t>
            </a:r>
            <a:r>
              <a:rPr sz="2400" spc="-15" dirty="0">
                <a:solidFill>
                  <a:srgbClr val="3E3E3E"/>
                </a:solidFill>
                <a:latin typeface="Calibri"/>
                <a:cs typeface="Calibri"/>
              </a:rPr>
              <a:t>NAS</a:t>
            </a:r>
            <a:r>
              <a:rPr sz="2400" spc="-10" dirty="0">
                <a:solidFill>
                  <a:srgbClr val="3E3E3E"/>
                </a:solidFill>
                <a:latin typeface="Calibri"/>
                <a:cs typeface="Calibri"/>
              </a:rPr>
              <a:t> </a:t>
            </a:r>
            <a:r>
              <a:rPr sz="2400" spc="-20" dirty="0">
                <a:solidFill>
                  <a:srgbClr val="3E3E3E"/>
                </a:solidFill>
                <a:latin typeface="Calibri"/>
                <a:cs typeface="Calibri"/>
              </a:rPr>
              <a:t>hav</a:t>
            </a:r>
            <a:r>
              <a:rPr sz="2400" spc="-15" dirty="0">
                <a:solidFill>
                  <a:srgbClr val="3E3E3E"/>
                </a:solidFill>
                <a:latin typeface="Calibri"/>
                <a:cs typeface="Calibri"/>
              </a:rPr>
              <a:t>e</a:t>
            </a:r>
            <a:r>
              <a:rPr sz="2400" dirty="0">
                <a:solidFill>
                  <a:srgbClr val="3E3E3E"/>
                </a:solidFill>
                <a:latin typeface="Calibri"/>
                <a:cs typeface="Calibri"/>
              </a:rPr>
              <a:t> </a:t>
            </a:r>
            <a:r>
              <a:rPr sz="2400" spc="-20" dirty="0">
                <a:solidFill>
                  <a:srgbClr val="3E3E3E"/>
                </a:solidFill>
                <a:latin typeface="Calibri"/>
                <a:cs typeface="Calibri"/>
              </a:rPr>
              <a:t>bee</a:t>
            </a:r>
            <a:r>
              <a:rPr sz="2400" spc="-15" dirty="0">
                <a:solidFill>
                  <a:srgbClr val="3E3E3E"/>
                </a:solidFill>
                <a:latin typeface="Calibri"/>
                <a:cs typeface="Calibri"/>
              </a:rPr>
              <a:t>n</a:t>
            </a:r>
            <a:r>
              <a:rPr sz="2400" dirty="0">
                <a:solidFill>
                  <a:srgbClr val="3E3E3E"/>
                </a:solidFill>
                <a:latin typeface="Calibri"/>
                <a:cs typeface="Calibri"/>
              </a:rPr>
              <a:t> </a:t>
            </a:r>
            <a:r>
              <a:rPr sz="2400" spc="-20" dirty="0">
                <a:solidFill>
                  <a:srgbClr val="3E3E3E"/>
                </a:solidFill>
                <a:latin typeface="Calibri"/>
                <a:cs typeface="Calibri"/>
              </a:rPr>
              <a:t>observe</a:t>
            </a:r>
            <a:r>
              <a:rPr sz="2400" spc="-15" dirty="0">
                <a:solidFill>
                  <a:srgbClr val="3E3E3E"/>
                </a:solidFill>
                <a:latin typeface="Calibri"/>
                <a:cs typeface="Calibri"/>
              </a:rPr>
              <a:t>d</a:t>
            </a:r>
            <a:r>
              <a:rPr sz="2400" spc="10" dirty="0">
                <a:solidFill>
                  <a:srgbClr val="3E3E3E"/>
                </a:solidFill>
                <a:latin typeface="Calibri"/>
                <a:cs typeface="Calibri"/>
              </a:rPr>
              <a:t> </a:t>
            </a:r>
            <a:r>
              <a:rPr sz="2400" dirty="0">
                <a:solidFill>
                  <a:srgbClr val="3E3E3E"/>
                </a:solidFill>
                <a:latin typeface="Calibri"/>
                <a:cs typeface="Calibri"/>
              </a:rPr>
              <a:t>to</a:t>
            </a:r>
            <a:r>
              <a:rPr sz="2400" spc="-5" dirty="0">
                <a:solidFill>
                  <a:srgbClr val="3E3E3E"/>
                </a:solidFill>
                <a:latin typeface="Calibri"/>
                <a:cs typeface="Calibri"/>
              </a:rPr>
              <a:t> </a:t>
            </a:r>
            <a:r>
              <a:rPr sz="2400" spc="-20" dirty="0">
                <a:solidFill>
                  <a:srgbClr val="3E3E3E"/>
                </a:solidFill>
                <a:latin typeface="Calibri"/>
                <a:cs typeface="Calibri"/>
              </a:rPr>
              <a:t>hav</a:t>
            </a:r>
            <a:r>
              <a:rPr sz="2400" spc="-15" dirty="0">
                <a:solidFill>
                  <a:srgbClr val="3E3E3E"/>
                </a:solidFill>
                <a:latin typeface="Calibri"/>
                <a:cs typeface="Calibri"/>
              </a:rPr>
              <a:t>e</a:t>
            </a:r>
            <a:r>
              <a:rPr sz="2400" dirty="0">
                <a:solidFill>
                  <a:srgbClr val="3E3E3E"/>
                </a:solidFill>
                <a:latin typeface="Calibri"/>
                <a:cs typeface="Calibri"/>
              </a:rPr>
              <a:t> </a:t>
            </a:r>
            <a:r>
              <a:rPr sz="2400" spc="-20" dirty="0">
                <a:solidFill>
                  <a:srgbClr val="3E3E3E"/>
                </a:solidFill>
                <a:latin typeface="Calibri"/>
                <a:cs typeface="Calibri"/>
              </a:rPr>
              <a:t>increase</a:t>
            </a:r>
            <a:r>
              <a:rPr sz="2400" spc="-15" dirty="0">
                <a:solidFill>
                  <a:srgbClr val="3E3E3E"/>
                </a:solidFill>
                <a:latin typeface="Calibri"/>
                <a:cs typeface="Calibri"/>
              </a:rPr>
              <a:t>d</a:t>
            </a:r>
            <a:r>
              <a:rPr sz="2400" spc="15" dirty="0">
                <a:solidFill>
                  <a:srgbClr val="3E3E3E"/>
                </a:solidFill>
                <a:latin typeface="Calibri"/>
                <a:cs typeface="Calibri"/>
              </a:rPr>
              <a:t> </a:t>
            </a:r>
            <a:r>
              <a:rPr sz="2400" spc="-10" dirty="0">
                <a:solidFill>
                  <a:srgbClr val="3E3E3E"/>
                </a:solidFill>
                <a:latin typeface="Calibri"/>
                <a:cs typeface="Calibri"/>
              </a:rPr>
              <a:t>risk </a:t>
            </a:r>
            <a:r>
              <a:rPr sz="2400" spc="-5" dirty="0">
                <a:solidFill>
                  <a:srgbClr val="3E3E3E"/>
                </a:solidFill>
                <a:latin typeface="Calibri"/>
                <a:cs typeface="Calibri"/>
              </a:rPr>
              <a:t>o</a:t>
            </a:r>
            <a:r>
              <a:rPr sz="2400" dirty="0">
                <a:solidFill>
                  <a:srgbClr val="3E3E3E"/>
                </a:solidFill>
                <a:latin typeface="Calibri"/>
                <a:cs typeface="Calibri"/>
              </a:rPr>
              <a:t>f</a:t>
            </a:r>
            <a:r>
              <a:rPr sz="2400" spc="-5" dirty="0">
                <a:solidFill>
                  <a:srgbClr val="3E3E3E"/>
                </a:solidFill>
                <a:latin typeface="Calibri"/>
                <a:cs typeface="Calibri"/>
              </a:rPr>
              <a:t> </a:t>
            </a:r>
            <a:r>
              <a:rPr sz="2400" spc="-20" dirty="0">
                <a:solidFill>
                  <a:srgbClr val="3E3E3E"/>
                </a:solidFill>
                <a:latin typeface="Calibri"/>
                <a:cs typeface="Calibri"/>
              </a:rPr>
              <a:t>negativ</a:t>
            </a:r>
            <a:r>
              <a:rPr sz="2400" spc="-15" dirty="0">
                <a:solidFill>
                  <a:srgbClr val="3E3E3E"/>
                </a:solidFill>
                <a:latin typeface="Calibri"/>
                <a:cs typeface="Calibri"/>
              </a:rPr>
              <a:t>e</a:t>
            </a:r>
            <a:r>
              <a:rPr sz="2400" spc="10" dirty="0">
                <a:solidFill>
                  <a:srgbClr val="3E3E3E"/>
                </a:solidFill>
                <a:latin typeface="Calibri"/>
                <a:cs typeface="Calibri"/>
              </a:rPr>
              <a:t> </a:t>
            </a:r>
            <a:r>
              <a:rPr sz="2400" dirty="0">
                <a:solidFill>
                  <a:srgbClr val="3E3E3E"/>
                </a:solidFill>
                <a:latin typeface="Calibri"/>
                <a:cs typeface="Calibri"/>
              </a:rPr>
              <a:t>visual </a:t>
            </a:r>
            <a:r>
              <a:rPr sz="2400" spc="-10" dirty="0">
                <a:solidFill>
                  <a:srgbClr val="3E3E3E"/>
                </a:solidFill>
                <a:latin typeface="Calibri"/>
                <a:cs typeface="Calibri"/>
              </a:rPr>
              <a:t>o</a:t>
            </a:r>
            <a:r>
              <a:rPr sz="2400" spc="-5" dirty="0">
                <a:solidFill>
                  <a:srgbClr val="3E3E3E"/>
                </a:solidFill>
                <a:latin typeface="Calibri"/>
                <a:cs typeface="Calibri"/>
              </a:rPr>
              <a:t>u</a:t>
            </a:r>
            <a:r>
              <a:rPr sz="2400" spc="-25" dirty="0">
                <a:solidFill>
                  <a:srgbClr val="3E3E3E"/>
                </a:solidFill>
                <a:latin typeface="Calibri"/>
                <a:cs typeface="Calibri"/>
              </a:rPr>
              <a:t>t</a:t>
            </a:r>
            <a:r>
              <a:rPr sz="2400" spc="-35" dirty="0">
                <a:solidFill>
                  <a:srgbClr val="3E3E3E"/>
                </a:solidFill>
                <a:latin typeface="Calibri"/>
                <a:cs typeface="Calibri"/>
              </a:rPr>
              <a:t>c</a:t>
            </a:r>
            <a:r>
              <a:rPr sz="2400" spc="-10" dirty="0">
                <a:solidFill>
                  <a:srgbClr val="3E3E3E"/>
                </a:solidFill>
                <a:latin typeface="Calibri"/>
                <a:cs typeface="Calibri"/>
              </a:rPr>
              <a:t>o</a:t>
            </a:r>
            <a:r>
              <a:rPr sz="2400" spc="-20" dirty="0">
                <a:solidFill>
                  <a:srgbClr val="3E3E3E"/>
                </a:solidFill>
                <a:latin typeface="Calibri"/>
                <a:cs typeface="Calibri"/>
              </a:rPr>
              <a:t>m</a:t>
            </a:r>
            <a:r>
              <a:rPr sz="2400" spc="-10" dirty="0">
                <a:solidFill>
                  <a:srgbClr val="3E3E3E"/>
                </a:solidFill>
                <a:latin typeface="Calibri"/>
                <a:cs typeface="Calibri"/>
              </a:rPr>
              <a:t>e</a:t>
            </a:r>
            <a:r>
              <a:rPr sz="2400" dirty="0">
                <a:solidFill>
                  <a:srgbClr val="3E3E3E"/>
                </a:solidFill>
                <a:latin typeface="Calibri"/>
                <a:cs typeface="Calibri"/>
              </a:rPr>
              <a:t>s</a:t>
            </a:r>
            <a:r>
              <a:rPr sz="2400" spc="-20" dirty="0">
                <a:solidFill>
                  <a:srgbClr val="3E3E3E"/>
                </a:solidFill>
                <a:latin typeface="Calibri"/>
                <a:cs typeface="Calibri"/>
              </a:rPr>
              <a:t> </a:t>
            </a:r>
            <a:r>
              <a:rPr sz="2400" dirty="0">
                <a:solidFill>
                  <a:srgbClr val="3E3E3E"/>
                </a:solidFill>
                <a:latin typeface="Calibri"/>
                <a:cs typeface="Calibri"/>
              </a:rPr>
              <a:t>i</a:t>
            </a:r>
            <a:r>
              <a:rPr sz="2400" spc="-5" dirty="0">
                <a:solidFill>
                  <a:srgbClr val="3E3E3E"/>
                </a:solidFill>
                <a:latin typeface="Calibri"/>
                <a:cs typeface="Calibri"/>
              </a:rPr>
              <a:t>n</a:t>
            </a:r>
            <a:r>
              <a:rPr sz="2400" spc="5" dirty="0">
                <a:solidFill>
                  <a:srgbClr val="3E3E3E"/>
                </a:solidFill>
                <a:latin typeface="Calibri"/>
                <a:cs typeface="Calibri"/>
              </a:rPr>
              <a:t>c</a:t>
            </a:r>
            <a:r>
              <a:rPr sz="2400" dirty="0">
                <a:solidFill>
                  <a:srgbClr val="3E3E3E"/>
                </a:solidFill>
                <a:latin typeface="Calibri"/>
                <a:cs typeface="Calibri"/>
              </a:rPr>
              <a:t>l</a:t>
            </a:r>
            <a:r>
              <a:rPr sz="2400" spc="-5" dirty="0">
                <a:solidFill>
                  <a:srgbClr val="3E3E3E"/>
                </a:solidFill>
                <a:latin typeface="Calibri"/>
                <a:cs typeface="Calibri"/>
              </a:rPr>
              <a:t>ud</a:t>
            </a:r>
            <a:r>
              <a:rPr sz="2400" dirty="0">
                <a:solidFill>
                  <a:srgbClr val="3E3E3E"/>
                </a:solidFill>
                <a:latin typeface="Calibri"/>
                <a:cs typeface="Calibri"/>
              </a:rPr>
              <a:t>i</a:t>
            </a:r>
            <a:r>
              <a:rPr sz="2400" spc="-5" dirty="0">
                <a:solidFill>
                  <a:srgbClr val="3E3E3E"/>
                </a:solidFill>
                <a:latin typeface="Calibri"/>
                <a:cs typeface="Calibri"/>
              </a:rPr>
              <a:t>ng</a:t>
            </a:r>
            <a:r>
              <a:rPr sz="2400" spc="-10" dirty="0">
                <a:solidFill>
                  <a:srgbClr val="3E3E3E"/>
                </a:solidFill>
                <a:latin typeface="Calibri"/>
                <a:cs typeface="Calibri"/>
              </a:rPr>
              <a:t>:</a:t>
            </a:r>
            <a:endParaRPr sz="2400" dirty="0">
              <a:latin typeface="Calibri"/>
              <a:cs typeface="Calibri"/>
            </a:endParaRPr>
          </a:p>
          <a:p>
            <a:pPr marL="304800" indent="-182880">
              <a:lnSpc>
                <a:spcPts val="2350"/>
              </a:lnSpc>
              <a:buClr>
                <a:srgbClr val="496F90"/>
              </a:buClr>
              <a:buFont typeface="Calibri"/>
              <a:buChar char="◦"/>
              <a:tabLst>
                <a:tab pos="305435" algn="l"/>
              </a:tabLst>
            </a:pPr>
            <a:r>
              <a:rPr sz="2400" dirty="0">
                <a:solidFill>
                  <a:srgbClr val="3E3E3E"/>
                </a:solidFill>
                <a:latin typeface="Calibri"/>
                <a:cs typeface="Calibri"/>
              </a:rPr>
              <a:t>N</a:t>
            </a:r>
            <a:r>
              <a:rPr sz="2400" spc="-20" dirty="0">
                <a:solidFill>
                  <a:srgbClr val="3E3E3E"/>
                </a:solidFill>
                <a:latin typeface="Calibri"/>
                <a:cs typeface="Calibri"/>
              </a:rPr>
              <a:t>y</a:t>
            </a:r>
            <a:r>
              <a:rPr sz="2400" spc="-30" dirty="0">
                <a:solidFill>
                  <a:srgbClr val="3E3E3E"/>
                </a:solidFill>
                <a:latin typeface="Calibri"/>
                <a:cs typeface="Calibri"/>
              </a:rPr>
              <a:t>s</a:t>
            </a:r>
            <a:r>
              <a:rPr sz="2400" spc="-25" dirty="0">
                <a:solidFill>
                  <a:srgbClr val="3E3E3E"/>
                </a:solidFill>
                <a:latin typeface="Calibri"/>
                <a:cs typeface="Calibri"/>
              </a:rPr>
              <a:t>t</a:t>
            </a:r>
            <a:r>
              <a:rPr sz="2400" dirty="0">
                <a:solidFill>
                  <a:srgbClr val="3E3E3E"/>
                </a:solidFill>
                <a:latin typeface="Calibri"/>
                <a:cs typeface="Calibri"/>
              </a:rPr>
              <a:t>ag</a:t>
            </a:r>
            <a:r>
              <a:rPr sz="2400" spc="-5" dirty="0">
                <a:solidFill>
                  <a:srgbClr val="3E3E3E"/>
                </a:solidFill>
                <a:latin typeface="Calibri"/>
                <a:cs typeface="Calibri"/>
              </a:rPr>
              <a:t>m</a:t>
            </a:r>
            <a:r>
              <a:rPr sz="2400" dirty="0">
                <a:solidFill>
                  <a:srgbClr val="3E3E3E"/>
                </a:solidFill>
                <a:latin typeface="Calibri"/>
                <a:cs typeface="Calibri"/>
              </a:rPr>
              <a:t>us</a:t>
            </a:r>
            <a:r>
              <a:rPr lang="en-US" sz="2400" dirty="0">
                <a:solidFill>
                  <a:srgbClr val="3E3E3E"/>
                </a:solidFill>
                <a:latin typeface="Calibri"/>
                <a:cs typeface="Calibri"/>
              </a:rPr>
              <a:t> (eye movements)</a:t>
            </a:r>
            <a:r>
              <a:rPr sz="2400" spc="-15" dirty="0">
                <a:solidFill>
                  <a:srgbClr val="3E3E3E"/>
                </a:solidFill>
                <a:latin typeface="Calibri"/>
                <a:cs typeface="Calibri"/>
              </a:rPr>
              <a:t> </a:t>
            </a:r>
            <a:r>
              <a:rPr sz="2400" spc="7" baseline="25641" dirty="0">
                <a:solidFill>
                  <a:srgbClr val="3E3E3E"/>
                </a:solidFill>
                <a:latin typeface="Calibri"/>
                <a:cs typeface="Calibri"/>
              </a:rPr>
              <a:t>15,</a:t>
            </a:r>
            <a:r>
              <a:rPr sz="2400" spc="30" baseline="25641" dirty="0">
                <a:solidFill>
                  <a:srgbClr val="3E3E3E"/>
                </a:solidFill>
                <a:latin typeface="Calibri"/>
                <a:cs typeface="Calibri"/>
              </a:rPr>
              <a:t> </a:t>
            </a:r>
            <a:r>
              <a:rPr sz="2400" spc="7" baseline="25641" dirty="0">
                <a:solidFill>
                  <a:srgbClr val="3E3E3E"/>
                </a:solidFill>
                <a:latin typeface="Calibri"/>
                <a:cs typeface="Calibri"/>
              </a:rPr>
              <a:t>88, 14</a:t>
            </a:r>
            <a:r>
              <a:rPr sz="2400" spc="15" baseline="25641" dirty="0">
                <a:solidFill>
                  <a:srgbClr val="3E3E3E"/>
                </a:solidFill>
                <a:latin typeface="Calibri"/>
                <a:cs typeface="Calibri"/>
              </a:rPr>
              <a:t>0</a:t>
            </a:r>
            <a:endParaRPr sz="2400" baseline="25641" dirty="0">
              <a:latin typeface="Calibri"/>
              <a:cs typeface="Calibri"/>
            </a:endParaRPr>
          </a:p>
          <a:p>
            <a:pPr marL="304800" indent="-182880">
              <a:lnSpc>
                <a:spcPct val="100000"/>
              </a:lnSpc>
              <a:spcBef>
                <a:spcPts val="120"/>
              </a:spcBef>
              <a:buClr>
                <a:srgbClr val="496F90"/>
              </a:buClr>
              <a:buFont typeface="Calibri"/>
              <a:buChar char="◦"/>
              <a:tabLst>
                <a:tab pos="305435" algn="l"/>
              </a:tabLst>
            </a:pPr>
            <a:r>
              <a:rPr sz="2400" dirty="0">
                <a:solidFill>
                  <a:srgbClr val="3E3E3E"/>
                </a:solidFill>
                <a:latin typeface="Calibri"/>
                <a:cs typeface="Calibri"/>
              </a:rPr>
              <a:t>St</a:t>
            </a:r>
            <a:r>
              <a:rPr sz="2400" spc="-40" dirty="0">
                <a:solidFill>
                  <a:srgbClr val="3E3E3E"/>
                </a:solidFill>
                <a:latin typeface="Calibri"/>
                <a:cs typeface="Calibri"/>
              </a:rPr>
              <a:t>r</a:t>
            </a:r>
            <a:r>
              <a:rPr sz="2400" dirty="0">
                <a:solidFill>
                  <a:srgbClr val="3E3E3E"/>
                </a:solidFill>
                <a:latin typeface="Calibri"/>
                <a:cs typeface="Calibri"/>
              </a:rPr>
              <a:t>ab</a:t>
            </a:r>
            <a:r>
              <a:rPr sz="2400" spc="-5" dirty="0">
                <a:solidFill>
                  <a:srgbClr val="3E3E3E"/>
                </a:solidFill>
                <a:latin typeface="Calibri"/>
                <a:cs typeface="Calibri"/>
              </a:rPr>
              <a:t>ism</a:t>
            </a:r>
            <a:r>
              <a:rPr sz="2400" dirty="0">
                <a:solidFill>
                  <a:srgbClr val="3E3E3E"/>
                </a:solidFill>
                <a:latin typeface="Calibri"/>
                <a:cs typeface="Calibri"/>
              </a:rPr>
              <a:t>us</a:t>
            </a:r>
            <a:r>
              <a:rPr lang="en-US" sz="2400" dirty="0">
                <a:solidFill>
                  <a:srgbClr val="3E3E3E"/>
                </a:solidFill>
                <a:latin typeface="Calibri"/>
                <a:cs typeface="Calibri"/>
              </a:rPr>
              <a:t> (wandering eye movements)</a:t>
            </a:r>
            <a:r>
              <a:rPr sz="2400" spc="10" dirty="0">
                <a:solidFill>
                  <a:srgbClr val="3E3E3E"/>
                </a:solidFill>
                <a:latin typeface="Calibri"/>
                <a:cs typeface="Calibri"/>
              </a:rPr>
              <a:t> </a:t>
            </a:r>
            <a:r>
              <a:rPr sz="2400" spc="7" baseline="25641" dirty="0">
                <a:solidFill>
                  <a:srgbClr val="3E3E3E"/>
                </a:solidFill>
                <a:latin typeface="Calibri"/>
                <a:cs typeface="Calibri"/>
              </a:rPr>
              <a:t>15,</a:t>
            </a:r>
            <a:r>
              <a:rPr sz="2400" spc="30" baseline="25641" dirty="0">
                <a:solidFill>
                  <a:srgbClr val="3E3E3E"/>
                </a:solidFill>
                <a:latin typeface="Calibri"/>
                <a:cs typeface="Calibri"/>
              </a:rPr>
              <a:t> </a:t>
            </a:r>
            <a:r>
              <a:rPr sz="2400" spc="7" baseline="25641" dirty="0">
                <a:solidFill>
                  <a:srgbClr val="3E3E3E"/>
                </a:solidFill>
                <a:latin typeface="Calibri"/>
                <a:cs typeface="Calibri"/>
              </a:rPr>
              <a:t>88, 17</a:t>
            </a:r>
            <a:r>
              <a:rPr sz="2400" spc="15" baseline="25641" dirty="0">
                <a:solidFill>
                  <a:srgbClr val="3E3E3E"/>
                </a:solidFill>
                <a:latin typeface="Calibri"/>
                <a:cs typeface="Calibri"/>
              </a:rPr>
              <a:t>5</a:t>
            </a:r>
            <a:endParaRPr sz="2400" baseline="25641" dirty="0">
              <a:latin typeface="Calibri"/>
              <a:cs typeface="Calibri"/>
            </a:endParaRPr>
          </a:p>
          <a:p>
            <a:pPr marL="304800" indent="-182880">
              <a:lnSpc>
                <a:spcPct val="100000"/>
              </a:lnSpc>
              <a:spcBef>
                <a:spcPts val="120"/>
              </a:spcBef>
              <a:buClr>
                <a:srgbClr val="496F90"/>
              </a:buClr>
              <a:buFont typeface="Calibri"/>
              <a:buChar char="◦"/>
              <a:tabLst>
                <a:tab pos="305435" algn="l"/>
              </a:tabLst>
            </a:pPr>
            <a:r>
              <a:rPr sz="2400" dirty="0">
                <a:solidFill>
                  <a:srgbClr val="3E3E3E"/>
                </a:solidFill>
                <a:latin typeface="Calibri"/>
                <a:cs typeface="Calibri"/>
              </a:rPr>
              <a:t>D</a:t>
            </a:r>
            <a:r>
              <a:rPr sz="2400" spc="-5" dirty="0">
                <a:solidFill>
                  <a:srgbClr val="3E3E3E"/>
                </a:solidFill>
                <a:latin typeface="Calibri"/>
                <a:cs typeface="Calibri"/>
              </a:rPr>
              <a:t>e</a:t>
            </a:r>
            <a:r>
              <a:rPr sz="2400" dirty="0">
                <a:solidFill>
                  <a:srgbClr val="3E3E3E"/>
                </a:solidFill>
                <a:latin typeface="Calibri"/>
                <a:cs typeface="Calibri"/>
              </a:rPr>
              <a:t>c</a:t>
            </a:r>
            <a:r>
              <a:rPr sz="2400" spc="-30" dirty="0">
                <a:solidFill>
                  <a:srgbClr val="3E3E3E"/>
                </a:solidFill>
                <a:latin typeface="Calibri"/>
                <a:cs typeface="Calibri"/>
              </a:rPr>
              <a:t>r</a:t>
            </a:r>
            <a:r>
              <a:rPr sz="2400" spc="-5" dirty="0">
                <a:solidFill>
                  <a:srgbClr val="3E3E3E"/>
                </a:solidFill>
                <a:latin typeface="Calibri"/>
                <a:cs typeface="Calibri"/>
              </a:rPr>
              <a:t>e</a:t>
            </a:r>
            <a:r>
              <a:rPr sz="2400" dirty="0">
                <a:solidFill>
                  <a:srgbClr val="3E3E3E"/>
                </a:solidFill>
                <a:latin typeface="Calibri"/>
                <a:cs typeface="Calibri"/>
              </a:rPr>
              <a:t>a</a:t>
            </a:r>
            <a:r>
              <a:rPr sz="2400" spc="-5" dirty="0">
                <a:solidFill>
                  <a:srgbClr val="3E3E3E"/>
                </a:solidFill>
                <a:latin typeface="Calibri"/>
                <a:cs typeface="Calibri"/>
              </a:rPr>
              <a:t>se</a:t>
            </a:r>
            <a:r>
              <a:rPr sz="2400" dirty="0">
                <a:solidFill>
                  <a:srgbClr val="3E3E3E"/>
                </a:solidFill>
                <a:latin typeface="Calibri"/>
                <a:cs typeface="Calibri"/>
              </a:rPr>
              <a:t>d</a:t>
            </a:r>
            <a:r>
              <a:rPr sz="2400" spc="5" dirty="0">
                <a:solidFill>
                  <a:srgbClr val="3E3E3E"/>
                </a:solidFill>
                <a:latin typeface="Calibri"/>
                <a:cs typeface="Calibri"/>
              </a:rPr>
              <a:t> </a:t>
            </a:r>
            <a:r>
              <a:rPr sz="2400" spc="-10" dirty="0">
                <a:solidFill>
                  <a:srgbClr val="3E3E3E"/>
                </a:solidFill>
                <a:latin typeface="Calibri"/>
                <a:cs typeface="Calibri"/>
              </a:rPr>
              <a:t>v</a:t>
            </a:r>
            <a:r>
              <a:rPr sz="2400" spc="-5" dirty="0">
                <a:solidFill>
                  <a:srgbClr val="3E3E3E"/>
                </a:solidFill>
                <a:latin typeface="Calibri"/>
                <a:cs typeface="Calibri"/>
              </a:rPr>
              <a:t>is</a:t>
            </a:r>
            <a:r>
              <a:rPr sz="2400" dirty="0">
                <a:solidFill>
                  <a:srgbClr val="3E3E3E"/>
                </a:solidFill>
                <a:latin typeface="Calibri"/>
                <a:cs typeface="Calibri"/>
              </a:rPr>
              <a:t>ual</a:t>
            </a:r>
            <a:r>
              <a:rPr sz="2400" spc="10" dirty="0">
                <a:solidFill>
                  <a:srgbClr val="3E3E3E"/>
                </a:solidFill>
                <a:latin typeface="Calibri"/>
                <a:cs typeface="Calibri"/>
              </a:rPr>
              <a:t> </a:t>
            </a:r>
            <a:r>
              <a:rPr sz="2400" dirty="0">
                <a:solidFill>
                  <a:srgbClr val="3E3E3E"/>
                </a:solidFill>
                <a:latin typeface="Calibri"/>
                <a:cs typeface="Calibri"/>
              </a:rPr>
              <a:t>acu</a:t>
            </a:r>
            <a:r>
              <a:rPr sz="2400" spc="-5" dirty="0">
                <a:solidFill>
                  <a:srgbClr val="3E3E3E"/>
                </a:solidFill>
                <a:latin typeface="Calibri"/>
                <a:cs typeface="Calibri"/>
              </a:rPr>
              <a:t>i</a:t>
            </a:r>
            <a:r>
              <a:rPr sz="2400" dirty="0">
                <a:solidFill>
                  <a:srgbClr val="3E3E3E"/>
                </a:solidFill>
                <a:latin typeface="Calibri"/>
                <a:cs typeface="Calibri"/>
              </a:rPr>
              <a:t>ty</a:t>
            </a:r>
            <a:r>
              <a:rPr lang="en-US" sz="2400" dirty="0">
                <a:solidFill>
                  <a:srgbClr val="3E3E3E"/>
                </a:solidFill>
                <a:latin typeface="Calibri"/>
                <a:cs typeface="Calibri"/>
              </a:rPr>
              <a:t> or clearness</a:t>
            </a:r>
            <a:r>
              <a:rPr sz="2400" spc="-5" dirty="0">
                <a:solidFill>
                  <a:srgbClr val="3E3E3E"/>
                </a:solidFill>
                <a:latin typeface="Calibri"/>
                <a:cs typeface="Calibri"/>
              </a:rPr>
              <a:t> </a:t>
            </a:r>
            <a:r>
              <a:rPr sz="2400" spc="7" baseline="25641" dirty="0">
                <a:solidFill>
                  <a:srgbClr val="3E3E3E"/>
                </a:solidFill>
                <a:latin typeface="Calibri"/>
                <a:cs typeface="Calibri"/>
              </a:rPr>
              <a:t>15, 8</a:t>
            </a:r>
            <a:r>
              <a:rPr sz="2400" spc="15" baseline="25641" dirty="0">
                <a:solidFill>
                  <a:srgbClr val="3E3E3E"/>
                </a:solidFill>
                <a:latin typeface="Calibri"/>
                <a:cs typeface="Calibri"/>
              </a:rPr>
              <a:t>8</a:t>
            </a:r>
            <a:endParaRPr sz="2400" baseline="25641" dirty="0">
              <a:latin typeface="Calibri"/>
              <a:cs typeface="Calibri"/>
            </a:endParaRPr>
          </a:p>
          <a:p>
            <a:pPr marL="304800" indent="-182880">
              <a:lnSpc>
                <a:spcPct val="100000"/>
              </a:lnSpc>
              <a:spcBef>
                <a:spcPts val="120"/>
              </a:spcBef>
              <a:buClr>
                <a:srgbClr val="496F90"/>
              </a:buClr>
              <a:buFont typeface="Calibri"/>
              <a:buChar char="◦"/>
              <a:tabLst>
                <a:tab pos="305435" algn="l"/>
              </a:tabLst>
            </a:pPr>
            <a:r>
              <a:rPr sz="2400" spc="-5" dirty="0">
                <a:solidFill>
                  <a:srgbClr val="3E3E3E"/>
                </a:solidFill>
                <a:latin typeface="Calibri"/>
                <a:cs typeface="Calibri"/>
              </a:rPr>
              <a:t>Ce</a:t>
            </a:r>
            <a:r>
              <a:rPr sz="2400" spc="-30" dirty="0">
                <a:solidFill>
                  <a:srgbClr val="3E3E3E"/>
                </a:solidFill>
                <a:latin typeface="Calibri"/>
                <a:cs typeface="Calibri"/>
              </a:rPr>
              <a:t>r</a:t>
            </a:r>
            <a:r>
              <a:rPr sz="2400" spc="-5" dirty="0">
                <a:solidFill>
                  <a:srgbClr val="3E3E3E"/>
                </a:solidFill>
                <a:latin typeface="Calibri"/>
                <a:cs typeface="Calibri"/>
              </a:rPr>
              <a:t>e</a:t>
            </a:r>
            <a:r>
              <a:rPr sz="2400" dirty="0">
                <a:solidFill>
                  <a:srgbClr val="3E3E3E"/>
                </a:solidFill>
                <a:latin typeface="Calibri"/>
                <a:cs typeface="Calibri"/>
              </a:rPr>
              <a:t>b</a:t>
            </a:r>
            <a:r>
              <a:rPr sz="2400" spc="-40" dirty="0">
                <a:solidFill>
                  <a:srgbClr val="3E3E3E"/>
                </a:solidFill>
                <a:latin typeface="Calibri"/>
                <a:cs typeface="Calibri"/>
              </a:rPr>
              <a:t>r</a:t>
            </a:r>
            <a:r>
              <a:rPr sz="2400" dirty="0">
                <a:solidFill>
                  <a:srgbClr val="3E3E3E"/>
                </a:solidFill>
                <a:latin typeface="Calibri"/>
                <a:cs typeface="Calibri"/>
              </a:rPr>
              <a:t>al V</a:t>
            </a:r>
            <a:r>
              <a:rPr sz="2400" spc="-5" dirty="0">
                <a:solidFill>
                  <a:srgbClr val="3E3E3E"/>
                </a:solidFill>
                <a:latin typeface="Calibri"/>
                <a:cs typeface="Calibri"/>
              </a:rPr>
              <a:t>is</a:t>
            </a:r>
            <a:r>
              <a:rPr sz="2400" dirty="0">
                <a:solidFill>
                  <a:srgbClr val="3E3E3E"/>
                </a:solidFill>
                <a:latin typeface="Calibri"/>
                <a:cs typeface="Calibri"/>
              </a:rPr>
              <a:t>ual</a:t>
            </a:r>
            <a:r>
              <a:rPr sz="2400" spc="10" dirty="0">
                <a:solidFill>
                  <a:srgbClr val="3E3E3E"/>
                </a:solidFill>
                <a:latin typeface="Calibri"/>
                <a:cs typeface="Calibri"/>
              </a:rPr>
              <a:t> </a:t>
            </a:r>
            <a:r>
              <a:rPr sz="2400" spc="-5" dirty="0">
                <a:solidFill>
                  <a:srgbClr val="3E3E3E"/>
                </a:solidFill>
                <a:latin typeface="Calibri"/>
                <a:cs typeface="Calibri"/>
              </a:rPr>
              <a:t>Im</a:t>
            </a:r>
            <a:r>
              <a:rPr sz="2400" dirty="0">
                <a:solidFill>
                  <a:srgbClr val="3E3E3E"/>
                </a:solidFill>
                <a:latin typeface="Calibri"/>
                <a:cs typeface="Calibri"/>
              </a:rPr>
              <a:t>pa</a:t>
            </a:r>
            <a:r>
              <a:rPr sz="2400" spc="-5" dirty="0">
                <a:solidFill>
                  <a:srgbClr val="3E3E3E"/>
                </a:solidFill>
                <a:latin typeface="Calibri"/>
                <a:cs typeface="Calibri"/>
              </a:rPr>
              <a:t>irme</a:t>
            </a:r>
            <a:r>
              <a:rPr sz="2400" spc="-25" dirty="0">
                <a:solidFill>
                  <a:srgbClr val="3E3E3E"/>
                </a:solidFill>
                <a:latin typeface="Calibri"/>
                <a:cs typeface="Calibri"/>
              </a:rPr>
              <a:t>n</a:t>
            </a:r>
            <a:r>
              <a:rPr sz="2400" dirty="0">
                <a:solidFill>
                  <a:srgbClr val="3E3E3E"/>
                </a:solidFill>
                <a:latin typeface="Calibri"/>
                <a:cs typeface="Calibri"/>
              </a:rPr>
              <a:t>t</a:t>
            </a:r>
            <a:r>
              <a:rPr sz="2400" spc="20" dirty="0">
                <a:solidFill>
                  <a:srgbClr val="3E3E3E"/>
                </a:solidFill>
                <a:latin typeface="Calibri"/>
                <a:cs typeface="Calibri"/>
              </a:rPr>
              <a:t> </a:t>
            </a:r>
            <a:r>
              <a:rPr sz="2400" spc="7" baseline="25641" dirty="0">
                <a:solidFill>
                  <a:srgbClr val="3E3E3E"/>
                </a:solidFill>
                <a:latin typeface="Calibri"/>
                <a:cs typeface="Calibri"/>
              </a:rPr>
              <a:t>8</a:t>
            </a:r>
            <a:r>
              <a:rPr sz="2400" spc="15" baseline="25641" dirty="0">
                <a:solidFill>
                  <a:srgbClr val="3E3E3E"/>
                </a:solidFill>
                <a:latin typeface="Calibri"/>
                <a:cs typeface="Calibri"/>
              </a:rPr>
              <a:t>8</a:t>
            </a:r>
            <a:r>
              <a:rPr lang="en-US" sz="2400" spc="15" baseline="25641" dirty="0">
                <a:latin typeface="Calibri"/>
                <a:cs typeface="Calibri"/>
              </a:rPr>
              <a:t>;  </a:t>
            </a:r>
            <a:r>
              <a:rPr sz="2400" dirty="0">
                <a:solidFill>
                  <a:srgbClr val="3E3E3E"/>
                </a:solidFill>
                <a:latin typeface="Calibri"/>
                <a:cs typeface="Calibri"/>
              </a:rPr>
              <a:t>a</a:t>
            </a:r>
            <a:r>
              <a:rPr sz="2400" spc="-5" dirty="0">
                <a:solidFill>
                  <a:srgbClr val="3E3E3E"/>
                </a:solidFill>
                <a:latin typeface="Calibri"/>
                <a:cs typeface="Calibri"/>
              </a:rPr>
              <a:t>ls</a:t>
            </a:r>
            <a:r>
              <a:rPr sz="2400" dirty="0">
                <a:solidFill>
                  <a:srgbClr val="3E3E3E"/>
                </a:solidFill>
                <a:latin typeface="Calibri"/>
                <a:cs typeface="Calibri"/>
              </a:rPr>
              <a:t>o </a:t>
            </a:r>
            <a:r>
              <a:rPr lang="en-US" sz="2400" spc="-30" dirty="0">
                <a:solidFill>
                  <a:srgbClr val="3E3E3E"/>
                </a:solidFill>
                <a:latin typeface="Calibri"/>
                <a:cs typeface="Calibri"/>
              </a:rPr>
              <a:t>called</a:t>
            </a:r>
            <a:r>
              <a:rPr sz="2400" dirty="0">
                <a:solidFill>
                  <a:srgbClr val="3E3E3E"/>
                </a:solidFill>
                <a:latin typeface="Calibri"/>
                <a:cs typeface="Calibri"/>
              </a:rPr>
              <a:t> </a:t>
            </a:r>
            <a:r>
              <a:rPr sz="2400" spc="-10" dirty="0">
                <a:solidFill>
                  <a:srgbClr val="3E3E3E"/>
                </a:solidFill>
                <a:latin typeface="Calibri"/>
                <a:cs typeface="Calibri"/>
              </a:rPr>
              <a:t>c</a:t>
            </a:r>
            <a:r>
              <a:rPr sz="2400" spc="-5" dirty="0">
                <a:solidFill>
                  <a:srgbClr val="3E3E3E"/>
                </a:solidFill>
                <a:latin typeface="Calibri"/>
                <a:cs typeface="Calibri"/>
              </a:rPr>
              <a:t>or</a:t>
            </a:r>
            <a:r>
              <a:rPr sz="2400" dirty="0">
                <a:solidFill>
                  <a:srgbClr val="3E3E3E"/>
                </a:solidFill>
                <a:latin typeface="Calibri"/>
                <a:cs typeface="Calibri"/>
              </a:rPr>
              <a:t>t</a:t>
            </a:r>
            <a:r>
              <a:rPr sz="2400" spc="-5" dirty="0">
                <a:solidFill>
                  <a:srgbClr val="3E3E3E"/>
                </a:solidFill>
                <a:latin typeface="Calibri"/>
                <a:cs typeface="Calibri"/>
              </a:rPr>
              <a:t>i</a:t>
            </a:r>
            <a:r>
              <a:rPr sz="2400" spc="-10" dirty="0">
                <a:solidFill>
                  <a:srgbClr val="3E3E3E"/>
                </a:solidFill>
                <a:latin typeface="Calibri"/>
                <a:cs typeface="Calibri"/>
              </a:rPr>
              <a:t>c</a:t>
            </a:r>
            <a:r>
              <a:rPr sz="2400" dirty="0">
                <a:solidFill>
                  <a:srgbClr val="3E3E3E"/>
                </a:solidFill>
                <a:latin typeface="Calibri"/>
                <a:cs typeface="Calibri"/>
              </a:rPr>
              <a:t>al</a:t>
            </a:r>
            <a:r>
              <a:rPr sz="2400" spc="-5" dirty="0">
                <a:solidFill>
                  <a:srgbClr val="3E3E3E"/>
                </a:solidFill>
                <a:latin typeface="Calibri"/>
                <a:cs typeface="Calibri"/>
              </a:rPr>
              <a:t> </a:t>
            </a:r>
            <a:r>
              <a:rPr sz="2400" spc="-10" dirty="0">
                <a:solidFill>
                  <a:srgbClr val="3E3E3E"/>
                </a:solidFill>
                <a:latin typeface="Calibri"/>
                <a:cs typeface="Calibri"/>
              </a:rPr>
              <a:t>v</a:t>
            </a:r>
            <a:r>
              <a:rPr sz="2400" spc="-5" dirty="0">
                <a:solidFill>
                  <a:srgbClr val="3E3E3E"/>
                </a:solidFill>
                <a:latin typeface="Calibri"/>
                <a:cs typeface="Calibri"/>
              </a:rPr>
              <a:t>is</a:t>
            </a:r>
            <a:r>
              <a:rPr sz="2400" dirty="0">
                <a:solidFill>
                  <a:srgbClr val="3E3E3E"/>
                </a:solidFill>
                <a:latin typeface="Calibri"/>
                <a:cs typeface="Calibri"/>
              </a:rPr>
              <a:t>ual</a:t>
            </a:r>
            <a:r>
              <a:rPr sz="2400" spc="10" dirty="0">
                <a:solidFill>
                  <a:srgbClr val="3E3E3E"/>
                </a:solidFill>
                <a:latin typeface="Calibri"/>
                <a:cs typeface="Calibri"/>
              </a:rPr>
              <a:t> </a:t>
            </a:r>
            <a:r>
              <a:rPr sz="2400" spc="-5" dirty="0">
                <a:solidFill>
                  <a:srgbClr val="3E3E3E"/>
                </a:solidFill>
                <a:latin typeface="Calibri"/>
                <a:cs typeface="Calibri"/>
              </a:rPr>
              <a:t>im</a:t>
            </a:r>
            <a:r>
              <a:rPr sz="2400" dirty="0">
                <a:solidFill>
                  <a:srgbClr val="3E3E3E"/>
                </a:solidFill>
                <a:latin typeface="Calibri"/>
                <a:cs typeface="Calibri"/>
              </a:rPr>
              <a:t>pa</a:t>
            </a:r>
            <a:r>
              <a:rPr sz="2400" spc="-5" dirty="0">
                <a:solidFill>
                  <a:srgbClr val="3E3E3E"/>
                </a:solidFill>
                <a:latin typeface="Calibri"/>
                <a:cs typeface="Calibri"/>
              </a:rPr>
              <a:t>irme</a:t>
            </a:r>
            <a:r>
              <a:rPr sz="2400" spc="-25" dirty="0">
                <a:solidFill>
                  <a:srgbClr val="3E3E3E"/>
                </a:solidFill>
                <a:latin typeface="Calibri"/>
                <a:cs typeface="Calibri"/>
              </a:rPr>
              <a:t>n</a:t>
            </a:r>
            <a:r>
              <a:rPr sz="2400" dirty="0">
                <a:solidFill>
                  <a:srgbClr val="3E3E3E"/>
                </a:solidFill>
                <a:latin typeface="Calibri"/>
                <a:cs typeface="Calibri"/>
              </a:rPr>
              <a:t>t</a:t>
            </a:r>
            <a:r>
              <a:rPr lang="en-US" sz="2400" dirty="0">
                <a:solidFill>
                  <a:srgbClr val="3E3E3E"/>
                </a:solidFill>
                <a:latin typeface="Calibri"/>
                <a:cs typeface="Calibri"/>
              </a:rPr>
              <a:t> (CVI)</a:t>
            </a:r>
            <a:endParaRPr sz="2400" dirty="0">
              <a:latin typeface="Calibri"/>
              <a:cs typeface="Calibri"/>
            </a:endParaRPr>
          </a:p>
          <a:p>
            <a:pPr marL="304800" indent="-182880">
              <a:lnSpc>
                <a:spcPct val="100000"/>
              </a:lnSpc>
              <a:spcBef>
                <a:spcPts val="120"/>
              </a:spcBef>
              <a:buClr>
                <a:srgbClr val="496F90"/>
              </a:buClr>
              <a:buFont typeface="Calibri"/>
              <a:buChar char="◦"/>
              <a:tabLst>
                <a:tab pos="305435" algn="l"/>
              </a:tabLst>
            </a:pPr>
            <a:r>
              <a:rPr sz="2400" dirty="0">
                <a:solidFill>
                  <a:srgbClr val="3E3E3E"/>
                </a:solidFill>
                <a:latin typeface="Calibri"/>
                <a:cs typeface="Calibri"/>
              </a:rPr>
              <a:t>D</a:t>
            </a:r>
            <a:r>
              <a:rPr sz="2400" spc="-5" dirty="0">
                <a:solidFill>
                  <a:srgbClr val="3E3E3E"/>
                </a:solidFill>
                <a:latin typeface="Calibri"/>
                <a:cs typeface="Calibri"/>
              </a:rPr>
              <a:t>el</a:t>
            </a:r>
            <a:r>
              <a:rPr sz="2400" spc="-40" dirty="0">
                <a:solidFill>
                  <a:srgbClr val="3E3E3E"/>
                </a:solidFill>
                <a:latin typeface="Calibri"/>
                <a:cs typeface="Calibri"/>
              </a:rPr>
              <a:t>a</a:t>
            </a:r>
            <a:r>
              <a:rPr sz="2400" spc="-20" dirty="0">
                <a:solidFill>
                  <a:srgbClr val="3E3E3E"/>
                </a:solidFill>
                <a:latin typeface="Calibri"/>
                <a:cs typeface="Calibri"/>
              </a:rPr>
              <a:t>y</a:t>
            </a:r>
            <a:r>
              <a:rPr sz="2400" spc="-5" dirty="0">
                <a:solidFill>
                  <a:srgbClr val="3E3E3E"/>
                </a:solidFill>
                <a:latin typeface="Calibri"/>
                <a:cs typeface="Calibri"/>
              </a:rPr>
              <a:t>e</a:t>
            </a:r>
            <a:r>
              <a:rPr sz="2400" dirty="0">
                <a:solidFill>
                  <a:srgbClr val="3E3E3E"/>
                </a:solidFill>
                <a:latin typeface="Calibri"/>
                <a:cs typeface="Calibri"/>
              </a:rPr>
              <a:t>d</a:t>
            </a:r>
            <a:r>
              <a:rPr sz="2400" spc="-20" dirty="0">
                <a:solidFill>
                  <a:srgbClr val="3E3E3E"/>
                </a:solidFill>
                <a:latin typeface="Calibri"/>
                <a:cs typeface="Calibri"/>
              </a:rPr>
              <a:t> </a:t>
            </a:r>
            <a:r>
              <a:rPr sz="2400" spc="-10" dirty="0">
                <a:solidFill>
                  <a:srgbClr val="3E3E3E"/>
                </a:solidFill>
                <a:latin typeface="Calibri"/>
                <a:cs typeface="Calibri"/>
              </a:rPr>
              <a:t>v</a:t>
            </a:r>
            <a:r>
              <a:rPr sz="2400" spc="-5" dirty="0">
                <a:solidFill>
                  <a:srgbClr val="3E3E3E"/>
                </a:solidFill>
                <a:latin typeface="Calibri"/>
                <a:cs typeface="Calibri"/>
              </a:rPr>
              <a:t>is</a:t>
            </a:r>
            <a:r>
              <a:rPr sz="2400" dirty="0">
                <a:solidFill>
                  <a:srgbClr val="3E3E3E"/>
                </a:solidFill>
                <a:latin typeface="Calibri"/>
                <a:cs typeface="Calibri"/>
              </a:rPr>
              <a:t>ual</a:t>
            </a:r>
            <a:r>
              <a:rPr sz="2400" spc="10" dirty="0">
                <a:solidFill>
                  <a:srgbClr val="3E3E3E"/>
                </a:solidFill>
                <a:latin typeface="Calibri"/>
                <a:cs typeface="Calibri"/>
              </a:rPr>
              <a:t> </a:t>
            </a:r>
            <a:r>
              <a:rPr sz="2400" spc="-5" dirty="0">
                <a:solidFill>
                  <a:srgbClr val="3E3E3E"/>
                </a:solidFill>
                <a:latin typeface="Calibri"/>
                <a:cs typeface="Calibri"/>
              </a:rPr>
              <a:t>m</a:t>
            </a:r>
            <a:r>
              <a:rPr sz="2400" spc="-25" dirty="0">
                <a:solidFill>
                  <a:srgbClr val="3E3E3E"/>
                </a:solidFill>
                <a:latin typeface="Calibri"/>
                <a:cs typeface="Calibri"/>
              </a:rPr>
              <a:t>a</a:t>
            </a:r>
            <a:r>
              <a:rPr sz="2400" dirty="0">
                <a:solidFill>
                  <a:srgbClr val="3E3E3E"/>
                </a:solidFill>
                <a:latin typeface="Calibri"/>
                <a:cs typeface="Calibri"/>
              </a:rPr>
              <a:t>tu</a:t>
            </a:r>
            <a:r>
              <a:rPr sz="2400" spc="-40" dirty="0">
                <a:solidFill>
                  <a:srgbClr val="3E3E3E"/>
                </a:solidFill>
                <a:latin typeface="Calibri"/>
                <a:cs typeface="Calibri"/>
              </a:rPr>
              <a:t>r</a:t>
            </a:r>
            <a:r>
              <a:rPr sz="2400" spc="-25" dirty="0">
                <a:solidFill>
                  <a:srgbClr val="3E3E3E"/>
                </a:solidFill>
                <a:latin typeface="Calibri"/>
                <a:cs typeface="Calibri"/>
              </a:rPr>
              <a:t>a</a:t>
            </a:r>
            <a:r>
              <a:rPr sz="2400" dirty="0">
                <a:solidFill>
                  <a:srgbClr val="3E3E3E"/>
                </a:solidFill>
                <a:latin typeface="Calibri"/>
                <a:cs typeface="Calibri"/>
              </a:rPr>
              <a:t>t</a:t>
            </a:r>
            <a:r>
              <a:rPr sz="2400" spc="-5" dirty="0">
                <a:solidFill>
                  <a:srgbClr val="3E3E3E"/>
                </a:solidFill>
                <a:latin typeface="Calibri"/>
                <a:cs typeface="Calibri"/>
              </a:rPr>
              <a:t>io</a:t>
            </a:r>
            <a:r>
              <a:rPr sz="2400" dirty="0">
                <a:solidFill>
                  <a:srgbClr val="3E3E3E"/>
                </a:solidFill>
                <a:latin typeface="Calibri"/>
                <a:cs typeface="Calibri"/>
              </a:rPr>
              <a:t>n</a:t>
            </a:r>
            <a:r>
              <a:rPr sz="2400" spc="20" dirty="0">
                <a:solidFill>
                  <a:srgbClr val="3E3E3E"/>
                </a:solidFill>
                <a:latin typeface="Calibri"/>
                <a:cs typeface="Calibri"/>
              </a:rPr>
              <a:t> </a:t>
            </a:r>
            <a:r>
              <a:rPr sz="2400" spc="7" baseline="25641" dirty="0">
                <a:solidFill>
                  <a:srgbClr val="3E3E3E"/>
                </a:solidFill>
                <a:latin typeface="Calibri"/>
                <a:cs typeface="Calibri"/>
              </a:rPr>
              <a:t>14</a:t>
            </a:r>
            <a:r>
              <a:rPr sz="2400" spc="15" baseline="25641" dirty="0">
                <a:solidFill>
                  <a:srgbClr val="3E3E3E"/>
                </a:solidFill>
                <a:latin typeface="Calibri"/>
                <a:cs typeface="Calibri"/>
              </a:rPr>
              <a:t>0</a:t>
            </a:r>
            <a:endParaRPr sz="2400" baseline="25641" dirty="0">
              <a:latin typeface="Calibri"/>
              <a:cs typeface="Calibri"/>
            </a:endParaRPr>
          </a:p>
          <a:p>
            <a:pPr marL="304800" indent="-182880">
              <a:lnSpc>
                <a:spcPct val="100000"/>
              </a:lnSpc>
              <a:spcBef>
                <a:spcPts val="120"/>
              </a:spcBef>
              <a:buClr>
                <a:srgbClr val="496F90"/>
              </a:buClr>
              <a:buFont typeface="Calibri"/>
              <a:buChar char="◦"/>
              <a:tabLst>
                <a:tab pos="305435" algn="l"/>
              </a:tabLst>
            </a:pPr>
            <a:r>
              <a:rPr sz="2400" spc="-45" dirty="0">
                <a:solidFill>
                  <a:srgbClr val="3E3E3E"/>
                </a:solidFill>
                <a:latin typeface="Calibri"/>
                <a:cs typeface="Calibri"/>
              </a:rPr>
              <a:t>F</a:t>
            </a:r>
            <a:r>
              <a:rPr sz="2400" dirty="0">
                <a:solidFill>
                  <a:srgbClr val="3E3E3E"/>
                </a:solidFill>
                <a:latin typeface="Calibri"/>
                <a:cs typeface="Calibri"/>
              </a:rPr>
              <a:t>a</a:t>
            </a:r>
            <a:r>
              <a:rPr sz="2400" spc="-5" dirty="0">
                <a:solidFill>
                  <a:srgbClr val="3E3E3E"/>
                </a:solidFill>
                <a:latin typeface="Calibri"/>
                <a:cs typeface="Calibri"/>
              </a:rPr>
              <a:t>ile</a:t>
            </a:r>
            <a:r>
              <a:rPr sz="2400" dirty="0">
                <a:solidFill>
                  <a:srgbClr val="3E3E3E"/>
                </a:solidFill>
                <a:latin typeface="Calibri"/>
                <a:cs typeface="Calibri"/>
              </a:rPr>
              <a:t>d</a:t>
            </a:r>
            <a:r>
              <a:rPr sz="2400" spc="5" dirty="0">
                <a:solidFill>
                  <a:srgbClr val="3E3E3E"/>
                </a:solidFill>
                <a:latin typeface="Calibri"/>
                <a:cs typeface="Calibri"/>
              </a:rPr>
              <a:t> </a:t>
            </a:r>
            <a:r>
              <a:rPr sz="2400" spc="-5" dirty="0">
                <a:solidFill>
                  <a:srgbClr val="3E3E3E"/>
                </a:solidFill>
                <a:latin typeface="Calibri"/>
                <a:cs typeface="Calibri"/>
              </a:rPr>
              <a:t>vis</a:t>
            </a:r>
            <a:r>
              <a:rPr sz="2400" dirty="0">
                <a:solidFill>
                  <a:srgbClr val="3E3E3E"/>
                </a:solidFill>
                <a:latin typeface="Calibri"/>
                <a:cs typeface="Calibri"/>
              </a:rPr>
              <a:t>ual</a:t>
            </a:r>
            <a:r>
              <a:rPr sz="2400" spc="10" dirty="0">
                <a:solidFill>
                  <a:srgbClr val="3E3E3E"/>
                </a:solidFill>
                <a:latin typeface="Calibri"/>
                <a:cs typeface="Calibri"/>
              </a:rPr>
              <a:t> </a:t>
            </a:r>
            <a:r>
              <a:rPr sz="2400" spc="-40" dirty="0">
                <a:solidFill>
                  <a:srgbClr val="3E3E3E"/>
                </a:solidFill>
                <a:latin typeface="Calibri"/>
                <a:cs typeface="Calibri"/>
              </a:rPr>
              <a:t>ex</a:t>
            </a:r>
            <a:r>
              <a:rPr sz="2400" dirty="0">
                <a:solidFill>
                  <a:srgbClr val="3E3E3E"/>
                </a:solidFill>
                <a:latin typeface="Calibri"/>
                <a:cs typeface="Calibri"/>
              </a:rPr>
              <a:t>a</a:t>
            </a:r>
            <a:r>
              <a:rPr sz="2400" spc="-5" dirty="0">
                <a:solidFill>
                  <a:srgbClr val="3E3E3E"/>
                </a:solidFill>
                <a:latin typeface="Calibri"/>
                <a:cs typeface="Calibri"/>
              </a:rPr>
              <a:t>m</a:t>
            </a:r>
            <a:r>
              <a:rPr sz="2400" dirty="0">
                <a:solidFill>
                  <a:srgbClr val="3E3E3E"/>
                </a:solidFill>
                <a:latin typeface="Calibri"/>
                <a:cs typeface="Calibri"/>
              </a:rPr>
              <a:t>s</a:t>
            </a:r>
            <a:r>
              <a:rPr sz="2400" spc="25" dirty="0">
                <a:solidFill>
                  <a:srgbClr val="3E3E3E"/>
                </a:solidFill>
                <a:latin typeface="Calibri"/>
                <a:cs typeface="Calibri"/>
              </a:rPr>
              <a:t> </a:t>
            </a:r>
            <a:r>
              <a:rPr sz="2400" spc="7" baseline="25641" dirty="0">
                <a:solidFill>
                  <a:srgbClr val="3E3E3E"/>
                </a:solidFill>
                <a:latin typeface="Calibri"/>
                <a:cs typeface="Calibri"/>
              </a:rPr>
              <a:t>13</a:t>
            </a:r>
            <a:r>
              <a:rPr sz="2400" spc="15" baseline="25641" dirty="0">
                <a:solidFill>
                  <a:srgbClr val="3E3E3E"/>
                </a:solidFill>
                <a:latin typeface="Calibri"/>
                <a:cs typeface="Calibri"/>
              </a:rPr>
              <a:t>0</a:t>
            </a:r>
            <a:endParaRPr sz="2400" baseline="25641" dirty="0">
              <a:latin typeface="Calibri"/>
              <a:cs typeface="Calibri"/>
            </a:endParaRPr>
          </a:p>
          <a:p>
            <a:pPr marL="12700" marR="5080" indent="-635">
              <a:lnSpc>
                <a:spcPct val="80000"/>
              </a:lnSpc>
              <a:spcBef>
                <a:spcPts val="1605"/>
              </a:spcBef>
            </a:pPr>
            <a:r>
              <a:rPr sz="2400" b="1" dirty="0">
                <a:latin typeface="Calibri"/>
                <a:cs typeface="Calibri"/>
              </a:rPr>
              <a:t>Why</a:t>
            </a:r>
            <a:r>
              <a:rPr sz="2400" b="1" spc="-15" dirty="0">
                <a:latin typeface="Calibri"/>
                <a:cs typeface="Calibri"/>
              </a:rPr>
              <a:t> </a:t>
            </a:r>
            <a:r>
              <a:rPr sz="2400" b="1" spc="5" dirty="0">
                <a:latin typeface="Calibri"/>
                <a:cs typeface="Calibri"/>
              </a:rPr>
              <a:t>thi</a:t>
            </a:r>
            <a:r>
              <a:rPr sz="2400" b="1" dirty="0">
                <a:latin typeface="Calibri"/>
                <a:cs typeface="Calibri"/>
              </a:rPr>
              <a:t>s</a:t>
            </a:r>
            <a:r>
              <a:rPr sz="2400" b="1" spc="-20" dirty="0">
                <a:latin typeface="Calibri"/>
                <a:cs typeface="Calibri"/>
              </a:rPr>
              <a:t> </a:t>
            </a:r>
            <a:r>
              <a:rPr sz="2400" b="1" dirty="0">
                <a:latin typeface="Calibri"/>
                <a:cs typeface="Calibri"/>
              </a:rPr>
              <a:t>matters</a:t>
            </a:r>
            <a:r>
              <a:rPr sz="2400" b="1" spc="-170" dirty="0">
                <a:latin typeface="Calibri"/>
                <a:cs typeface="Calibri"/>
              </a:rPr>
              <a:t> </a:t>
            </a:r>
            <a:r>
              <a:rPr sz="2400" b="1" dirty="0">
                <a:latin typeface="Calibri"/>
                <a:cs typeface="Calibri"/>
              </a:rPr>
              <a:t>–</a:t>
            </a:r>
            <a:r>
              <a:rPr sz="2400" b="1" spc="-10" dirty="0">
                <a:latin typeface="Calibri"/>
                <a:cs typeface="Calibri"/>
              </a:rPr>
              <a:t> </a:t>
            </a:r>
            <a:r>
              <a:rPr sz="2400" dirty="0">
                <a:latin typeface="Calibri"/>
                <a:cs typeface="Calibri"/>
              </a:rPr>
              <a:t>V</a:t>
            </a:r>
            <a:r>
              <a:rPr sz="2400" spc="-5" dirty="0">
                <a:latin typeface="Calibri"/>
                <a:cs typeface="Calibri"/>
              </a:rPr>
              <a:t>is</a:t>
            </a:r>
            <a:r>
              <a:rPr sz="2400" dirty="0">
                <a:latin typeface="Calibri"/>
                <a:cs typeface="Calibri"/>
              </a:rPr>
              <a:t>ual</a:t>
            </a:r>
            <a:r>
              <a:rPr sz="2400" spc="10" dirty="0">
                <a:latin typeface="Calibri"/>
                <a:cs typeface="Calibri"/>
              </a:rPr>
              <a:t> </a:t>
            </a:r>
            <a:r>
              <a:rPr sz="2400" spc="-5" dirty="0">
                <a:latin typeface="Calibri"/>
                <a:cs typeface="Calibri"/>
              </a:rPr>
              <a:t>im</a:t>
            </a:r>
            <a:r>
              <a:rPr sz="2400" dirty="0">
                <a:latin typeface="Calibri"/>
                <a:cs typeface="Calibri"/>
              </a:rPr>
              <a:t>pa</a:t>
            </a:r>
            <a:r>
              <a:rPr sz="2400" spc="-5" dirty="0">
                <a:latin typeface="Calibri"/>
                <a:cs typeface="Calibri"/>
              </a:rPr>
              <a:t>irme</a:t>
            </a:r>
            <a:r>
              <a:rPr sz="2400" spc="-25" dirty="0">
                <a:latin typeface="Calibri"/>
                <a:cs typeface="Calibri"/>
              </a:rPr>
              <a:t>n</a:t>
            </a:r>
            <a:r>
              <a:rPr sz="2400" dirty="0">
                <a:latin typeface="Calibri"/>
                <a:cs typeface="Calibri"/>
              </a:rPr>
              <a:t>t</a:t>
            </a:r>
            <a:r>
              <a:rPr sz="2400" spc="25" dirty="0">
                <a:latin typeface="Calibri"/>
                <a:cs typeface="Calibri"/>
              </a:rPr>
              <a:t> </a:t>
            </a:r>
            <a:r>
              <a:rPr sz="2400" spc="-10" dirty="0">
                <a:latin typeface="Calibri"/>
                <a:cs typeface="Calibri"/>
              </a:rPr>
              <a:t>c</a:t>
            </a:r>
            <a:r>
              <a:rPr sz="2400" dirty="0">
                <a:latin typeface="Calibri"/>
                <a:cs typeface="Calibri"/>
              </a:rPr>
              <a:t>an</a:t>
            </a:r>
            <a:r>
              <a:rPr sz="2400" spc="-5" dirty="0">
                <a:latin typeface="Calibri"/>
                <a:cs typeface="Calibri"/>
              </a:rPr>
              <a:t> </a:t>
            </a:r>
            <a:r>
              <a:rPr sz="2400" dirty="0">
                <a:latin typeface="Calibri"/>
                <a:cs typeface="Calibri"/>
              </a:rPr>
              <a:t>h</a:t>
            </a:r>
            <a:r>
              <a:rPr sz="2400" spc="-40" dirty="0">
                <a:latin typeface="Calibri"/>
                <a:cs typeface="Calibri"/>
              </a:rPr>
              <a:t>a</a:t>
            </a:r>
            <a:r>
              <a:rPr sz="2400" spc="-30" dirty="0">
                <a:latin typeface="Calibri"/>
                <a:cs typeface="Calibri"/>
              </a:rPr>
              <a:t>v</a:t>
            </a:r>
            <a:r>
              <a:rPr sz="2400" dirty="0">
                <a:latin typeface="Calibri"/>
                <a:cs typeface="Calibri"/>
              </a:rPr>
              <a:t>e a</a:t>
            </a:r>
            <a:r>
              <a:rPr sz="2400" spc="5" dirty="0">
                <a:latin typeface="Calibri"/>
                <a:cs typeface="Calibri"/>
              </a:rPr>
              <a:t> </a:t>
            </a:r>
            <a:r>
              <a:rPr sz="2400" spc="-5" dirty="0">
                <a:latin typeface="Calibri"/>
                <a:cs typeface="Calibri"/>
              </a:rPr>
              <a:t>si</a:t>
            </a:r>
            <a:r>
              <a:rPr sz="2400" dirty="0">
                <a:latin typeface="Calibri"/>
                <a:cs typeface="Calibri"/>
              </a:rPr>
              <a:t>gn</a:t>
            </a:r>
            <a:r>
              <a:rPr sz="2400" spc="-5" dirty="0">
                <a:latin typeface="Calibri"/>
                <a:cs typeface="Calibri"/>
              </a:rPr>
              <a:t>i</a:t>
            </a:r>
            <a:r>
              <a:rPr sz="2400" dirty="0">
                <a:latin typeface="Calibri"/>
                <a:cs typeface="Calibri"/>
              </a:rPr>
              <a:t>f</a:t>
            </a:r>
            <a:r>
              <a:rPr sz="2400" spc="-5" dirty="0">
                <a:latin typeface="Calibri"/>
                <a:cs typeface="Calibri"/>
              </a:rPr>
              <a:t>i</a:t>
            </a:r>
            <a:r>
              <a:rPr sz="2400" spc="-10" dirty="0">
                <a:latin typeface="Calibri"/>
                <a:cs typeface="Calibri"/>
              </a:rPr>
              <a:t>c</a:t>
            </a:r>
            <a:r>
              <a:rPr sz="2400" dirty="0">
                <a:latin typeface="Calibri"/>
                <a:cs typeface="Calibri"/>
              </a:rPr>
              <a:t>a</a:t>
            </a:r>
            <a:r>
              <a:rPr sz="2400" spc="-25" dirty="0">
                <a:latin typeface="Calibri"/>
                <a:cs typeface="Calibri"/>
              </a:rPr>
              <a:t>n</a:t>
            </a:r>
            <a:r>
              <a:rPr sz="2400" dirty="0">
                <a:latin typeface="Calibri"/>
                <a:cs typeface="Calibri"/>
              </a:rPr>
              <a:t>t</a:t>
            </a:r>
            <a:r>
              <a:rPr sz="2400" spc="5" dirty="0">
                <a:latin typeface="Calibri"/>
                <a:cs typeface="Calibri"/>
              </a:rPr>
              <a:t> </a:t>
            </a:r>
            <a:r>
              <a:rPr sz="2400" spc="-5" dirty="0">
                <a:latin typeface="Calibri"/>
                <a:cs typeface="Calibri"/>
              </a:rPr>
              <a:t>im</a:t>
            </a:r>
            <a:r>
              <a:rPr sz="2400" dirty="0">
                <a:latin typeface="Calibri"/>
                <a:cs typeface="Calibri"/>
              </a:rPr>
              <a:t>pact </a:t>
            </a:r>
            <a:r>
              <a:rPr sz="2400" spc="-5" dirty="0">
                <a:latin typeface="Calibri"/>
                <a:cs typeface="Calibri"/>
              </a:rPr>
              <a:t>o</a:t>
            </a:r>
            <a:r>
              <a:rPr sz="2400" dirty="0">
                <a:latin typeface="Calibri"/>
                <a:cs typeface="Calibri"/>
              </a:rPr>
              <a:t>n</a:t>
            </a:r>
            <a:r>
              <a:rPr sz="2400" spc="-20" dirty="0">
                <a:latin typeface="Calibri"/>
                <a:cs typeface="Calibri"/>
              </a:rPr>
              <a:t> </a:t>
            </a:r>
            <a:r>
              <a:rPr sz="2400" dirty="0">
                <a:latin typeface="Calibri"/>
                <a:cs typeface="Calibri"/>
              </a:rPr>
              <a:t>a</a:t>
            </a:r>
            <a:r>
              <a:rPr sz="2400" spc="5" dirty="0">
                <a:latin typeface="Calibri"/>
                <a:cs typeface="Calibri"/>
              </a:rPr>
              <a:t> </a:t>
            </a:r>
            <a:r>
              <a:rPr sz="2400" dirty="0">
                <a:latin typeface="Calibri"/>
                <a:cs typeface="Calibri"/>
              </a:rPr>
              <a:t>ch</a:t>
            </a:r>
            <a:r>
              <a:rPr sz="2400" spc="-5" dirty="0">
                <a:latin typeface="Calibri"/>
                <a:cs typeface="Calibri"/>
              </a:rPr>
              <a:t>il</a:t>
            </a:r>
            <a:r>
              <a:rPr sz="2400" dirty="0">
                <a:latin typeface="Calibri"/>
                <a:cs typeface="Calibri"/>
              </a:rPr>
              <a:t>d</a:t>
            </a:r>
            <a:r>
              <a:rPr sz="2400" spc="-120" dirty="0">
                <a:latin typeface="Calibri"/>
                <a:cs typeface="Calibri"/>
              </a:rPr>
              <a:t>’</a:t>
            </a:r>
            <a:r>
              <a:rPr sz="2400" dirty="0">
                <a:latin typeface="Calibri"/>
                <a:cs typeface="Calibri"/>
              </a:rPr>
              <a:t>s d</a:t>
            </a:r>
            <a:r>
              <a:rPr sz="2400" spc="-15" dirty="0">
                <a:latin typeface="Calibri"/>
                <a:cs typeface="Calibri"/>
              </a:rPr>
              <a:t>e</a:t>
            </a:r>
            <a:r>
              <a:rPr sz="2400" spc="-30" dirty="0">
                <a:latin typeface="Calibri"/>
                <a:cs typeface="Calibri"/>
              </a:rPr>
              <a:t>v</a:t>
            </a:r>
            <a:r>
              <a:rPr sz="2400" spc="-5" dirty="0">
                <a:latin typeface="Calibri"/>
                <a:cs typeface="Calibri"/>
              </a:rPr>
              <a:t>elo</a:t>
            </a:r>
            <a:r>
              <a:rPr sz="2400" dirty="0">
                <a:latin typeface="Calibri"/>
                <a:cs typeface="Calibri"/>
              </a:rPr>
              <a:t>p</a:t>
            </a:r>
            <a:r>
              <a:rPr sz="2400" spc="-5" dirty="0">
                <a:latin typeface="Calibri"/>
                <a:cs typeface="Calibri"/>
              </a:rPr>
              <a:t>me</a:t>
            </a:r>
            <a:r>
              <a:rPr sz="2400" spc="-25" dirty="0">
                <a:latin typeface="Calibri"/>
                <a:cs typeface="Calibri"/>
              </a:rPr>
              <a:t>n</a:t>
            </a:r>
            <a:r>
              <a:rPr sz="2400" dirty="0">
                <a:latin typeface="Calibri"/>
                <a:cs typeface="Calibri"/>
              </a:rPr>
              <a:t>t</a:t>
            </a:r>
            <a:r>
              <a:rPr sz="2400" spc="5" dirty="0">
                <a:latin typeface="Calibri"/>
                <a:cs typeface="Calibri"/>
              </a:rPr>
              <a:t> </a:t>
            </a:r>
            <a:r>
              <a:rPr sz="2400" dirty="0">
                <a:latin typeface="Calibri"/>
                <a:cs typeface="Calibri"/>
              </a:rPr>
              <a:t>due</a:t>
            </a:r>
            <a:r>
              <a:rPr sz="2400" spc="-10" dirty="0">
                <a:latin typeface="Calibri"/>
                <a:cs typeface="Calibri"/>
              </a:rPr>
              <a:t> </a:t>
            </a:r>
            <a:r>
              <a:rPr sz="2400" spc="-25" dirty="0">
                <a:latin typeface="Calibri"/>
                <a:cs typeface="Calibri"/>
              </a:rPr>
              <a:t>t</a:t>
            </a:r>
            <a:r>
              <a:rPr sz="2400" dirty="0">
                <a:latin typeface="Calibri"/>
                <a:cs typeface="Calibri"/>
              </a:rPr>
              <a:t>o the </a:t>
            </a:r>
            <a:r>
              <a:rPr sz="2400" spc="-5" dirty="0">
                <a:latin typeface="Calibri"/>
                <a:cs typeface="Calibri"/>
              </a:rPr>
              <a:t>im</a:t>
            </a:r>
            <a:r>
              <a:rPr sz="2400" dirty="0">
                <a:latin typeface="Calibri"/>
                <a:cs typeface="Calibri"/>
              </a:rPr>
              <a:t>p</a:t>
            </a:r>
            <a:r>
              <a:rPr sz="2400" spc="-5" dirty="0">
                <a:latin typeface="Calibri"/>
                <a:cs typeface="Calibri"/>
              </a:rPr>
              <a:t>or</a:t>
            </a:r>
            <a:r>
              <a:rPr sz="2400" spc="-25" dirty="0">
                <a:latin typeface="Calibri"/>
                <a:cs typeface="Calibri"/>
              </a:rPr>
              <a:t>t</a:t>
            </a:r>
            <a:r>
              <a:rPr sz="2400" dirty="0">
                <a:latin typeface="Calibri"/>
                <a:cs typeface="Calibri"/>
              </a:rPr>
              <a:t>ance</a:t>
            </a:r>
            <a:r>
              <a:rPr sz="2400" spc="-10" dirty="0">
                <a:latin typeface="Calibri"/>
                <a:cs typeface="Calibri"/>
              </a:rPr>
              <a:t> </a:t>
            </a:r>
            <a:r>
              <a:rPr sz="2400" spc="-5" dirty="0">
                <a:latin typeface="Calibri"/>
                <a:cs typeface="Calibri"/>
              </a:rPr>
              <a:t>o</a:t>
            </a:r>
            <a:r>
              <a:rPr sz="2400" dirty="0">
                <a:latin typeface="Calibri"/>
                <a:cs typeface="Calibri"/>
              </a:rPr>
              <a:t>f</a:t>
            </a:r>
            <a:r>
              <a:rPr sz="2400" spc="-10" dirty="0">
                <a:latin typeface="Calibri"/>
                <a:cs typeface="Calibri"/>
              </a:rPr>
              <a:t> </a:t>
            </a:r>
            <a:r>
              <a:rPr sz="2400" spc="-5" dirty="0">
                <a:latin typeface="Calibri"/>
                <a:cs typeface="Calibri"/>
              </a:rPr>
              <a:t>i</a:t>
            </a:r>
            <a:r>
              <a:rPr sz="2400" spc="-25" dirty="0">
                <a:latin typeface="Calibri"/>
                <a:cs typeface="Calibri"/>
              </a:rPr>
              <a:t>nt</a:t>
            </a:r>
            <a:r>
              <a:rPr sz="2400" spc="-5" dirty="0">
                <a:latin typeface="Calibri"/>
                <a:cs typeface="Calibri"/>
              </a:rPr>
              <a:t>e</a:t>
            </a:r>
            <a:r>
              <a:rPr sz="2400" spc="-40" dirty="0">
                <a:latin typeface="Calibri"/>
                <a:cs typeface="Calibri"/>
              </a:rPr>
              <a:t>r</a:t>
            </a:r>
            <a:r>
              <a:rPr sz="2400" dirty="0">
                <a:latin typeface="Calibri"/>
                <a:cs typeface="Calibri"/>
              </a:rPr>
              <a:t>act</a:t>
            </a:r>
            <a:r>
              <a:rPr sz="2400" spc="-5" dirty="0">
                <a:latin typeface="Calibri"/>
                <a:cs typeface="Calibri"/>
              </a:rPr>
              <a:t>i</a:t>
            </a:r>
            <a:r>
              <a:rPr sz="2400" dirty="0">
                <a:latin typeface="Calibri"/>
                <a:cs typeface="Calibri"/>
              </a:rPr>
              <a:t>ng</a:t>
            </a:r>
            <a:r>
              <a:rPr sz="2400" spc="20" dirty="0">
                <a:latin typeface="Calibri"/>
                <a:cs typeface="Calibri"/>
              </a:rPr>
              <a:t> </a:t>
            </a:r>
            <a:r>
              <a:rPr sz="2400" dirty="0">
                <a:latin typeface="Calibri"/>
                <a:cs typeface="Calibri"/>
              </a:rPr>
              <a:t>and</a:t>
            </a:r>
            <a:r>
              <a:rPr sz="2400" spc="-20" dirty="0">
                <a:latin typeface="Calibri"/>
                <a:cs typeface="Calibri"/>
              </a:rPr>
              <a:t> </a:t>
            </a:r>
            <a:r>
              <a:rPr sz="2400" spc="-40" dirty="0">
                <a:latin typeface="Calibri"/>
                <a:cs typeface="Calibri"/>
              </a:rPr>
              <a:t>e</a:t>
            </a:r>
            <a:r>
              <a:rPr sz="2400" spc="-5" dirty="0">
                <a:latin typeface="Calibri"/>
                <a:cs typeface="Calibri"/>
              </a:rPr>
              <a:t>x</a:t>
            </a:r>
            <a:r>
              <a:rPr sz="2400" dirty="0">
                <a:latin typeface="Calibri"/>
                <a:cs typeface="Calibri"/>
              </a:rPr>
              <a:t>p</a:t>
            </a:r>
            <a:r>
              <a:rPr sz="2400" spc="-5" dirty="0">
                <a:latin typeface="Calibri"/>
                <a:cs typeface="Calibri"/>
              </a:rPr>
              <a:t>lori</a:t>
            </a:r>
            <a:r>
              <a:rPr sz="2400" dirty="0">
                <a:latin typeface="Calibri"/>
                <a:cs typeface="Calibri"/>
              </a:rPr>
              <a:t>ng</a:t>
            </a:r>
            <a:r>
              <a:rPr sz="2400" spc="5" dirty="0">
                <a:latin typeface="Calibri"/>
                <a:cs typeface="Calibri"/>
              </a:rPr>
              <a:t> </a:t>
            </a:r>
            <a:r>
              <a:rPr sz="2400" spc="-20" dirty="0">
                <a:latin typeface="Calibri"/>
                <a:cs typeface="Calibri"/>
              </a:rPr>
              <a:t>y</a:t>
            </a:r>
            <a:r>
              <a:rPr sz="2400" spc="-5" dirty="0">
                <a:latin typeface="Calibri"/>
                <a:cs typeface="Calibri"/>
              </a:rPr>
              <a:t>o</a:t>
            </a:r>
            <a:r>
              <a:rPr sz="2400" dirty="0">
                <a:latin typeface="Calibri"/>
                <a:cs typeface="Calibri"/>
              </a:rPr>
              <a:t>ur</a:t>
            </a:r>
            <a:r>
              <a:rPr sz="2400" spc="-35" dirty="0">
                <a:latin typeface="Calibri"/>
                <a:cs typeface="Calibri"/>
              </a:rPr>
              <a:t> </a:t>
            </a:r>
            <a:r>
              <a:rPr sz="2400" spc="-5" dirty="0">
                <a:latin typeface="Calibri"/>
                <a:cs typeface="Calibri"/>
              </a:rPr>
              <a:t>e</a:t>
            </a:r>
            <a:r>
              <a:rPr sz="2400" spc="-35" dirty="0">
                <a:latin typeface="Calibri"/>
                <a:cs typeface="Calibri"/>
              </a:rPr>
              <a:t>n</a:t>
            </a:r>
            <a:r>
              <a:rPr sz="2400" spc="-10" dirty="0">
                <a:latin typeface="Calibri"/>
                <a:cs typeface="Calibri"/>
              </a:rPr>
              <a:t>v</a:t>
            </a:r>
            <a:r>
              <a:rPr sz="2400" spc="-5" dirty="0">
                <a:latin typeface="Calibri"/>
                <a:cs typeface="Calibri"/>
              </a:rPr>
              <a:t>i</a:t>
            </a:r>
            <a:r>
              <a:rPr sz="2400" spc="-40" dirty="0">
                <a:latin typeface="Calibri"/>
                <a:cs typeface="Calibri"/>
              </a:rPr>
              <a:t>r</a:t>
            </a:r>
            <a:r>
              <a:rPr sz="2400" spc="-5" dirty="0">
                <a:latin typeface="Calibri"/>
                <a:cs typeface="Calibri"/>
              </a:rPr>
              <a:t>o</a:t>
            </a:r>
            <a:r>
              <a:rPr sz="2400" dirty="0">
                <a:latin typeface="Calibri"/>
                <a:cs typeface="Calibri"/>
              </a:rPr>
              <a:t>n</a:t>
            </a:r>
            <a:r>
              <a:rPr sz="2400" spc="-5" dirty="0">
                <a:latin typeface="Calibri"/>
                <a:cs typeface="Calibri"/>
              </a:rPr>
              <a:t>me</a:t>
            </a:r>
            <a:r>
              <a:rPr sz="2400" spc="-25" dirty="0">
                <a:latin typeface="Calibri"/>
                <a:cs typeface="Calibri"/>
              </a:rPr>
              <a:t>n</a:t>
            </a:r>
            <a:r>
              <a:rPr sz="2400" dirty="0">
                <a:latin typeface="Calibri"/>
                <a:cs typeface="Calibri"/>
              </a:rPr>
              <a:t>t</a:t>
            </a:r>
            <a:r>
              <a:rPr sz="2400" spc="15" dirty="0">
                <a:latin typeface="Calibri"/>
                <a:cs typeface="Calibri"/>
              </a:rPr>
              <a:t> </a:t>
            </a:r>
            <a:r>
              <a:rPr sz="2400" spc="-25" dirty="0">
                <a:latin typeface="Calibri"/>
                <a:cs typeface="Calibri"/>
              </a:rPr>
              <a:t>t</a:t>
            </a:r>
            <a:r>
              <a:rPr sz="2400" dirty="0">
                <a:latin typeface="Calibri"/>
                <a:cs typeface="Calibri"/>
              </a:rPr>
              <a:t>o </a:t>
            </a:r>
            <a:r>
              <a:rPr sz="2400" spc="-5" dirty="0">
                <a:latin typeface="Calibri"/>
                <a:cs typeface="Calibri"/>
              </a:rPr>
              <a:t>le</a:t>
            </a:r>
            <a:r>
              <a:rPr sz="2400" dirty="0">
                <a:latin typeface="Calibri"/>
                <a:cs typeface="Calibri"/>
              </a:rPr>
              <a:t>a</a:t>
            </a:r>
            <a:r>
              <a:rPr sz="2400" spc="-5" dirty="0">
                <a:latin typeface="Calibri"/>
                <a:cs typeface="Calibri"/>
              </a:rPr>
              <a:t>r</a:t>
            </a:r>
            <a:r>
              <a:rPr sz="2400" dirty="0">
                <a:latin typeface="Calibri"/>
                <a:cs typeface="Calibri"/>
              </a:rPr>
              <a:t>n. </a:t>
            </a:r>
            <a:r>
              <a:rPr lang="en-US" sz="2400" dirty="0">
                <a:latin typeface="Calibri"/>
                <a:cs typeface="Calibri"/>
              </a:rPr>
              <a:t>More on this later in series!</a:t>
            </a:r>
            <a:endParaRPr sz="2400" baseline="25641" dirty="0">
              <a:latin typeface="Calibri"/>
              <a:cs typeface="Calibri"/>
            </a:endParaRPr>
          </a:p>
        </p:txBody>
      </p:sp>
    </p:spTree>
    <p:extLst>
      <p:ext uri="{BB962C8B-B14F-4D97-AF65-F5344CB8AC3E}">
        <p14:creationId xmlns:p14="http://schemas.microsoft.com/office/powerpoint/2010/main" val="3646763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6259-7112-467C-8968-864A2382E20C}"/>
              </a:ext>
            </a:extLst>
          </p:cNvPr>
          <p:cNvSpPr>
            <a:spLocks noGrp="1"/>
          </p:cNvSpPr>
          <p:nvPr>
            <p:ph type="title"/>
          </p:nvPr>
        </p:nvSpPr>
        <p:spPr/>
        <p:txBody>
          <a:bodyPr/>
          <a:lstStyle/>
          <a:p>
            <a:r>
              <a:rPr lang="en-US" dirty="0"/>
              <a:t>Intervention strategies to emphasize</a:t>
            </a:r>
          </a:p>
        </p:txBody>
      </p:sp>
      <p:sp>
        <p:nvSpPr>
          <p:cNvPr id="3" name="Content Placeholder 2">
            <a:extLst>
              <a:ext uri="{FF2B5EF4-FFF2-40B4-BE49-F238E27FC236}">
                <a16:creationId xmlns:a16="http://schemas.microsoft.com/office/drawing/2014/main" id="{2554DB9A-D6DA-4645-9404-4AC9679FCBC7}"/>
              </a:ext>
            </a:extLst>
          </p:cNvPr>
          <p:cNvSpPr>
            <a:spLocks noGrp="1"/>
          </p:cNvSpPr>
          <p:nvPr>
            <p:ph idx="1"/>
          </p:nvPr>
        </p:nvSpPr>
        <p:spPr>
          <a:xfrm>
            <a:off x="581192" y="2388840"/>
            <a:ext cx="11029615" cy="3678303"/>
          </a:xfrm>
        </p:spPr>
        <p:txBody>
          <a:bodyPr>
            <a:noAutofit/>
          </a:bodyPr>
          <a:lstStyle/>
          <a:p>
            <a:r>
              <a:rPr lang="en-US" sz="2200" b="1" dirty="0"/>
              <a:t>Screen </a:t>
            </a:r>
            <a:r>
              <a:rPr lang="en-US" sz="2200" dirty="0"/>
              <a:t>all children, especially those that children with NAS and those impacted by trauma.</a:t>
            </a:r>
          </a:p>
          <a:p>
            <a:r>
              <a:rPr lang="en-US" sz="2200" dirty="0"/>
              <a:t>Have </a:t>
            </a:r>
            <a:r>
              <a:rPr lang="en-US" sz="2200" b="1" dirty="0"/>
              <a:t>conversations</a:t>
            </a:r>
            <a:r>
              <a:rPr lang="en-US" sz="2200" dirty="0"/>
              <a:t> with families about 1) child’s routines at home (e.g., meals, sleeping), and 2) their concerns about their child’s development</a:t>
            </a:r>
          </a:p>
          <a:p>
            <a:r>
              <a:rPr lang="en-US" sz="2200" dirty="0"/>
              <a:t>Provide </a:t>
            </a:r>
            <a:r>
              <a:rPr lang="en-US" sz="2200" b="1" dirty="0"/>
              <a:t>consistency and structure</a:t>
            </a:r>
            <a:r>
              <a:rPr lang="en-US" sz="2200" dirty="0"/>
              <a:t> in the classroom.  Use picture schedules to help children understand routines in the day.</a:t>
            </a:r>
          </a:p>
          <a:p>
            <a:r>
              <a:rPr lang="en-US" sz="2200" dirty="0"/>
              <a:t>Create a </a:t>
            </a:r>
            <a:r>
              <a:rPr lang="en-US" sz="2200" b="1" dirty="0"/>
              <a:t>quiet corner</a:t>
            </a:r>
            <a:r>
              <a:rPr lang="en-US" sz="2200" dirty="0"/>
              <a:t> where children can go when they are overwhelmed and teach children strategies for </a:t>
            </a:r>
            <a:r>
              <a:rPr lang="en-US" sz="2200" b="1" dirty="0"/>
              <a:t>calming </a:t>
            </a:r>
            <a:r>
              <a:rPr lang="en-US" sz="2200" dirty="0"/>
              <a:t>their bodies. </a:t>
            </a:r>
          </a:p>
          <a:p>
            <a:endParaRPr lang="en-US" sz="2200" dirty="0"/>
          </a:p>
          <a:p>
            <a:pPr marL="0" indent="0" algn="ctr">
              <a:buNone/>
            </a:pPr>
            <a:r>
              <a:rPr lang="en-US" sz="2200" b="1" i="1" dirty="0"/>
              <a:t>Remember! </a:t>
            </a:r>
            <a:r>
              <a:rPr lang="en-US" sz="2200" i="1" dirty="0"/>
              <a:t>Children ARE NOT BAD! Often their challenging behavior is the result of physical or developmental challenges or the conditions in which they live or events they have experienced. </a:t>
            </a:r>
          </a:p>
          <a:p>
            <a:pPr marL="0" indent="0">
              <a:buNone/>
            </a:pPr>
            <a:r>
              <a:rPr lang="en-US" sz="2200" b="1" i="1" dirty="0"/>
              <a:t>What other interventions have you used? Enter in chat.</a:t>
            </a:r>
          </a:p>
        </p:txBody>
      </p:sp>
    </p:spTree>
    <p:extLst>
      <p:ext uri="{BB962C8B-B14F-4D97-AF65-F5344CB8AC3E}">
        <p14:creationId xmlns:p14="http://schemas.microsoft.com/office/powerpoint/2010/main" val="3184848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11D7B00-324C-A14E-AD69-6388CF4E97C9}"/>
              </a:ext>
            </a:extLst>
          </p:cNvPr>
          <p:cNvSpPr>
            <a:spLocks noGrp="1"/>
          </p:cNvSpPr>
          <p:nvPr>
            <p:ph type="title"/>
          </p:nvPr>
        </p:nvSpPr>
        <p:spPr/>
        <p:txBody>
          <a:bodyPr/>
          <a:lstStyle/>
          <a:p>
            <a:r>
              <a:rPr lang="en-US" dirty="0"/>
              <a:t>References/Resources</a:t>
            </a:r>
          </a:p>
        </p:txBody>
      </p:sp>
      <p:sp>
        <p:nvSpPr>
          <p:cNvPr id="8" name="Content Placeholder 7">
            <a:extLst>
              <a:ext uri="{FF2B5EF4-FFF2-40B4-BE49-F238E27FC236}">
                <a16:creationId xmlns:a16="http://schemas.microsoft.com/office/drawing/2014/main" id="{6D0E188C-90CB-8741-B678-ABDF3370B2B2}"/>
              </a:ext>
            </a:extLst>
          </p:cNvPr>
          <p:cNvSpPr>
            <a:spLocks noGrp="1"/>
          </p:cNvSpPr>
          <p:nvPr>
            <p:ph idx="1"/>
          </p:nvPr>
        </p:nvSpPr>
        <p:spPr>
          <a:xfrm>
            <a:off x="581192" y="2180496"/>
            <a:ext cx="11029615" cy="3975348"/>
          </a:xfrm>
        </p:spPr>
        <p:txBody>
          <a:bodyPr>
            <a:normAutofit fontScale="92500" lnSpcReduction="20000"/>
          </a:bodyPr>
          <a:lstStyle/>
          <a:p>
            <a:r>
              <a:rPr lang="en-US" dirty="0"/>
              <a:t>Beckwith,  A. M., &amp; Burke, S. E. (2015). Identification of early developmental deficits in infants with prenatal heroin, methadone, and other opioid exposure, </a:t>
            </a:r>
            <a:r>
              <a:rPr lang="en-US" i="1" dirty="0"/>
              <a:t>Clinical Pediatrics, 54</a:t>
            </a:r>
            <a:r>
              <a:rPr lang="en-US" dirty="0"/>
              <a:t>(4), 328-335. </a:t>
            </a:r>
          </a:p>
          <a:p>
            <a:r>
              <a:rPr lang="en-US" dirty="0"/>
              <a:t>Burke Harris, N. (2018).  </a:t>
            </a:r>
            <a:r>
              <a:rPr lang="en-US" i="1" dirty="0"/>
              <a:t>The deepest well: Healing the long-term effects of childhood adversity. </a:t>
            </a:r>
          </a:p>
          <a:p>
            <a:r>
              <a:rPr lang="en-US" dirty="0"/>
              <a:t>Harrington, J., Logan, S., Harwell, C., Gardner, J., Swingle, J., McGuire, E., &amp; Santos, R. (2012). Effective Analgesia Using Physical Interventions for Infant Immunizations. </a:t>
            </a:r>
            <a:r>
              <a:rPr lang="en-US" i="1" dirty="0"/>
              <a:t>Pediatrics, 129</a:t>
            </a:r>
            <a:r>
              <a:rPr lang="en-US" dirty="0"/>
              <a:t>, 815–82.</a:t>
            </a:r>
          </a:p>
          <a:p>
            <a:r>
              <a:rPr lang="en-US" dirty="0"/>
              <a:t>Jansson, L. M., &amp; Patrick, S.W. (2019).  Neonatal Abstinence Syndrome. </a:t>
            </a:r>
            <a:r>
              <a:rPr lang="en-US" i="1" dirty="0"/>
              <a:t>Pediatric Practices of North America, 62</a:t>
            </a:r>
            <a:r>
              <a:rPr lang="en-US" dirty="0"/>
              <a:t>(2), 353-368.</a:t>
            </a:r>
          </a:p>
          <a:p>
            <a:r>
              <a:rPr lang="en-US" dirty="0"/>
              <a:t>Karp, H. (2002). </a:t>
            </a:r>
            <a:r>
              <a:rPr lang="en-US" i="1" dirty="0"/>
              <a:t>The happiest baby on the block.</a:t>
            </a:r>
            <a:r>
              <a:rPr lang="en-US" dirty="0"/>
              <a:t> NY: NY. Bantam.</a:t>
            </a:r>
          </a:p>
          <a:p>
            <a:r>
              <a:rPr lang="en-US" dirty="0"/>
              <a:t>Kocherlakota, P. (2014). Neonatal Abstinence Syndrome,</a:t>
            </a:r>
            <a:r>
              <a:rPr lang="en-US" i="1" dirty="0"/>
              <a:t> Pediatrics</a:t>
            </a:r>
            <a:r>
              <a:rPr lang="en-US" dirty="0"/>
              <a:t>, </a:t>
            </a:r>
            <a:r>
              <a:rPr lang="en-US" i="1" dirty="0"/>
              <a:t>134</a:t>
            </a:r>
            <a:r>
              <a:rPr lang="en-US" dirty="0"/>
              <a:t>(2): p.e-547-e-561. doi:10.1542/peds.2013-3524</a:t>
            </a:r>
          </a:p>
          <a:p>
            <a:r>
              <a:rPr lang="en-US" dirty="0"/>
              <a:t>Konijnenberg, C et al. (2012). A Melinder, Neurodevelopmental Investigation of the Mirror Neuron System in Children of Women receiving Maintenance Therapy during Pregnancy, </a:t>
            </a:r>
            <a:r>
              <a:rPr lang="en-US" i="1" dirty="0"/>
              <a:t>Addiction Res Report.</a:t>
            </a:r>
            <a:endParaRPr lang="en-US" dirty="0"/>
          </a:p>
          <a:p>
            <a:r>
              <a:rPr lang="en-US" dirty="0"/>
              <a:t>Rodríguez, J. J., &amp; Smith, V. C. (2018). Prenatal Opioid and Alcohol Exposure: Understanding Neonatal Abstinence Syndrome and Fetal Alcohol Spectrum Disorders to Safeguard Maternal and Child Outcomes. </a:t>
            </a:r>
            <a:r>
              <a:rPr lang="en-US" i="1" dirty="0"/>
              <a:t>ZERO TO THREE</a:t>
            </a:r>
            <a:r>
              <a:rPr lang="en-US" dirty="0"/>
              <a:t>, </a:t>
            </a:r>
            <a:r>
              <a:rPr lang="en-US" i="1" dirty="0"/>
              <a:t>38</a:t>
            </a:r>
            <a:r>
              <a:rPr lang="en-US" dirty="0"/>
              <a:t>(5), 23–28.</a:t>
            </a:r>
          </a:p>
        </p:txBody>
      </p:sp>
    </p:spTree>
    <p:extLst>
      <p:ext uri="{BB962C8B-B14F-4D97-AF65-F5344CB8AC3E}">
        <p14:creationId xmlns:p14="http://schemas.microsoft.com/office/powerpoint/2010/main" val="1487494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0242"/>
            <a:ext cx="12192000" cy="400266"/>
          </a:xfrm>
          <a:prstGeom prst="rect">
            <a:avLst/>
          </a:prstGeom>
        </p:spPr>
      </p:pic>
      <p:sp>
        <p:nvSpPr>
          <p:cNvPr id="2" name="Title 1"/>
          <p:cNvSpPr>
            <a:spLocks noGrp="1"/>
          </p:cNvSpPr>
          <p:nvPr>
            <p:ph type="ctrTitle"/>
          </p:nvPr>
        </p:nvSpPr>
        <p:spPr/>
        <p:txBody>
          <a:bodyPr/>
          <a:lstStyle/>
          <a:p>
            <a:r>
              <a:rPr lang="en-US" dirty="0"/>
              <a:t>Team KY SCOPE</a:t>
            </a:r>
            <a:br>
              <a:rPr lang="en-US" dirty="0"/>
            </a:br>
            <a:r>
              <a:rPr lang="en-US" dirty="0"/>
              <a:t>Child Challenge</a:t>
            </a:r>
          </a:p>
        </p:txBody>
      </p:sp>
      <p:sp>
        <p:nvSpPr>
          <p:cNvPr id="3" name="Subtitle 2"/>
          <p:cNvSpPr>
            <a:spLocks noGrp="1"/>
          </p:cNvSpPr>
          <p:nvPr>
            <p:ph type="subTitle" idx="1"/>
          </p:nvPr>
        </p:nvSpPr>
        <p:spPr/>
        <p:txBody>
          <a:bodyPr>
            <a:normAutofit/>
          </a:bodyPr>
          <a:lstStyle/>
          <a:p>
            <a:r>
              <a:rPr lang="en-US" dirty="0"/>
              <a:t>Dr. Jennifer Grisham, university of KY IECE</a:t>
            </a:r>
          </a:p>
        </p:txBody>
      </p:sp>
      <p:pic>
        <p:nvPicPr>
          <p:cNvPr id="4" name="Picture 3">
            <a:extLst>
              <a:ext uri="{FF2B5EF4-FFF2-40B4-BE49-F238E27FC236}">
                <a16:creationId xmlns:a16="http://schemas.microsoft.com/office/drawing/2014/main" id="{8AECDFBC-1669-4FF0-8D05-02CE45C77C73}"/>
              </a:ext>
            </a:extLst>
          </p:cNvPr>
          <p:cNvPicPr>
            <a:picLocks noChangeAspect="1"/>
          </p:cNvPicPr>
          <p:nvPr/>
        </p:nvPicPr>
        <p:blipFill>
          <a:blip r:embed="rId3"/>
          <a:stretch>
            <a:fillRect/>
          </a:stretch>
        </p:blipFill>
        <p:spPr>
          <a:xfrm>
            <a:off x="670035" y="4738391"/>
            <a:ext cx="1085182" cy="1182727"/>
          </a:xfrm>
          <a:prstGeom prst="rect">
            <a:avLst/>
          </a:prstGeom>
        </p:spPr>
      </p:pic>
      <p:pic>
        <p:nvPicPr>
          <p:cNvPr id="6" name="Picture 5">
            <a:extLst>
              <a:ext uri="{FF2B5EF4-FFF2-40B4-BE49-F238E27FC236}">
                <a16:creationId xmlns:a16="http://schemas.microsoft.com/office/drawing/2014/main" id="{967F214B-030C-435D-BC33-38BA60F287BC}"/>
              </a:ext>
            </a:extLst>
          </p:cNvPr>
          <p:cNvPicPr>
            <a:picLocks noChangeAspect="1"/>
          </p:cNvPicPr>
          <p:nvPr/>
        </p:nvPicPr>
        <p:blipFill>
          <a:blip r:embed="rId4"/>
          <a:stretch>
            <a:fillRect/>
          </a:stretch>
        </p:blipFill>
        <p:spPr>
          <a:xfrm>
            <a:off x="8526060" y="5226114"/>
            <a:ext cx="3420152" cy="695004"/>
          </a:xfrm>
          <a:prstGeom prst="rect">
            <a:avLst/>
          </a:prstGeom>
        </p:spPr>
      </p:pic>
      <p:sp>
        <p:nvSpPr>
          <p:cNvPr id="7" name="Slide Number Placeholder 6">
            <a:extLst>
              <a:ext uri="{FF2B5EF4-FFF2-40B4-BE49-F238E27FC236}">
                <a16:creationId xmlns:a16="http://schemas.microsoft.com/office/drawing/2014/main" id="{779D5B92-ED29-4F76-8D8D-D79E30E0EDCB}"/>
              </a:ext>
            </a:extLst>
          </p:cNvPr>
          <p:cNvSpPr>
            <a:spLocks noGrp="1"/>
          </p:cNvSpPr>
          <p:nvPr>
            <p:ph type="sldNum" sz="quarter" idx="12"/>
          </p:nvPr>
        </p:nvSpPr>
        <p:spPr/>
        <p:txBody>
          <a:bodyPr/>
          <a:lstStyle/>
          <a:p>
            <a:fld id="{FEA5FFD0-0682-4E46-BD81-E7535D0AA880}" type="slidenum">
              <a:rPr lang="en-US" smtClean="0"/>
              <a:t>19</a:t>
            </a:fld>
            <a:endParaRPr lang="en-US" dirty="0"/>
          </a:p>
        </p:txBody>
      </p:sp>
      <p:pic>
        <p:nvPicPr>
          <p:cNvPr id="8" name="Picture 9" descr="A drawing of a face&#10;&#10;Description automatically generated">
            <a:extLst>
              <a:ext uri="{FF2B5EF4-FFF2-40B4-BE49-F238E27FC236}">
                <a16:creationId xmlns:a16="http://schemas.microsoft.com/office/drawing/2014/main" id="{D517614A-DAD2-49EA-AB58-CAFC7E3AEC4E}"/>
              </a:ext>
            </a:extLst>
          </p:cNvPr>
          <p:cNvPicPr>
            <a:picLocks noChangeAspect="1"/>
          </p:cNvPicPr>
          <p:nvPr/>
        </p:nvPicPr>
        <p:blipFill>
          <a:blip r:embed="rId5"/>
          <a:stretch>
            <a:fillRect/>
          </a:stretch>
        </p:blipFill>
        <p:spPr>
          <a:xfrm>
            <a:off x="4661779" y="5170084"/>
            <a:ext cx="1636059" cy="1005729"/>
          </a:xfrm>
          <a:prstGeom prst="rect">
            <a:avLst/>
          </a:prstGeom>
        </p:spPr>
      </p:pic>
    </p:spTree>
    <p:extLst>
      <p:ext uri="{BB962C8B-B14F-4D97-AF65-F5344CB8AC3E}">
        <p14:creationId xmlns:p14="http://schemas.microsoft.com/office/powerpoint/2010/main" val="3907663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1879-1864-904F-A997-BEBC6C445BF3}"/>
              </a:ext>
            </a:extLst>
          </p:cNvPr>
          <p:cNvSpPr>
            <a:spLocks noGrp="1"/>
          </p:cNvSpPr>
          <p:nvPr>
            <p:ph type="title"/>
          </p:nvPr>
        </p:nvSpPr>
        <p:spPr/>
        <p:txBody>
          <a:bodyPr/>
          <a:lstStyle/>
          <a:p>
            <a:pPr algn="ctr"/>
            <a:r>
              <a:rPr lang="en-US" dirty="0"/>
              <a:t>Objectives</a:t>
            </a:r>
          </a:p>
        </p:txBody>
      </p:sp>
      <p:sp>
        <p:nvSpPr>
          <p:cNvPr id="3" name="Content Placeholder 2">
            <a:extLst>
              <a:ext uri="{FF2B5EF4-FFF2-40B4-BE49-F238E27FC236}">
                <a16:creationId xmlns:a16="http://schemas.microsoft.com/office/drawing/2014/main" id="{377BC6A3-8C94-3B49-84EA-39552B47D9CF}"/>
              </a:ext>
            </a:extLst>
          </p:cNvPr>
          <p:cNvSpPr>
            <a:spLocks noGrp="1"/>
          </p:cNvSpPr>
          <p:nvPr>
            <p:ph idx="1"/>
          </p:nvPr>
        </p:nvSpPr>
        <p:spPr/>
        <p:txBody>
          <a:bodyPr>
            <a:noAutofit/>
          </a:bodyPr>
          <a:lstStyle/>
          <a:p>
            <a:r>
              <a:rPr lang="en-US" sz="3200" dirty="0"/>
              <a:t>Participants will identify the importance of progress monitoring in identifying delays in children with NAS and following their progress</a:t>
            </a:r>
          </a:p>
          <a:p>
            <a:r>
              <a:rPr lang="en-US" sz="3200" dirty="0"/>
              <a:t>Participants will identify strategies used for assessing and treating young children with NAS</a:t>
            </a:r>
          </a:p>
          <a:p>
            <a:r>
              <a:rPr lang="en-US" sz="3200" dirty="0"/>
              <a:t>Participants will apply new knowledge of progress monitoring strategies to case example</a:t>
            </a:r>
          </a:p>
        </p:txBody>
      </p:sp>
    </p:spTree>
    <p:extLst>
      <p:ext uri="{BB962C8B-B14F-4D97-AF65-F5344CB8AC3E}">
        <p14:creationId xmlns:p14="http://schemas.microsoft.com/office/powerpoint/2010/main" val="1414439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242"/>
            <a:ext cx="12192000" cy="400266"/>
          </a:xfrm>
          <a:prstGeom prst="rect">
            <a:avLst/>
          </a:prstGeom>
        </p:spPr>
      </p:pic>
      <p:sp>
        <p:nvSpPr>
          <p:cNvPr id="2" name="Title 1"/>
          <p:cNvSpPr>
            <a:spLocks noGrp="1"/>
          </p:cNvSpPr>
          <p:nvPr>
            <p:ph type="title"/>
          </p:nvPr>
        </p:nvSpPr>
        <p:spPr>
          <a:xfrm>
            <a:off x="838200" y="365126"/>
            <a:ext cx="10515600" cy="1156104"/>
          </a:xfrm>
        </p:spPr>
        <p:txBody>
          <a:bodyPr/>
          <a:lstStyle/>
          <a:p>
            <a:pPr algn="ctr"/>
            <a:r>
              <a:rPr lang="en-US" dirty="0"/>
              <a:t>Background on Case</a:t>
            </a:r>
          </a:p>
        </p:txBody>
      </p:sp>
      <p:sp>
        <p:nvSpPr>
          <p:cNvPr id="3" name="Subtitle 2"/>
          <p:cNvSpPr>
            <a:spLocks noGrp="1"/>
          </p:cNvSpPr>
          <p:nvPr>
            <p:ph idx="1"/>
          </p:nvPr>
        </p:nvSpPr>
        <p:spPr>
          <a:xfrm>
            <a:off x="681896" y="2345865"/>
            <a:ext cx="10515600" cy="3910519"/>
          </a:xfrm>
        </p:spPr>
        <p:txBody>
          <a:bodyPr vert="horz" lIns="91440" tIns="45720" rIns="91440" bIns="45720" rtlCol="0" anchor="t">
            <a:normAutofit/>
          </a:bodyPr>
          <a:lstStyle/>
          <a:p>
            <a:r>
              <a:rPr lang="en-US" sz="2400" dirty="0"/>
              <a:t>“Jaden” is a 3 year old boy who attends a licensed child care center. Jaden lives with his maternal grandmother who has multiple health problems and is also raising Jaden’s 18 month old sister. Jaden witnessed a drug bust at his home and saw the police arrest his parents, who are both now in jail.  Although not substantiated, the program suspects that Jaden was prenatally exposed to drugs since his mother was addicted to heroin a year ago when she was arrested. Prior to attending the center, Jaden had not received any early intervention services and had not previously been enrolled in group care. </a:t>
            </a:r>
          </a:p>
          <a:p>
            <a:endParaRPr lang="en-US" dirty="0">
              <a:cs typeface="Calibri"/>
            </a:endParaRPr>
          </a:p>
        </p:txBody>
      </p:sp>
      <p:pic>
        <p:nvPicPr>
          <p:cNvPr id="4" name="Picture 3">
            <a:extLst>
              <a:ext uri="{FF2B5EF4-FFF2-40B4-BE49-F238E27FC236}">
                <a16:creationId xmlns:a16="http://schemas.microsoft.com/office/drawing/2014/main" id="{25546DC0-94BA-48BA-A5F0-016E01790A77}"/>
              </a:ext>
            </a:extLst>
          </p:cNvPr>
          <p:cNvPicPr>
            <a:picLocks noChangeAspect="1"/>
          </p:cNvPicPr>
          <p:nvPr/>
        </p:nvPicPr>
        <p:blipFill>
          <a:blip r:embed="rId4"/>
          <a:stretch>
            <a:fillRect/>
          </a:stretch>
        </p:blipFill>
        <p:spPr>
          <a:xfrm>
            <a:off x="528141" y="5547335"/>
            <a:ext cx="1085182" cy="1182727"/>
          </a:xfrm>
          <a:prstGeom prst="rect">
            <a:avLst/>
          </a:prstGeom>
        </p:spPr>
      </p:pic>
      <p:pic>
        <p:nvPicPr>
          <p:cNvPr id="6" name="Picture 5">
            <a:extLst>
              <a:ext uri="{FF2B5EF4-FFF2-40B4-BE49-F238E27FC236}">
                <a16:creationId xmlns:a16="http://schemas.microsoft.com/office/drawing/2014/main" id="{3C93950B-67B7-49B6-A619-C2849B58577F}"/>
              </a:ext>
            </a:extLst>
          </p:cNvPr>
          <p:cNvPicPr>
            <a:picLocks noChangeAspect="1"/>
          </p:cNvPicPr>
          <p:nvPr/>
        </p:nvPicPr>
        <p:blipFill>
          <a:blip r:embed="rId5"/>
          <a:stretch>
            <a:fillRect/>
          </a:stretch>
        </p:blipFill>
        <p:spPr>
          <a:xfrm>
            <a:off x="8610600" y="5611359"/>
            <a:ext cx="3420152" cy="695004"/>
          </a:xfrm>
          <a:prstGeom prst="rect">
            <a:avLst/>
          </a:prstGeom>
        </p:spPr>
      </p:pic>
      <p:sp>
        <p:nvSpPr>
          <p:cNvPr id="7" name="Slide Number Placeholder 6">
            <a:extLst>
              <a:ext uri="{FF2B5EF4-FFF2-40B4-BE49-F238E27FC236}">
                <a16:creationId xmlns:a16="http://schemas.microsoft.com/office/drawing/2014/main" id="{0C495646-24B3-468A-A6FE-573B6BDBA663}"/>
              </a:ext>
            </a:extLst>
          </p:cNvPr>
          <p:cNvSpPr>
            <a:spLocks noGrp="1"/>
          </p:cNvSpPr>
          <p:nvPr>
            <p:ph type="sldNum" sz="quarter" idx="12"/>
          </p:nvPr>
        </p:nvSpPr>
        <p:spPr/>
        <p:txBody>
          <a:bodyPr/>
          <a:lstStyle/>
          <a:p>
            <a:fld id="{FEA5FFD0-0682-4E46-BD81-E7535D0AA880}" type="slidenum">
              <a:rPr lang="en-US" smtClean="0"/>
              <a:t>20</a:t>
            </a:fld>
            <a:endParaRPr lang="en-US" dirty="0"/>
          </a:p>
        </p:txBody>
      </p:sp>
      <p:pic>
        <p:nvPicPr>
          <p:cNvPr id="8" name="Picture 9" descr="A drawing of a face&#10;&#10;Description automatically generated">
            <a:extLst>
              <a:ext uri="{FF2B5EF4-FFF2-40B4-BE49-F238E27FC236}">
                <a16:creationId xmlns:a16="http://schemas.microsoft.com/office/drawing/2014/main" id="{4E95ABFE-C230-4DDD-8141-FCF220B5A16A}"/>
              </a:ext>
            </a:extLst>
          </p:cNvPr>
          <p:cNvPicPr>
            <a:picLocks noChangeAspect="1"/>
          </p:cNvPicPr>
          <p:nvPr/>
        </p:nvPicPr>
        <p:blipFill>
          <a:blip r:embed="rId6"/>
          <a:stretch>
            <a:fillRect/>
          </a:stretch>
        </p:blipFill>
        <p:spPr>
          <a:xfrm>
            <a:off x="4805559" y="5585407"/>
            <a:ext cx="1826559" cy="1106581"/>
          </a:xfrm>
          <a:prstGeom prst="rect">
            <a:avLst/>
          </a:prstGeom>
        </p:spPr>
      </p:pic>
    </p:spTree>
    <p:extLst>
      <p:ext uri="{BB962C8B-B14F-4D97-AF65-F5344CB8AC3E}">
        <p14:creationId xmlns:p14="http://schemas.microsoft.com/office/powerpoint/2010/main" val="984161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242"/>
            <a:ext cx="12192000" cy="400266"/>
          </a:xfrm>
          <a:prstGeom prst="rect">
            <a:avLst/>
          </a:prstGeom>
        </p:spPr>
      </p:pic>
      <p:sp>
        <p:nvSpPr>
          <p:cNvPr id="2" name="Title 1"/>
          <p:cNvSpPr>
            <a:spLocks noGrp="1"/>
          </p:cNvSpPr>
          <p:nvPr>
            <p:ph type="title"/>
          </p:nvPr>
        </p:nvSpPr>
        <p:spPr>
          <a:xfrm>
            <a:off x="838200" y="365126"/>
            <a:ext cx="10515600" cy="1156104"/>
          </a:xfrm>
        </p:spPr>
        <p:txBody>
          <a:bodyPr/>
          <a:lstStyle/>
          <a:p>
            <a:pPr algn="ctr"/>
            <a:r>
              <a:rPr lang="en-US" dirty="0"/>
              <a:t>Child and Family Strengths</a:t>
            </a:r>
          </a:p>
        </p:txBody>
      </p:sp>
      <p:sp>
        <p:nvSpPr>
          <p:cNvPr id="3" name="Subtitle 2"/>
          <p:cNvSpPr>
            <a:spLocks noGrp="1"/>
          </p:cNvSpPr>
          <p:nvPr>
            <p:ph idx="1"/>
          </p:nvPr>
        </p:nvSpPr>
        <p:spPr>
          <a:xfrm>
            <a:off x="646129" y="2502807"/>
            <a:ext cx="10515600" cy="3910519"/>
          </a:xfrm>
        </p:spPr>
        <p:txBody>
          <a:bodyPr vert="horz" lIns="91440" tIns="45720" rIns="91440" bIns="45720" rtlCol="0" anchor="t">
            <a:normAutofit/>
          </a:bodyPr>
          <a:lstStyle/>
          <a:p>
            <a:r>
              <a:rPr lang="en-US" sz="2400" dirty="0"/>
              <a:t>Jaden has excellent expressive communication skills. He understands all teacher directions, asks inquiring questions, and answers questions in full sentences.  Also, Jaden has the ability to interact with toys appropriately. He enjoys playing with blocks and will create complex block structures. Jadon’s grandmother provides a loving environment for him, and he is always happy to see her when she picks him up in the afternoon.  She wants badly for Jaden to succeed and frequently asks the teacher for suggestions for things she can do with him at home. </a:t>
            </a:r>
          </a:p>
          <a:p>
            <a:endParaRPr lang="en-US" dirty="0">
              <a:cs typeface="Calibri"/>
            </a:endParaRPr>
          </a:p>
        </p:txBody>
      </p:sp>
      <p:pic>
        <p:nvPicPr>
          <p:cNvPr id="4" name="Picture 3">
            <a:extLst>
              <a:ext uri="{FF2B5EF4-FFF2-40B4-BE49-F238E27FC236}">
                <a16:creationId xmlns:a16="http://schemas.microsoft.com/office/drawing/2014/main" id="{25546DC0-94BA-48BA-A5F0-016E01790A77}"/>
              </a:ext>
            </a:extLst>
          </p:cNvPr>
          <p:cNvPicPr>
            <a:picLocks noChangeAspect="1"/>
          </p:cNvPicPr>
          <p:nvPr/>
        </p:nvPicPr>
        <p:blipFill>
          <a:blip r:embed="rId4"/>
          <a:stretch>
            <a:fillRect/>
          </a:stretch>
        </p:blipFill>
        <p:spPr>
          <a:xfrm>
            <a:off x="646129" y="5123636"/>
            <a:ext cx="1085182" cy="1182727"/>
          </a:xfrm>
          <a:prstGeom prst="rect">
            <a:avLst/>
          </a:prstGeom>
        </p:spPr>
      </p:pic>
      <p:pic>
        <p:nvPicPr>
          <p:cNvPr id="6" name="Picture 5">
            <a:extLst>
              <a:ext uri="{FF2B5EF4-FFF2-40B4-BE49-F238E27FC236}">
                <a16:creationId xmlns:a16="http://schemas.microsoft.com/office/drawing/2014/main" id="{3C93950B-67B7-49B6-A619-C2849B58577F}"/>
              </a:ext>
            </a:extLst>
          </p:cNvPr>
          <p:cNvPicPr>
            <a:picLocks noChangeAspect="1"/>
          </p:cNvPicPr>
          <p:nvPr/>
        </p:nvPicPr>
        <p:blipFill>
          <a:blip r:embed="rId5"/>
          <a:stretch>
            <a:fillRect/>
          </a:stretch>
        </p:blipFill>
        <p:spPr>
          <a:xfrm>
            <a:off x="8610600" y="5611359"/>
            <a:ext cx="3420152" cy="695004"/>
          </a:xfrm>
          <a:prstGeom prst="rect">
            <a:avLst/>
          </a:prstGeom>
        </p:spPr>
      </p:pic>
      <p:sp>
        <p:nvSpPr>
          <p:cNvPr id="7" name="Slide Number Placeholder 6">
            <a:extLst>
              <a:ext uri="{FF2B5EF4-FFF2-40B4-BE49-F238E27FC236}">
                <a16:creationId xmlns:a16="http://schemas.microsoft.com/office/drawing/2014/main" id="{0C495646-24B3-468A-A6FE-573B6BDBA663}"/>
              </a:ext>
            </a:extLst>
          </p:cNvPr>
          <p:cNvSpPr>
            <a:spLocks noGrp="1"/>
          </p:cNvSpPr>
          <p:nvPr>
            <p:ph type="sldNum" sz="quarter" idx="12"/>
          </p:nvPr>
        </p:nvSpPr>
        <p:spPr/>
        <p:txBody>
          <a:bodyPr/>
          <a:lstStyle/>
          <a:p>
            <a:fld id="{FEA5FFD0-0682-4E46-BD81-E7535D0AA880}" type="slidenum">
              <a:rPr lang="en-US" smtClean="0"/>
              <a:t>21</a:t>
            </a:fld>
            <a:endParaRPr lang="en-US" dirty="0"/>
          </a:p>
        </p:txBody>
      </p:sp>
      <p:pic>
        <p:nvPicPr>
          <p:cNvPr id="8" name="Picture 9" descr="A drawing of a face&#10;&#10;Description automatically generated">
            <a:extLst>
              <a:ext uri="{FF2B5EF4-FFF2-40B4-BE49-F238E27FC236}">
                <a16:creationId xmlns:a16="http://schemas.microsoft.com/office/drawing/2014/main" id="{4E95ABFE-C230-4DDD-8141-FCF220B5A16A}"/>
              </a:ext>
            </a:extLst>
          </p:cNvPr>
          <p:cNvPicPr>
            <a:picLocks noChangeAspect="1"/>
          </p:cNvPicPr>
          <p:nvPr/>
        </p:nvPicPr>
        <p:blipFill>
          <a:blip r:embed="rId6"/>
          <a:stretch>
            <a:fillRect/>
          </a:stretch>
        </p:blipFill>
        <p:spPr>
          <a:xfrm>
            <a:off x="4805559" y="5432331"/>
            <a:ext cx="1826559" cy="1106581"/>
          </a:xfrm>
          <a:prstGeom prst="rect">
            <a:avLst/>
          </a:prstGeom>
        </p:spPr>
      </p:pic>
    </p:spTree>
    <p:extLst>
      <p:ext uri="{BB962C8B-B14F-4D97-AF65-F5344CB8AC3E}">
        <p14:creationId xmlns:p14="http://schemas.microsoft.com/office/powerpoint/2010/main" val="135124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242"/>
            <a:ext cx="12192000" cy="400266"/>
          </a:xfrm>
          <a:prstGeom prst="rect">
            <a:avLst/>
          </a:prstGeom>
        </p:spPr>
      </p:pic>
      <p:sp>
        <p:nvSpPr>
          <p:cNvPr id="2" name="Title 1"/>
          <p:cNvSpPr>
            <a:spLocks noGrp="1"/>
          </p:cNvSpPr>
          <p:nvPr>
            <p:ph type="title"/>
          </p:nvPr>
        </p:nvSpPr>
        <p:spPr>
          <a:xfrm>
            <a:off x="838200" y="365126"/>
            <a:ext cx="10515600" cy="1156104"/>
          </a:xfrm>
        </p:spPr>
        <p:txBody>
          <a:bodyPr/>
          <a:lstStyle/>
          <a:p>
            <a:pPr algn="ctr"/>
            <a:r>
              <a:rPr lang="en-US" dirty="0"/>
              <a:t>Primary Areas of Challenge</a:t>
            </a:r>
          </a:p>
        </p:txBody>
      </p:sp>
      <p:sp>
        <p:nvSpPr>
          <p:cNvPr id="3" name="Subtitle 2"/>
          <p:cNvSpPr>
            <a:spLocks noGrp="1"/>
          </p:cNvSpPr>
          <p:nvPr>
            <p:ph idx="1"/>
          </p:nvPr>
        </p:nvSpPr>
        <p:spPr>
          <a:xfrm>
            <a:off x="726233" y="2410743"/>
            <a:ext cx="10515600" cy="3910519"/>
          </a:xfrm>
        </p:spPr>
        <p:txBody>
          <a:bodyPr vert="horz" lIns="91440" tIns="45720" rIns="91440" bIns="45720" rtlCol="0" anchor="t">
            <a:normAutofit/>
          </a:bodyPr>
          <a:lstStyle/>
          <a:p>
            <a:r>
              <a:rPr lang="en-US" sz="2400" dirty="0"/>
              <a:t>Jaden engages in multiple challenging behaviors including hitting children and teachers in the classroom, tearing up materials and cussing at teachers. During naptime he will not rest and is disruptive to the other children.  While Jaden’s grandmother tries very hard to support her grandson’s development, her health issues leave her very tired and the baby’s needs sometime take precedence over helping Jaden.  Also, she has a very difficult time getting Jaden to sleep and staying asleep which makes it difficult for her to rest. </a:t>
            </a:r>
          </a:p>
          <a:p>
            <a:endParaRPr lang="en-US" dirty="0"/>
          </a:p>
          <a:p>
            <a:endParaRPr lang="en-US" dirty="0"/>
          </a:p>
        </p:txBody>
      </p:sp>
      <p:pic>
        <p:nvPicPr>
          <p:cNvPr id="4" name="Picture 3">
            <a:extLst>
              <a:ext uri="{FF2B5EF4-FFF2-40B4-BE49-F238E27FC236}">
                <a16:creationId xmlns:a16="http://schemas.microsoft.com/office/drawing/2014/main" id="{29AF8A84-A843-4F53-B9A6-84211D2E37FE}"/>
              </a:ext>
            </a:extLst>
          </p:cNvPr>
          <p:cNvPicPr>
            <a:picLocks noChangeAspect="1"/>
          </p:cNvPicPr>
          <p:nvPr/>
        </p:nvPicPr>
        <p:blipFill>
          <a:blip r:embed="rId4"/>
          <a:stretch>
            <a:fillRect/>
          </a:stretch>
        </p:blipFill>
        <p:spPr>
          <a:xfrm>
            <a:off x="838200" y="5218951"/>
            <a:ext cx="1085182" cy="1182727"/>
          </a:xfrm>
          <a:prstGeom prst="rect">
            <a:avLst/>
          </a:prstGeom>
        </p:spPr>
      </p:pic>
      <p:pic>
        <p:nvPicPr>
          <p:cNvPr id="6" name="Picture 5">
            <a:extLst>
              <a:ext uri="{FF2B5EF4-FFF2-40B4-BE49-F238E27FC236}">
                <a16:creationId xmlns:a16="http://schemas.microsoft.com/office/drawing/2014/main" id="{EA3BDD87-2FA9-4228-83D3-F78B87B6C54E}"/>
              </a:ext>
            </a:extLst>
          </p:cNvPr>
          <p:cNvPicPr>
            <a:picLocks noChangeAspect="1"/>
          </p:cNvPicPr>
          <p:nvPr/>
        </p:nvPicPr>
        <p:blipFill>
          <a:blip r:embed="rId5"/>
          <a:stretch>
            <a:fillRect/>
          </a:stretch>
        </p:blipFill>
        <p:spPr>
          <a:xfrm>
            <a:off x="8767424" y="5442838"/>
            <a:ext cx="3420152" cy="695004"/>
          </a:xfrm>
          <a:prstGeom prst="rect">
            <a:avLst/>
          </a:prstGeom>
        </p:spPr>
      </p:pic>
      <p:sp>
        <p:nvSpPr>
          <p:cNvPr id="7" name="Slide Number Placeholder 6">
            <a:extLst>
              <a:ext uri="{FF2B5EF4-FFF2-40B4-BE49-F238E27FC236}">
                <a16:creationId xmlns:a16="http://schemas.microsoft.com/office/drawing/2014/main" id="{41581CEA-9EB4-431F-8765-F4A83B6AB15C}"/>
              </a:ext>
            </a:extLst>
          </p:cNvPr>
          <p:cNvSpPr>
            <a:spLocks noGrp="1"/>
          </p:cNvSpPr>
          <p:nvPr>
            <p:ph type="sldNum" sz="quarter" idx="12"/>
          </p:nvPr>
        </p:nvSpPr>
        <p:spPr/>
        <p:txBody>
          <a:bodyPr/>
          <a:lstStyle/>
          <a:p>
            <a:fld id="{FEA5FFD0-0682-4E46-BD81-E7535D0AA880}" type="slidenum">
              <a:rPr lang="en-US" smtClean="0"/>
              <a:t>22</a:t>
            </a:fld>
            <a:endParaRPr lang="en-US" dirty="0"/>
          </a:p>
        </p:txBody>
      </p:sp>
      <p:pic>
        <p:nvPicPr>
          <p:cNvPr id="8" name="Picture 9" descr="A drawing of a face&#10;&#10;Description automatically generated">
            <a:extLst>
              <a:ext uri="{FF2B5EF4-FFF2-40B4-BE49-F238E27FC236}">
                <a16:creationId xmlns:a16="http://schemas.microsoft.com/office/drawing/2014/main" id="{A5E9A1F3-AA99-440D-9AD1-053D51C44C15}"/>
              </a:ext>
            </a:extLst>
          </p:cNvPr>
          <p:cNvPicPr>
            <a:picLocks noChangeAspect="1"/>
          </p:cNvPicPr>
          <p:nvPr/>
        </p:nvPicPr>
        <p:blipFill>
          <a:blip r:embed="rId6"/>
          <a:stretch>
            <a:fillRect/>
          </a:stretch>
        </p:blipFill>
        <p:spPr>
          <a:xfrm>
            <a:off x="4879267" y="5376127"/>
            <a:ext cx="1759324" cy="1050552"/>
          </a:xfrm>
          <a:prstGeom prst="rect">
            <a:avLst/>
          </a:prstGeom>
        </p:spPr>
      </p:pic>
    </p:spTree>
    <p:extLst>
      <p:ext uri="{BB962C8B-B14F-4D97-AF65-F5344CB8AC3E}">
        <p14:creationId xmlns:p14="http://schemas.microsoft.com/office/powerpoint/2010/main" val="42205222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242"/>
            <a:ext cx="12192000" cy="400266"/>
          </a:xfrm>
          <a:prstGeom prst="rect">
            <a:avLst/>
          </a:prstGeom>
        </p:spPr>
      </p:pic>
      <p:sp>
        <p:nvSpPr>
          <p:cNvPr id="2" name="Title 1"/>
          <p:cNvSpPr>
            <a:spLocks noGrp="1"/>
          </p:cNvSpPr>
          <p:nvPr>
            <p:ph type="title"/>
          </p:nvPr>
        </p:nvSpPr>
        <p:spPr>
          <a:xfrm>
            <a:off x="838200" y="365126"/>
            <a:ext cx="10515600" cy="1156104"/>
          </a:xfrm>
        </p:spPr>
        <p:txBody>
          <a:bodyPr/>
          <a:lstStyle/>
          <a:p>
            <a:pPr algn="ctr"/>
            <a:r>
              <a:rPr lang="en-US" dirty="0"/>
              <a:t>Barriers and Goals for this Challenge</a:t>
            </a:r>
          </a:p>
        </p:txBody>
      </p:sp>
      <p:sp>
        <p:nvSpPr>
          <p:cNvPr id="3" name="Subtitle 2"/>
          <p:cNvSpPr>
            <a:spLocks noGrp="1"/>
          </p:cNvSpPr>
          <p:nvPr>
            <p:ph idx="1"/>
          </p:nvPr>
        </p:nvSpPr>
        <p:spPr>
          <a:xfrm>
            <a:off x="838200" y="1521231"/>
            <a:ext cx="10515600" cy="3977696"/>
          </a:xfrm>
        </p:spPr>
        <p:txBody>
          <a:bodyPr vert="horz" lIns="91440" tIns="45720" rIns="91440" bIns="45720" rtlCol="0" anchor="t">
            <a:normAutofit/>
          </a:bodyPr>
          <a:lstStyle/>
          <a:p>
            <a:pPr marL="457200" lvl="1" indent="0">
              <a:buNone/>
            </a:pPr>
            <a:endParaRPr lang="en-US" dirty="0"/>
          </a:p>
          <a:p>
            <a:pPr marL="457200" lvl="1" indent="0">
              <a:buNone/>
            </a:pPr>
            <a:endParaRPr lang="en-US" sz="2400" dirty="0"/>
          </a:p>
          <a:p>
            <a:r>
              <a:rPr lang="en-US" sz="2400" dirty="0"/>
              <a:t>Barriers: Behavioral concerns for Jaden; intervention support for Jaden; support for his grandmother</a:t>
            </a:r>
          </a:p>
          <a:p>
            <a:endParaRPr lang="en-US" sz="2400" dirty="0"/>
          </a:p>
          <a:p>
            <a:r>
              <a:rPr lang="en-US" sz="2400" dirty="0"/>
              <a:t>Goals: Improved behavior for Jaden; concrete support for his grandmother</a:t>
            </a:r>
          </a:p>
          <a:p>
            <a:endParaRPr lang="en-US" dirty="0"/>
          </a:p>
          <a:p>
            <a:pPr lvl="1"/>
            <a:endParaRPr lang="en-US" dirty="0">
              <a:cs typeface="Calibri"/>
            </a:endParaRPr>
          </a:p>
          <a:p>
            <a:pPr lvl="1"/>
            <a:endParaRPr lang="en-US" dirty="0">
              <a:cs typeface="Calibri"/>
            </a:endParaRPr>
          </a:p>
          <a:p>
            <a:endParaRPr lang="en-US" dirty="0"/>
          </a:p>
        </p:txBody>
      </p:sp>
      <p:pic>
        <p:nvPicPr>
          <p:cNvPr id="4" name="Picture 3">
            <a:extLst>
              <a:ext uri="{FF2B5EF4-FFF2-40B4-BE49-F238E27FC236}">
                <a16:creationId xmlns:a16="http://schemas.microsoft.com/office/drawing/2014/main" id="{8D38CF8A-691C-4E13-87AE-7A379D85DD2E}"/>
              </a:ext>
            </a:extLst>
          </p:cNvPr>
          <p:cNvPicPr>
            <a:picLocks noChangeAspect="1"/>
          </p:cNvPicPr>
          <p:nvPr/>
        </p:nvPicPr>
        <p:blipFill>
          <a:blip r:embed="rId4"/>
          <a:stretch>
            <a:fillRect/>
          </a:stretch>
        </p:blipFill>
        <p:spPr>
          <a:xfrm>
            <a:off x="615649" y="5310147"/>
            <a:ext cx="1085182" cy="1182727"/>
          </a:xfrm>
          <a:prstGeom prst="rect">
            <a:avLst/>
          </a:prstGeom>
        </p:spPr>
      </p:pic>
      <p:pic>
        <p:nvPicPr>
          <p:cNvPr id="6" name="Picture 5">
            <a:extLst>
              <a:ext uri="{FF2B5EF4-FFF2-40B4-BE49-F238E27FC236}">
                <a16:creationId xmlns:a16="http://schemas.microsoft.com/office/drawing/2014/main" id="{52D87EE3-F48D-4F5E-9DCB-C1049CCFD08E}"/>
              </a:ext>
            </a:extLst>
          </p:cNvPr>
          <p:cNvPicPr>
            <a:picLocks noChangeAspect="1"/>
          </p:cNvPicPr>
          <p:nvPr/>
        </p:nvPicPr>
        <p:blipFill>
          <a:blip r:embed="rId5"/>
          <a:stretch>
            <a:fillRect/>
          </a:stretch>
        </p:blipFill>
        <p:spPr>
          <a:xfrm>
            <a:off x="8774446" y="5551341"/>
            <a:ext cx="3420152" cy="695004"/>
          </a:xfrm>
          <a:prstGeom prst="rect">
            <a:avLst/>
          </a:prstGeom>
        </p:spPr>
      </p:pic>
      <p:sp>
        <p:nvSpPr>
          <p:cNvPr id="7" name="Slide Number Placeholder 6">
            <a:extLst>
              <a:ext uri="{FF2B5EF4-FFF2-40B4-BE49-F238E27FC236}">
                <a16:creationId xmlns:a16="http://schemas.microsoft.com/office/drawing/2014/main" id="{9325B299-569E-457C-9229-3F5C2DEDA5EF}"/>
              </a:ext>
            </a:extLst>
          </p:cNvPr>
          <p:cNvSpPr>
            <a:spLocks noGrp="1"/>
          </p:cNvSpPr>
          <p:nvPr>
            <p:ph type="sldNum" sz="quarter" idx="12"/>
          </p:nvPr>
        </p:nvSpPr>
        <p:spPr>
          <a:xfrm>
            <a:off x="8946776" y="6255497"/>
            <a:ext cx="2743200" cy="365125"/>
          </a:xfrm>
        </p:spPr>
        <p:txBody>
          <a:bodyPr/>
          <a:lstStyle/>
          <a:p>
            <a:fld id="{FEA5FFD0-0682-4E46-BD81-E7535D0AA880}" type="slidenum">
              <a:rPr lang="en-US" smtClean="0"/>
              <a:t>23</a:t>
            </a:fld>
            <a:endParaRPr lang="en-US" dirty="0"/>
          </a:p>
        </p:txBody>
      </p:sp>
      <p:pic>
        <p:nvPicPr>
          <p:cNvPr id="8" name="Picture 9" descr="A drawing of a face&#10;&#10;Description automatically generated">
            <a:extLst>
              <a:ext uri="{FF2B5EF4-FFF2-40B4-BE49-F238E27FC236}">
                <a16:creationId xmlns:a16="http://schemas.microsoft.com/office/drawing/2014/main" id="{334C64AA-49AE-4175-BF18-52DA9F9ECAC7}"/>
              </a:ext>
            </a:extLst>
          </p:cNvPr>
          <p:cNvPicPr>
            <a:picLocks noChangeAspect="1"/>
          </p:cNvPicPr>
          <p:nvPr/>
        </p:nvPicPr>
        <p:blipFill>
          <a:blip r:embed="rId6"/>
          <a:stretch>
            <a:fillRect/>
          </a:stretch>
        </p:blipFill>
        <p:spPr>
          <a:xfrm>
            <a:off x="4700756" y="5442610"/>
            <a:ext cx="1826559" cy="1106581"/>
          </a:xfrm>
          <a:prstGeom prst="rect">
            <a:avLst/>
          </a:prstGeom>
        </p:spPr>
      </p:pic>
    </p:spTree>
    <p:extLst>
      <p:ext uri="{BB962C8B-B14F-4D97-AF65-F5344CB8AC3E}">
        <p14:creationId xmlns:p14="http://schemas.microsoft.com/office/powerpoint/2010/main" val="3596567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9F9D4D3-C709-3946-85F7-A0D6F070C487}"/>
              </a:ext>
            </a:extLst>
          </p:cNvPr>
          <p:cNvSpPr>
            <a:spLocks noGrp="1"/>
          </p:cNvSpPr>
          <p:nvPr>
            <p:ph type="title"/>
          </p:nvPr>
        </p:nvSpPr>
        <p:spPr>
          <a:xfrm>
            <a:off x="959157" y="1113764"/>
            <a:ext cx="3269749" cy="4624327"/>
          </a:xfrm>
        </p:spPr>
        <p:txBody>
          <a:bodyPr anchor="ctr">
            <a:normAutofit/>
          </a:bodyPr>
          <a:lstStyle/>
          <a:p>
            <a:r>
              <a:rPr lang="en-US" sz="3000">
                <a:solidFill>
                  <a:srgbClr val="FFFFFF"/>
                </a:solidFill>
              </a:rPr>
              <a:t>Developmental outcomes and Assessment needs</a:t>
            </a:r>
          </a:p>
        </p:txBody>
      </p:sp>
      <p:sp>
        <p:nvSpPr>
          <p:cNvPr id="5" name="Content Placeholder 4">
            <a:extLst>
              <a:ext uri="{FF2B5EF4-FFF2-40B4-BE49-F238E27FC236}">
                <a16:creationId xmlns:a16="http://schemas.microsoft.com/office/drawing/2014/main" id="{12DCF38D-CBE6-D845-BEA6-B3EA82400A51}"/>
              </a:ext>
            </a:extLst>
          </p:cNvPr>
          <p:cNvSpPr>
            <a:spLocks noGrp="1"/>
          </p:cNvSpPr>
          <p:nvPr>
            <p:ph idx="1"/>
          </p:nvPr>
        </p:nvSpPr>
        <p:spPr>
          <a:xfrm>
            <a:off x="5155905" y="1113764"/>
            <a:ext cx="6108179" cy="4624327"/>
          </a:xfrm>
        </p:spPr>
        <p:txBody>
          <a:bodyPr anchor="ctr">
            <a:norm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pPr marL="0" indent="0">
              <a:buNone/>
            </a:pPr>
            <a:endParaRPr lang="en-US"/>
          </a:p>
          <a:p>
            <a:endParaRPr lang="en-US"/>
          </a:p>
          <a:p>
            <a:endParaRPr lang="en-US"/>
          </a:p>
          <a:p>
            <a:pPr marL="0" indent="0">
              <a:buNone/>
            </a:pPr>
            <a:endParaRPr lang="en-US"/>
          </a:p>
          <a:p>
            <a:endParaRPr lang="en-US"/>
          </a:p>
          <a:p>
            <a:endParaRPr lang="en-US"/>
          </a:p>
        </p:txBody>
      </p:sp>
      <p:sp>
        <p:nvSpPr>
          <p:cNvPr id="8" name="Rectangle 7">
            <a:extLst>
              <a:ext uri="{FF2B5EF4-FFF2-40B4-BE49-F238E27FC236}">
                <a16:creationId xmlns:a16="http://schemas.microsoft.com/office/drawing/2014/main" id="{FD7AC503-ABAB-6B48-BC1F-6779D6F532CC}"/>
              </a:ext>
            </a:extLst>
          </p:cNvPr>
          <p:cNvSpPr/>
          <p:nvPr/>
        </p:nvSpPr>
        <p:spPr>
          <a:xfrm>
            <a:off x="4849585" y="903825"/>
            <a:ext cx="7021285" cy="4832092"/>
          </a:xfrm>
          <a:prstGeom prst="rect">
            <a:avLst/>
          </a:prstGeom>
        </p:spPr>
        <p:txBody>
          <a:bodyPr wrap="square">
            <a:spAutoFit/>
          </a:bodyPr>
          <a:lstStyle/>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t>Prematurity </a:t>
            </a:r>
            <a:r>
              <a:rPr lang="en-US" sz="2800" dirty="0">
                <a:sym typeface="Wingdings" pitchFamily="2" charset="2"/>
              </a:rPr>
              <a:t> </a:t>
            </a:r>
            <a:r>
              <a:rPr lang="en-US" sz="2800" i="1" dirty="0"/>
              <a:t>Assessment of physical well-being</a:t>
            </a:r>
          </a:p>
          <a:p>
            <a:pPr marL="342900" indent="-342900">
              <a:buFont typeface="Arial" panose="020B0604020202020204" pitchFamily="34" charset="0"/>
              <a:buChar char="•"/>
            </a:pPr>
            <a:r>
              <a:rPr lang="en-US" sz="2800" dirty="0"/>
              <a:t>Motor, Language, &amp; Cognitive Delays (memory &amp; problem solving) </a:t>
            </a:r>
            <a:r>
              <a:rPr lang="en-US" sz="2800" dirty="0">
                <a:sym typeface="Wingdings" pitchFamily="2" charset="2"/>
              </a:rPr>
              <a:t></a:t>
            </a:r>
            <a:r>
              <a:rPr lang="en-US" sz="2800" dirty="0"/>
              <a:t> </a:t>
            </a:r>
            <a:r>
              <a:rPr lang="en-US" sz="2800" i="1" dirty="0"/>
              <a:t>Neurological assessments of delays</a:t>
            </a:r>
          </a:p>
          <a:p>
            <a:pPr marL="342900" indent="-342900">
              <a:buFont typeface="Arial" panose="020B0604020202020204" pitchFamily="34" charset="0"/>
              <a:buChar char="•"/>
            </a:pPr>
            <a:r>
              <a:rPr lang="en-US" sz="2800" dirty="0"/>
              <a:t>Behavior disorders </a:t>
            </a:r>
            <a:r>
              <a:rPr lang="en-US" sz="2800" dirty="0">
                <a:sym typeface="Wingdings" pitchFamily="2" charset="2"/>
              </a:rPr>
              <a:t></a:t>
            </a:r>
            <a:r>
              <a:rPr lang="en-US" sz="2800" dirty="0"/>
              <a:t> </a:t>
            </a:r>
            <a:r>
              <a:rPr lang="en-US" sz="2800" i="1" dirty="0"/>
              <a:t>Behavioral assessments to identify hyperactivity and ADHD</a:t>
            </a:r>
          </a:p>
          <a:p>
            <a:pPr marL="342900" indent="-342900">
              <a:buFont typeface="Arial" panose="020B0604020202020204" pitchFamily="34" charset="0"/>
              <a:buChar char="•"/>
            </a:pPr>
            <a:r>
              <a:rPr lang="en-US" sz="2800" dirty="0"/>
              <a:t>Childhood trauma </a:t>
            </a:r>
            <a:r>
              <a:rPr lang="en-US" sz="2800" dirty="0">
                <a:sym typeface="Wingdings" pitchFamily="2" charset="2"/>
              </a:rPr>
              <a:t></a:t>
            </a:r>
            <a:r>
              <a:rPr lang="en-US" sz="2800" dirty="0"/>
              <a:t> </a:t>
            </a:r>
            <a:r>
              <a:rPr lang="en-US" sz="2800" i="1" dirty="0"/>
              <a:t>Family assessment to identify support needs</a:t>
            </a:r>
          </a:p>
          <a:p>
            <a:pPr marL="342900" indent="-342900">
              <a:buFont typeface="Arial" panose="020B0604020202020204" pitchFamily="34" charset="0"/>
              <a:buChar char="•"/>
            </a:pPr>
            <a:r>
              <a:rPr lang="en-US" sz="2800" dirty="0"/>
              <a:t>Visual defects </a:t>
            </a:r>
            <a:r>
              <a:rPr lang="en-US" sz="2800" dirty="0">
                <a:sym typeface="Wingdings" pitchFamily="2" charset="2"/>
              </a:rPr>
              <a:t></a:t>
            </a:r>
            <a:r>
              <a:rPr lang="en-US" sz="2800" dirty="0"/>
              <a:t> </a:t>
            </a:r>
            <a:r>
              <a:rPr lang="en-US" sz="2800" i="1" dirty="0"/>
              <a:t>Eye exam for visual defects</a:t>
            </a:r>
          </a:p>
        </p:txBody>
      </p:sp>
    </p:spTree>
    <p:extLst>
      <p:ext uri="{BB962C8B-B14F-4D97-AF65-F5344CB8AC3E}">
        <p14:creationId xmlns:p14="http://schemas.microsoft.com/office/powerpoint/2010/main" val="551850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9F9D4D3-C709-3946-85F7-A0D6F070C487}"/>
              </a:ext>
            </a:extLst>
          </p:cNvPr>
          <p:cNvSpPr>
            <a:spLocks noGrp="1"/>
          </p:cNvSpPr>
          <p:nvPr>
            <p:ph type="title"/>
          </p:nvPr>
        </p:nvSpPr>
        <p:spPr>
          <a:xfrm>
            <a:off x="959157" y="1113764"/>
            <a:ext cx="3269749" cy="4624327"/>
          </a:xfrm>
        </p:spPr>
        <p:txBody>
          <a:bodyPr anchor="ctr">
            <a:normAutofit/>
          </a:bodyPr>
          <a:lstStyle/>
          <a:p>
            <a:r>
              <a:rPr lang="en-US" sz="3000" dirty="0">
                <a:solidFill>
                  <a:srgbClr val="FFFFFF"/>
                </a:solidFill>
              </a:rPr>
              <a:t>poll</a:t>
            </a:r>
          </a:p>
        </p:txBody>
      </p:sp>
      <p:sp>
        <p:nvSpPr>
          <p:cNvPr id="5" name="Content Placeholder 4">
            <a:extLst>
              <a:ext uri="{FF2B5EF4-FFF2-40B4-BE49-F238E27FC236}">
                <a16:creationId xmlns:a16="http://schemas.microsoft.com/office/drawing/2014/main" id="{12DCF38D-CBE6-D845-BEA6-B3EA82400A51}"/>
              </a:ext>
            </a:extLst>
          </p:cNvPr>
          <p:cNvSpPr>
            <a:spLocks noGrp="1"/>
          </p:cNvSpPr>
          <p:nvPr>
            <p:ph idx="1"/>
          </p:nvPr>
        </p:nvSpPr>
        <p:spPr>
          <a:xfrm>
            <a:off x="5155905" y="1113764"/>
            <a:ext cx="6108179" cy="4624327"/>
          </a:xfrm>
        </p:spPr>
        <p:txBody>
          <a:bodyPr anchor="ctr">
            <a:norm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pPr marL="0" indent="0">
              <a:buNone/>
            </a:pPr>
            <a:endParaRPr lang="en-US"/>
          </a:p>
          <a:p>
            <a:endParaRPr lang="en-US"/>
          </a:p>
          <a:p>
            <a:endParaRPr lang="en-US"/>
          </a:p>
          <a:p>
            <a:pPr marL="0" indent="0">
              <a:buNone/>
            </a:pPr>
            <a:endParaRPr lang="en-US"/>
          </a:p>
          <a:p>
            <a:endParaRPr lang="en-US"/>
          </a:p>
          <a:p>
            <a:endParaRPr lang="en-US"/>
          </a:p>
        </p:txBody>
      </p:sp>
      <p:sp>
        <p:nvSpPr>
          <p:cNvPr id="8" name="Rectangle 7">
            <a:extLst>
              <a:ext uri="{FF2B5EF4-FFF2-40B4-BE49-F238E27FC236}">
                <a16:creationId xmlns:a16="http://schemas.microsoft.com/office/drawing/2014/main" id="{FD7AC503-ABAB-6B48-BC1F-6779D6F532CC}"/>
              </a:ext>
            </a:extLst>
          </p:cNvPr>
          <p:cNvSpPr/>
          <p:nvPr/>
        </p:nvSpPr>
        <p:spPr>
          <a:xfrm>
            <a:off x="4849585" y="903825"/>
            <a:ext cx="7021285" cy="3108543"/>
          </a:xfrm>
          <a:prstGeom prst="rect">
            <a:avLst/>
          </a:prstGeom>
        </p:spPr>
        <p:txBody>
          <a:bodyPr wrap="square">
            <a:spAutoFit/>
          </a:bodyPr>
          <a:lstStyle/>
          <a:p>
            <a:r>
              <a:rPr lang="en-US" sz="2800" dirty="0"/>
              <a:t>Which of these conditions have you seen in children you’ve worked with?</a:t>
            </a:r>
          </a:p>
          <a:p>
            <a:pPr marL="342900" indent="-342900">
              <a:buFont typeface="Arial" panose="020B0604020202020204" pitchFamily="34" charset="0"/>
              <a:buChar char="•"/>
            </a:pPr>
            <a:r>
              <a:rPr lang="en-US" sz="2800" dirty="0"/>
              <a:t>Prematurity</a:t>
            </a:r>
            <a:endParaRPr lang="en-US" sz="2800" i="1" dirty="0"/>
          </a:p>
          <a:p>
            <a:pPr marL="342900" indent="-342900">
              <a:buFont typeface="Arial" panose="020B0604020202020204" pitchFamily="34" charset="0"/>
              <a:buChar char="•"/>
            </a:pPr>
            <a:r>
              <a:rPr lang="en-US" sz="2800" dirty="0"/>
              <a:t>Motor, Language, or Cognitive Delays</a:t>
            </a:r>
          </a:p>
          <a:p>
            <a:pPr marL="342900" indent="-342900">
              <a:buFont typeface="Arial" panose="020B0604020202020204" pitchFamily="34" charset="0"/>
              <a:buChar char="•"/>
            </a:pPr>
            <a:r>
              <a:rPr lang="en-US" sz="2800" dirty="0"/>
              <a:t>Behavior disorders </a:t>
            </a:r>
          </a:p>
          <a:p>
            <a:pPr marL="342900" indent="-342900">
              <a:buFont typeface="Arial" panose="020B0604020202020204" pitchFamily="34" charset="0"/>
              <a:buChar char="•"/>
            </a:pPr>
            <a:r>
              <a:rPr lang="en-US" sz="2800" dirty="0"/>
              <a:t>Childhood trauma </a:t>
            </a:r>
          </a:p>
          <a:p>
            <a:pPr marL="342900" indent="-342900">
              <a:buFont typeface="Arial" panose="020B0604020202020204" pitchFamily="34" charset="0"/>
              <a:buChar char="•"/>
            </a:pPr>
            <a:r>
              <a:rPr lang="en-US" sz="2800" dirty="0"/>
              <a:t>Visual defects</a:t>
            </a:r>
            <a:endParaRPr lang="en-US" sz="2800" i="1" dirty="0"/>
          </a:p>
        </p:txBody>
      </p:sp>
    </p:spTree>
    <p:extLst>
      <p:ext uri="{BB962C8B-B14F-4D97-AF65-F5344CB8AC3E}">
        <p14:creationId xmlns:p14="http://schemas.microsoft.com/office/powerpoint/2010/main" val="2340395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228B105-3147-1644-8C79-CE707DA0101B}"/>
              </a:ext>
            </a:extLst>
          </p:cNvPr>
          <p:cNvSpPr>
            <a:spLocks noGrp="1"/>
          </p:cNvSpPr>
          <p:nvPr>
            <p:ph type="title"/>
          </p:nvPr>
        </p:nvSpPr>
        <p:spPr>
          <a:xfrm>
            <a:off x="581192" y="702156"/>
            <a:ext cx="11029616" cy="1478340"/>
          </a:xfrm>
        </p:spPr>
        <p:txBody>
          <a:bodyPr>
            <a:normAutofit/>
          </a:bodyPr>
          <a:lstStyle/>
          <a:p>
            <a:r>
              <a:rPr lang="en-US" dirty="0"/>
              <a:t>Assessment of Physical Wellbeing - Neonatal Abstinence Scoring System (Finnegan &amp; </a:t>
            </a:r>
            <a:r>
              <a:rPr lang="en-US" dirty="0" err="1"/>
              <a:t>Kalthenbach</a:t>
            </a:r>
            <a:r>
              <a:rPr lang="en-US" dirty="0"/>
              <a:t>, 1992)</a:t>
            </a:r>
            <a:br>
              <a:rPr lang="en-US" dirty="0"/>
            </a:br>
            <a:endParaRPr lang="en-US" dirty="0"/>
          </a:p>
        </p:txBody>
      </p:sp>
      <p:sp>
        <p:nvSpPr>
          <p:cNvPr id="6" name="Content Placeholder 5">
            <a:extLst>
              <a:ext uri="{FF2B5EF4-FFF2-40B4-BE49-F238E27FC236}">
                <a16:creationId xmlns:a16="http://schemas.microsoft.com/office/drawing/2014/main" id="{600DBC99-CD7C-364A-9844-DD6E70C5E0B0}"/>
              </a:ext>
            </a:extLst>
          </p:cNvPr>
          <p:cNvSpPr>
            <a:spLocks noGrp="1"/>
          </p:cNvSpPr>
          <p:nvPr>
            <p:ph idx="1"/>
          </p:nvPr>
        </p:nvSpPr>
        <p:spPr/>
        <p:txBody>
          <a:bodyPr>
            <a:normAutofit/>
          </a:bodyPr>
          <a:lstStyle/>
          <a:p>
            <a:r>
              <a:rPr lang="en-US" sz="2400" dirty="0"/>
              <a:t>Central Nervous System Disturbances (e.g., shaking, increased muscle tone)</a:t>
            </a:r>
          </a:p>
          <a:p>
            <a:r>
              <a:rPr lang="en-US" sz="2400" dirty="0"/>
              <a:t>Metabolic/Vasomotor/Respiratory Disturbances (e.g., sweating, nasal flaring)</a:t>
            </a:r>
          </a:p>
          <a:p>
            <a:r>
              <a:rPr lang="en-US" sz="2400" dirty="0"/>
              <a:t>Gastrointestinal Disturbances (e.g., poor feeding, loose stools)</a:t>
            </a:r>
          </a:p>
        </p:txBody>
      </p:sp>
    </p:spTree>
    <p:extLst>
      <p:ext uri="{BB962C8B-B14F-4D97-AF65-F5344CB8AC3E}">
        <p14:creationId xmlns:p14="http://schemas.microsoft.com/office/powerpoint/2010/main" val="1188650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60020" y="5271515"/>
            <a:ext cx="937259" cy="1030223"/>
          </a:xfrm>
          <a:prstGeom prst="rect">
            <a:avLst/>
          </a:prstGeom>
          <a:blipFill>
            <a:blip r:embed="rId3"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81192" y="657206"/>
            <a:ext cx="11029616" cy="1058750"/>
          </a:xfrm>
          <a:prstGeom prst="rect">
            <a:avLst/>
          </a:prstGeom>
        </p:spPr>
        <p:txBody>
          <a:bodyPr vert="horz" wrap="square" lIns="0" tIns="621791" rIns="0" bIns="0" rtlCol="0">
            <a:spAutoFit/>
          </a:bodyPr>
          <a:lstStyle/>
          <a:p>
            <a:pPr marL="173990">
              <a:lnSpc>
                <a:spcPct val="100000"/>
              </a:lnSpc>
              <a:tabLst>
                <a:tab pos="2313940" algn="l"/>
                <a:tab pos="10140315" algn="l"/>
              </a:tabLst>
            </a:pPr>
            <a:r>
              <a:rPr dirty="0"/>
              <a:t> 	</a:t>
            </a:r>
            <a:r>
              <a:rPr spc="-50" dirty="0"/>
              <a:t>C</a:t>
            </a:r>
            <a:r>
              <a:rPr spc="-75" dirty="0"/>
              <a:t>og</a:t>
            </a:r>
            <a:r>
              <a:rPr spc="-70" dirty="0"/>
              <a:t>niti</a:t>
            </a:r>
            <a:r>
              <a:rPr spc="-125" dirty="0"/>
              <a:t>v</a:t>
            </a:r>
            <a:r>
              <a:rPr dirty="0"/>
              <a:t>e</a:t>
            </a:r>
            <a:r>
              <a:rPr spc="-100" dirty="0"/>
              <a:t> </a:t>
            </a:r>
            <a:r>
              <a:rPr lang="en-US" spc="-100" dirty="0"/>
              <a:t>(thought) </a:t>
            </a:r>
            <a:r>
              <a:rPr spc="-80" dirty="0"/>
              <a:t>D</a:t>
            </a:r>
            <a:r>
              <a:rPr spc="-70" dirty="0"/>
              <a:t>e</a:t>
            </a:r>
            <a:r>
              <a:rPr spc="-125" dirty="0"/>
              <a:t>v</a:t>
            </a:r>
            <a:r>
              <a:rPr spc="-70" dirty="0"/>
              <a:t>el</a:t>
            </a:r>
            <a:r>
              <a:rPr spc="-50" dirty="0"/>
              <a:t>op</a:t>
            </a:r>
            <a:r>
              <a:rPr spc="-55" dirty="0"/>
              <a:t>m</a:t>
            </a:r>
            <a:r>
              <a:rPr spc="-70" dirty="0"/>
              <a:t>e</a:t>
            </a:r>
            <a:r>
              <a:rPr spc="-120" dirty="0"/>
              <a:t>n</a:t>
            </a:r>
            <a:r>
              <a:rPr spc="-20" dirty="0"/>
              <a:t>t</a:t>
            </a:r>
            <a:r>
              <a:rPr dirty="0"/>
              <a:t> 	</a:t>
            </a:r>
          </a:p>
        </p:txBody>
      </p:sp>
      <p:sp>
        <p:nvSpPr>
          <p:cNvPr id="5" name="object 5"/>
          <p:cNvSpPr txBox="1">
            <a:spLocks noGrp="1"/>
          </p:cNvSpPr>
          <p:nvPr>
            <p:ph type="sldNum" sz="quarter" idx="7"/>
          </p:nvPr>
        </p:nvSpPr>
        <p:spPr>
          <a:xfrm>
            <a:off x="10958620" y="6574020"/>
            <a:ext cx="187959" cy="160020"/>
          </a:xfrm>
          <a:prstGeom prst="rect">
            <a:avLst/>
          </a:prstGeom>
        </p:spPr>
        <p:txBody>
          <a:bodyPr vert="horz" wrap="square" lIns="0" tIns="0" rIns="0" bIns="0" rtlCol="0">
            <a:spAutoFit/>
          </a:bodyPr>
          <a:lstStyle>
            <a:defPPr>
              <a:defRPr lang="en-US"/>
            </a:defPPr>
            <a:lvl1pPr marL="0" algn="l" defTabSz="914400" rtl="0" eaLnBrk="1" latinLnBrk="0" hangingPunct="1">
              <a:defRPr sz="105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3980">
              <a:lnSpc>
                <a:spcPct val="100000"/>
              </a:lnSpc>
            </a:pPr>
            <a:fld id="{81D60167-4931-47E6-BA6A-407CBD079E47}" type="slidenum">
              <a:rPr lang="en-US" smtClean="0"/>
              <a:pPr marL="93980">
                <a:lnSpc>
                  <a:spcPct val="100000"/>
                </a:lnSpc>
              </a:pPr>
              <a:t>6</a:t>
            </a:fld>
            <a:endParaRPr dirty="0"/>
          </a:p>
        </p:txBody>
      </p:sp>
      <p:sp>
        <p:nvSpPr>
          <p:cNvPr id="4" name="object 4"/>
          <p:cNvSpPr txBox="1"/>
          <p:nvPr/>
        </p:nvSpPr>
        <p:spPr>
          <a:xfrm>
            <a:off x="1176019" y="1911266"/>
            <a:ext cx="9927590" cy="3690562"/>
          </a:xfrm>
          <a:prstGeom prst="rect">
            <a:avLst/>
          </a:prstGeom>
        </p:spPr>
        <p:txBody>
          <a:bodyPr vert="horz" wrap="square" lIns="0" tIns="0" rIns="0" bIns="0" rtlCol="0">
            <a:spAutoFit/>
          </a:bodyPr>
          <a:lstStyle/>
          <a:p>
            <a:pPr marL="12700">
              <a:lnSpc>
                <a:spcPct val="100000"/>
              </a:lnSpc>
            </a:pPr>
            <a:r>
              <a:rPr sz="2400" u="heavy" spc="-15" dirty="0">
                <a:solidFill>
                  <a:srgbClr val="3E3E3E"/>
                </a:solidFill>
                <a:latin typeface="Calibri"/>
                <a:cs typeface="Calibri"/>
              </a:rPr>
              <a:t>In</a:t>
            </a:r>
            <a:r>
              <a:rPr sz="2400" u="heavy" spc="-50" dirty="0">
                <a:solidFill>
                  <a:srgbClr val="3E3E3E"/>
                </a:solidFill>
                <a:latin typeface="Calibri"/>
                <a:cs typeface="Calibri"/>
              </a:rPr>
              <a:t>f</a:t>
            </a:r>
            <a:r>
              <a:rPr sz="2400" u="heavy" dirty="0">
                <a:solidFill>
                  <a:srgbClr val="3E3E3E"/>
                </a:solidFill>
                <a:latin typeface="Calibri"/>
                <a:cs typeface="Calibri"/>
              </a:rPr>
              <a:t>a</a:t>
            </a:r>
            <a:r>
              <a:rPr sz="2400" u="heavy" spc="-25" dirty="0">
                <a:solidFill>
                  <a:srgbClr val="3E3E3E"/>
                </a:solidFill>
                <a:latin typeface="Calibri"/>
                <a:cs typeface="Calibri"/>
              </a:rPr>
              <a:t>n</a:t>
            </a:r>
            <a:r>
              <a:rPr sz="2400" u="heavy" spc="-10" dirty="0">
                <a:solidFill>
                  <a:srgbClr val="3E3E3E"/>
                </a:solidFill>
                <a:latin typeface="Calibri"/>
                <a:cs typeface="Calibri"/>
              </a:rPr>
              <a:t>t</a:t>
            </a:r>
            <a:r>
              <a:rPr sz="2400" u="heavy" spc="-5" dirty="0">
                <a:solidFill>
                  <a:srgbClr val="3E3E3E"/>
                </a:solidFill>
                <a:latin typeface="Calibri"/>
                <a:cs typeface="Calibri"/>
              </a:rPr>
              <a:t>-</a:t>
            </a:r>
            <a:r>
              <a:rPr sz="2400" u="heavy" spc="-225" dirty="0">
                <a:solidFill>
                  <a:srgbClr val="3E3E3E"/>
                </a:solidFill>
                <a:latin typeface="Calibri"/>
                <a:cs typeface="Calibri"/>
              </a:rPr>
              <a:t>T</a:t>
            </a:r>
            <a:r>
              <a:rPr sz="2400" u="heavy" spc="-10" dirty="0">
                <a:solidFill>
                  <a:srgbClr val="3E3E3E"/>
                </a:solidFill>
                <a:latin typeface="Calibri"/>
                <a:cs typeface="Calibri"/>
              </a:rPr>
              <a:t>o</a:t>
            </a:r>
            <a:r>
              <a:rPr sz="2400" u="heavy" spc="-5" dirty="0">
                <a:solidFill>
                  <a:srgbClr val="3E3E3E"/>
                </a:solidFill>
                <a:latin typeface="Calibri"/>
                <a:cs typeface="Calibri"/>
              </a:rPr>
              <a:t>dd</a:t>
            </a:r>
            <a:r>
              <a:rPr sz="2400" u="heavy" dirty="0">
                <a:solidFill>
                  <a:srgbClr val="3E3E3E"/>
                </a:solidFill>
                <a:latin typeface="Calibri"/>
                <a:cs typeface="Calibri"/>
              </a:rPr>
              <a:t>l</a:t>
            </a:r>
            <a:r>
              <a:rPr sz="2400" u="heavy" spc="-10" dirty="0">
                <a:solidFill>
                  <a:srgbClr val="3E3E3E"/>
                </a:solidFill>
                <a:latin typeface="Calibri"/>
                <a:cs typeface="Calibri"/>
              </a:rPr>
              <a:t>er</a:t>
            </a:r>
            <a:r>
              <a:rPr lang="en-US" sz="2400" u="heavy" spc="-10" dirty="0">
                <a:solidFill>
                  <a:srgbClr val="3E3E3E"/>
                </a:solidFill>
                <a:latin typeface="Calibri"/>
                <a:cs typeface="Calibri"/>
              </a:rPr>
              <a:t>s</a:t>
            </a:r>
            <a:endParaRPr sz="2400" dirty="0">
              <a:latin typeface="Calibri"/>
              <a:cs typeface="Calibri"/>
            </a:endParaRPr>
          </a:p>
          <a:p>
            <a:pPr marL="12700" marR="225425">
              <a:lnSpc>
                <a:spcPts val="2160"/>
              </a:lnSpc>
              <a:spcBef>
                <a:spcPts val="1465"/>
              </a:spcBef>
            </a:pPr>
            <a:r>
              <a:rPr lang="en-US" sz="2400" spc="-5" dirty="0">
                <a:solidFill>
                  <a:srgbClr val="3E3E3E"/>
                </a:solidFill>
                <a:latin typeface="Calibri"/>
                <a:cs typeface="Calibri"/>
              </a:rPr>
              <a:t>S</a:t>
            </a:r>
            <a:r>
              <a:rPr sz="2400" spc="-5" dirty="0">
                <a:solidFill>
                  <a:srgbClr val="3E3E3E"/>
                </a:solidFill>
                <a:latin typeface="Calibri"/>
                <a:cs typeface="Calibri"/>
              </a:rPr>
              <a:t>ystemati</a:t>
            </a:r>
            <a:r>
              <a:rPr sz="2400" dirty="0">
                <a:solidFill>
                  <a:srgbClr val="3E3E3E"/>
                </a:solidFill>
                <a:latin typeface="Calibri"/>
                <a:cs typeface="Calibri"/>
              </a:rPr>
              <a:t>c</a:t>
            </a:r>
            <a:r>
              <a:rPr sz="2400" spc="-10" dirty="0">
                <a:solidFill>
                  <a:srgbClr val="3E3E3E"/>
                </a:solidFill>
                <a:latin typeface="Calibri"/>
                <a:cs typeface="Calibri"/>
              </a:rPr>
              <a:t> </a:t>
            </a:r>
            <a:r>
              <a:rPr sz="2400" spc="-5" dirty="0">
                <a:solidFill>
                  <a:srgbClr val="3E3E3E"/>
                </a:solidFill>
                <a:latin typeface="Calibri"/>
                <a:cs typeface="Calibri"/>
              </a:rPr>
              <a:t>revie</a:t>
            </a:r>
            <a:r>
              <a:rPr sz="2400" dirty="0">
                <a:solidFill>
                  <a:srgbClr val="3E3E3E"/>
                </a:solidFill>
                <a:latin typeface="Calibri"/>
                <a:cs typeface="Calibri"/>
              </a:rPr>
              <a:t>w</a:t>
            </a:r>
            <a:r>
              <a:rPr sz="2400" spc="-15" dirty="0">
                <a:solidFill>
                  <a:srgbClr val="3E3E3E"/>
                </a:solidFill>
                <a:latin typeface="Calibri"/>
                <a:cs typeface="Calibri"/>
              </a:rPr>
              <a:t> </a:t>
            </a:r>
            <a:r>
              <a:rPr lang="en-US" sz="2400" spc="-10" dirty="0">
                <a:solidFill>
                  <a:srgbClr val="3E3E3E"/>
                </a:solidFill>
                <a:latin typeface="Calibri"/>
                <a:cs typeface="Calibri"/>
              </a:rPr>
              <a:t>of</a:t>
            </a:r>
            <a:r>
              <a:rPr sz="2400" spc="-5" dirty="0">
                <a:solidFill>
                  <a:srgbClr val="3E3E3E"/>
                </a:solidFill>
                <a:latin typeface="Calibri"/>
                <a:cs typeface="Calibri"/>
              </a:rPr>
              <a:t> cognitiv</a:t>
            </a:r>
            <a:r>
              <a:rPr sz="2400" dirty="0">
                <a:solidFill>
                  <a:srgbClr val="3E3E3E"/>
                </a:solidFill>
                <a:latin typeface="Calibri"/>
                <a:cs typeface="Calibri"/>
              </a:rPr>
              <a:t>e</a:t>
            </a:r>
            <a:r>
              <a:rPr sz="2400" spc="-20" dirty="0">
                <a:solidFill>
                  <a:srgbClr val="3E3E3E"/>
                </a:solidFill>
                <a:latin typeface="Calibri"/>
                <a:cs typeface="Calibri"/>
              </a:rPr>
              <a:t> </a:t>
            </a:r>
            <a:r>
              <a:rPr sz="2400" spc="-5" dirty="0">
                <a:solidFill>
                  <a:srgbClr val="3E3E3E"/>
                </a:solidFill>
                <a:latin typeface="Calibri"/>
                <a:cs typeface="Calibri"/>
              </a:rPr>
              <a:t>an</a:t>
            </a:r>
            <a:r>
              <a:rPr sz="2400" dirty="0">
                <a:solidFill>
                  <a:srgbClr val="3E3E3E"/>
                </a:solidFill>
                <a:latin typeface="Calibri"/>
                <a:cs typeface="Calibri"/>
              </a:rPr>
              <a:t>d</a:t>
            </a:r>
            <a:r>
              <a:rPr sz="2400" spc="-15" dirty="0">
                <a:solidFill>
                  <a:srgbClr val="3E3E3E"/>
                </a:solidFill>
                <a:latin typeface="Calibri"/>
                <a:cs typeface="Calibri"/>
              </a:rPr>
              <a:t> </a:t>
            </a:r>
            <a:r>
              <a:rPr sz="2400" spc="-5" dirty="0">
                <a:solidFill>
                  <a:srgbClr val="3E3E3E"/>
                </a:solidFill>
                <a:latin typeface="Calibri"/>
                <a:cs typeface="Calibri"/>
              </a:rPr>
              <a:t>moto</a:t>
            </a:r>
            <a:r>
              <a:rPr sz="2400" dirty="0">
                <a:solidFill>
                  <a:srgbClr val="3E3E3E"/>
                </a:solidFill>
                <a:latin typeface="Calibri"/>
                <a:cs typeface="Calibri"/>
              </a:rPr>
              <a:t>r</a:t>
            </a:r>
            <a:r>
              <a:rPr sz="2400" spc="-15" dirty="0">
                <a:solidFill>
                  <a:srgbClr val="3E3E3E"/>
                </a:solidFill>
                <a:latin typeface="Calibri"/>
                <a:cs typeface="Calibri"/>
              </a:rPr>
              <a:t> </a:t>
            </a:r>
            <a:r>
              <a:rPr sz="2400" spc="-10" dirty="0">
                <a:solidFill>
                  <a:srgbClr val="3E3E3E"/>
                </a:solidFill>
                <a:latin typeface="Calibri"/>
                <a:cs typeface="Calibri"/>
              </a:rPr>
              <a:t>outcome</a:t>
            </a:r>
            <a:r>
              <a:rPr sz="2400" dirty="0">
                <a:solidFill>
                  <a:srgbClr val="3E3E3E"/>
                </a:solidFill>
                <a:latin typeface="Calibri"/>
                <a:cs typeface="Calibri"/>
              </a:rPr>
              <a:t>s</a:t>
            </a:r>
            <a:r>
              <a:rPr sz="2400" spc="-5" dirty="0">
                <a:solidFill>
                  <a:srgbClr val="3E3E3E"/>
                </a:solidFill>
                <a:latin typeface="Calibri"/>
                <a:cs typeface="Calibri"/>
              </a:rPr>
              <a:t> </a:t>
            </a:r>
            <a:r>
              <a:rPr sz="2400" spc="-10" dirty="0">
                <a:solidFill>
                  <a:srgbClr val="3E3E3E"/>
                </a:solidFill>
                <a:latin typeface="Calibri"/>
                <a:cs typeface="Calibri"/>
              </a:rPr>
              <a:t>o</a:t>
            </a:r>
            <a:r>
              <a:rPr sz="2400" dirty="0">
                <a:solidFill>
                  <a:srgbClr val="3E3E3E"/>
                </a:solidFill>
                <a:latin typeface="Calibri"/>
                <a:cs typeface="Calibri"/>
              </a:rPr>
              <a:t>f</a:t>
            </a:r>
            <a:r>
              <a:rPr sz="2400" spc="-15" dirty="0">
                <a:solidFill>
                  <a:srgbClr val="3E3E3E"/>
                </a:solidFill>
                <a:latin typeface="Calibri"/>
                <a:cs typeface="Calibri"/>
              </a:rPr>
              <a:t> </a:t>
            </a:r>
            <a:r>
              <a:rPr sz="2400" spc="-5" dirty="0">
                <a:solidFill>
                  <a:srgbClr val="3E3E3E"/>
                </a:solidFill>
                <a:latin typeface="Calibri"/>
                <a:cs typeface="Calibri"/>
              </a:rPr>
              <a:t>childre</a:t>
            </a:r>
            <a:r>
              <a:rPr sz="2400" dirty="0">
                <a:solidFill>
                  <a:srgbClr val="3E3E3E"/>
                </a:solidFill>
                <a:latin typeface="Calibri"/>
                <a:cs typeface="Calibri"/>
              </a:rPr>
              <a:t>n</a:t>
            </a:r>
            <a:r>
              <a:rPr sz="2400" spc="-20" dirty="0">
                <a:solidFill>
                  <a:srgbClr val="3E3E3E"/>
                </a:solidFill>
                <a:latin typeface="Calibri"/>
                <a:cs typeface="Calibri"/>
              </a:rPr>
              <a:t> </a:t>
            </a:r>
            <a:r>
              <a:rPr sz="2400" spc="-5" dirty="0">
                <a:solidFill>
                  <a:srgbClr val="3E3E3E"/>
                </a:solidFill>
                <a:latin typeface="Calibri"/>
                <a:cs typeface="Calibri"/>
              </a:rPr>
              <a:t>with </a:t>
            </a:r>
            <a:r>
              <a:rPr sz="2400" dirty="0">
                <a:solidFill>
                  <a:srgbClr val="3E3E3E"/>
                </a:solidFill>
                <a:latin typeface="Calibri"/>
                <a:cs typeface="Calibri"/>
              </a:rPr>
              <a:t>p</a:t>
            </a:r>
            <a:r>
              <a:rPr sz="2400" spc="-30" dirty="0">
                <a:solidFill>
                  <a:srgbClr val="3E3E3E"/>
                </a:solidFill>
                <a:latin typeface="Calibri"/>
                <a:cs typeface="Calibri"/>
              </a:rPr>
              <a:t>r</a:t>
            </a:r>
            <a:r>
              <a:rPr sz="2400" spc="-5" dirty="0">
                <a:solidFill>
                  <a:srgbClr val="3E3E3E"/>
                </a:solidFill>
                <a:latin typeface="Calibri"/>
                <a:cs typeface="Calibri"/>
              </a:rPr>
              <a:t>e</a:t>
            </a:r>
            <a:r>
              <a:rPr sz="2400" dirty="0">
                <a:solidFill>
                  <a:srgbClr val="3E3E3E"/>
                </a:solidFill>
                <a:latin typeface="Calibri"/>
                <a:cs typeface="Calibri"/>
              </a:rPr>
              <a:t>n</a:t>
            </a:r>
            <a:r>
              <a:rPr sz="2400" spc="-25" dirty="0">
                <a:solidFill>
                  <a:srgbClr val="3E3E3E"/>
                </a:solidFill>
                <a:latin typeface="Calibri"/>
                <a:cs typeface="Calibri"/>
              </a:rPr>
              <a:t>at</a:t>
            </a:r>
            <a:r>
              <a:rPr sz="2400" dirty="0">
                <a:solidFill>
                  <a:srgbClr val="3E3E3E"/>
                </a:solidFill>
                <a:latin typeface="Calibri"/>
                <a:cs typeface="Calibri"/>
              </a:rPr>
              <a:t>al</a:t>
            </a:r>
            <a:r>
              <a:rPr sz="2400" spc="10" dirty="0">
                <a:solidFill>
                  <a:srgbClr val="3E3E3E"/>
                </a:solidFill>
                <a:latin typeface="Calibri"/>
                <a:cs typeface="Calibri"/>
              </a:rPr>
              <a:t> </a:t>
            </a:r>
            <a:r>
              <a:rPr sz="2400" spc="-5" dirty="0">
                <a:solidFill>
                  <a:srgbClr val="3E3E3E"/>
                </a:solidFill>
                <a:latin typeface="Calibri"/>
                <a:cs typeface="Calibri"/>
              </a:rPr>
              <a:t>o</a:t>
            </a:r>
            <a:r>
              <a:rPr sz="2400" dirty="0">
                <a:solidFill>
                  <a:srgbClr val="3E3E3E"/>
                </a:solidFill>
                <a:latin typeface="Calibri"/>
                <a:cs typeface="Calibri"/>
              </a:rPr>
              <a:t>p</a:t>
            </a:r>
            <a:r>
              <a:rPr sz="2400" spc="-5" dirty="0">
                <a:solidFill>
                  <a:srgbClr val="3E3E3E"/>
                </a:solidFill>
                <a:latin typeface="Calibri"/>
                <a:cs typeface="Calibri"/>
              </a:rPr>
              <a:t>ioi</a:t>
            </a:r>
            <a:r>
              <a:rPr sz="2400" dirty="0">
                <a:solidFill>
                  <a:srgbClr val="3E3E3E"/>
                </a:solidFill>
                <a:latin typeface="Calibri"/>
                <a:cs typeface="Calibri"/>
              </a:rPr>
              <a:t>d</a:t>
            </a:r>
            <a:r>
              <a:rPr sz="2400" spc="-20" dirty="0">
                <a:solidFill>
                  <a:srgbClr val="3E3E3E"/>
                </a:solidFill>
                <a:latin typeface="Calibri"/>
                <a:cs typeface="Calibri"/>
              </a:rPr>
              <a:t> </a:t>
            </a:r>
            <a:r>
              <a:rPr sz="2400" spc="-40" dirty="0">
                <a:solidFill>
                  <a:srgbClr val="3E3E3E"/>
                </a:solidFill>
                <a:latin typeface="Calibri"/>
                <a:cs typeface="Calibri"/>
              </a:rPr>
              <a:t>e</a:t>
            </a:r>
            <a:r>
              <a:rPr sz="2400" spc="-5" dirty="0">
                <a:solidFill>
                  <a:srgbClr val="3E3E3E"/>
                </a:solidFill>
                <a:latin typeface="Calibri"/>
                <a:cs typeface="Calibri"/>
              </a:rPr>
              <a:t>x</a:t>
            </a:r>
            <a:r>
              <a:rPr sz="2400" dirty="0">
                <a:solidFill>
                  <a:srgbClr val="3E3E3E"/>
                </a:solidFill>
                <a:latin typeface="Calibri"/>
                <a:cs typeface="Calibri"/>
              </a:rPr>
              <a:t>p</a:t>
            </a:r>
            <a:r>
              <a:rPr sz="2400" spc="-5" dirty="0">
                <a:solidFill>
                  <a:srgbClr val="3E3E3E"/>
                </a:solidFill>
                <a:latin typeface="Calibri"/>
                <a:cs typeface="Calibri"/>
              </a:rPr>
              <a:t>os</a:t>
            </a:r>
            <a:r>
              <a:rPr sz="2400" dirty="0">
                <a:solidFill>
                  <a:srgbClr val="3E3E3E"/>
                </a:solidFill>
                <a:latin typeface="Calibri"/>
                <a:cs typeface="Calibri"/>
              </a:rPr>
              <a:t>u</a:t>
            </a:r>
            <a:r>
              <a:rPr sz="2400" spc="-30" dirty="0">
                <a:solidFill>
                  <a:srgbClr val="3E3E3E"/>
                </a:solidFill>
                <a:latin typeface="Calibri"/>
                <a:cs typeface="Calibri"/>
              </a:rPr>
              <a:t>r</a:t>
            </a:r>
            <a:r>
              <a:rPr sz="2400" dirty="0">
                <a:solidFill>
                  <a:srgbClr val="3E3E3E"/>
                </a:solidFill>
                <a:latin typeface="Calibri"/>
                <a:cs typeface="Calibri"/>
              </a:rPr>
              <a:t>e </a:t>
            </a:r>
            <a:r>
              <a:rPr sz="2400" spc="-5" dirty="0">
                <a:solidFill>
                  <a:srgbClr val="3E3E3E"/>
                </a:solidFill>
                <a:latin typeface="Calibri"/>
                <a:cs typeface="Calibri"/>
              </a:rPr>
              <a:t>loo</a:t>
            </a:r>
            <a:r>
              <a:rPr sz="2400" dirty="0">
                <a:solidFill>
                  <a:srgbClr val="3E3E3E"/>
                </a:solidFill>
                <a:latin typeface="Calibri"/>
                <a:cs typeface="Calibri"/>
              </a:rPr>
              <a:t>k</a:t>
            </a:r>
            <a:r>
              <a:rPr sz="2400" spc="-5" dirty="0">
                <a:solidFill>
                  <a:srgbClr val="3E3E3E"/>
                </a:solidFill>
                <a:latin typeface="Calibri"/>
                <a:cs typeface="Calibri"/>
              </a:rPr>
              <a:t>i</a:t>
            </a:r>
            <a:r>
              <a:rPr sz="2400" dirty="0">
                <a:solidFill>
                  <a:srgbClr val="3E3E3E"/>
                </a:solidFill>
                <a:latin typeface="Calibri"/>
                <a:cs typeface="Calibri"/>
              </a:rPr>
              <a:t>ng</a:t>
            </a:r>
            <a:r>
              <a:rPr sz="2400" spc="-15" dirty="0">
                <a:solidFill>
                  <a:srgbClr val="3E3E3E"/>
                </a:solidFill>
                <a:latin typeface="Calibri"/>
                <a:cs typeface="Calibri"/>
              </a:rPr>
              <a:t> </a:t>
            </a:r>
            <a:r>
              <a:rPr sz="2400" spc="-25" dirty="0">
                <a:solidFill>
                  <a:srgbClr val="3E3E3E"/>
                </a:solidFill>
                <a:latin typeface="Calibri"/>
                <a:cs typeface="Calibri"/>
              </a:rPr>
              <a:t>a</a:t>
            </a:r>
            <a:r>
              <a:rPr sz="2400" dirty="0">
                <a:solidFill>
                  <a:srgbClr val="3E3E3E"/>
                </a:solidFill>
                <a:latin typeface="Calibri"/>
                <a:cs typeface="Calibri"/>
              </a:rPr>
              <a:t>t</a:t>
            </a:r>
            <a:r>
              <a:rPr sz="2400" spc="15" dirty="0">
                <a:solidFill>
                  <a:srgbClr val="3E3E3E"/>
                </a:solidFill>
                <a:latin typeface="Calibri"/>
                <a:cs typeface="Calibri"/>
              </a:rPr>
              <a:t> </a:t>
            </a:r>
            <a:r>
              <a:rPr sz="2400" dirty="0">
                <a:solidFill>
                  <a:srgbClr val="3E3E3E"/>
                </a:solidFill>
                <a:latin typeface="Calibri"/>
                <a:cs typeface="Calibri"/>
              </a:rPr>
              <a:t>ch</a:t>
            </a:r>
            <a:r>
              <a:rPr sz="2400" spc="-5" dirty="0">
                <a:solidFill>
                  <a:srgbClr val="3E3E3E"/>
                </a:solidFill>
                <a:latin typeface="Calibri"/>
                <a:cs typeface="Calibri"/>
              </a:rPr>
              <a:t>il</a:t>
            </a:r>
            <a:r>
              <a:rPr sz="2400" dirty="0">
                <a:solidFill>
                  <a:srgbClr val="3E3E3E"/>
                </a:solidFill>
                <a:latin typeface="Calibri"/>
                <a:cs typeface="Calibri"/>
              </a:rPr>
              <a:t>d</a:t>
            </a:r>
            <a:r>
              <a:rPr sz="2400" spc="-30" dirty="0">
                <a:solidFill>
                  <a:srgbClr val="3E3E3E"/>
                </a:solidFill>
                <a:latin typeface="Calibri"/>
                <a:cs typeface="Calibri"/>
              </a:rPr>
              <a:t>r</a:t>
            </a:r>
            <a:r>
              <a:rPr sz="2400" spc="-5" dirty="0">
                <a:solidFill>
                  <a:srgbClr val="3E3E3E"/>
                </a:solidFill>
                <a:latin typeface="Calibri"/>
                <a:cs typeface="Calibri"/>
              </a:rPr>
              <a:t>e</a:t>
            </a:r>
            <a:r>
              <a:rPr sz="2400" dirty="0">
                <a:solidFill>
                  <a:srgbClr val="3E3E3E"/>
                </a:solidFill>
                <a:latin typeface="Calibri"/>
                <a:cs typeface="Calibri"/>
              </a:rPr>
              <a:t>n</a:t>
            </a:r>
            <a:r>
              <a:rPr sz="2400" spc="-5" dirty="0">
                <a:solidFill>
                  <a:srgbClr val="3E3E3E"/>
                </a:solidFill>
                <a:latin typeface="Calibri"/>
                <a:cs typeface="Calibri"/>
              </a:rPr>
              <a:t> </a:t>
            </a:r>
            <a:r>
              <a:rPr sz="2400" dirty="0">
                <a:solidFill>
                  <a:srgbClr val="3E3E3E"/>
                </a:solidFill>
                <a:latin typeface="Calibri"/>
                <a:cs typeface="Calibri"/>
              </a:rPr>
              <a:t>6</a:t>
            </a:r>
            <a:r>
              <a:rPr sz="2400" spc="-5" dirty="0">
                <a:solidFill>
                  <a:srgbClr val="3E3E3E"/>
                </a:solidFill>
                <a:latin typeface="Calibri"/>
                <a:cs typeface="Calibri"/>
              </a:rPr>
              <a:t>-</a:t>
            </a:r>
            <a:r>
              <a:rPr sz="2400" dirty="0">
                <a:solidFill>
                  <a:srgbClr val="3E3E3E"/>
                </a:solidFill>
                <a:latin typeface="Calibri"/>
                <a:cs typeface="Calibri"/>
              </a:rPr>
              <a:t>24</a:t>
            </a:r>
            <a:r>
              <a:rPr sz="2400" spc="-20" dirty="0">
                <a:solidFill>
                  <a:srgbClr val="3E3E3E"/>
                </a:solidFill>
                <a:latin typeface="Calibri"/>
                <a:cs typeface="Calibri"/>
              </a:rPr>
              <a:t> </a:t>
            </a:r>
            <a:r>
              <a:rPr sz="2400" spc="-5" dirty="0">
                <a:solidFill>
                  <a:srgbClr val="3E3E3E"/>
                </a:solidFill>
                <a:latin typeface="Calibri"/>
                <a:cs typeface="Calibri"/>
              </a:rPr>
              <a:t>mo</a:t>
            </a:r>
            <a:r>
              <a:rPr sz="2400" spc="-25" dirty="0">
                <a:solidFill>
                  <a:srgbClr val="3E3E3E"/>
                </a:solidFill>
                <a:latin typeface="Calibri"/>
                <a:cs typeface="Calibri"/>
              </a:rPr>
              <a:t>n</a:t>
            </a:r>
            <a:r>
              <a:rPr sz="2400" dirty="0">
                <a:solidFill>
                  <a:srgbClr val="3E3E3E"/>
                </a:solidFill>
                <a:latin typeface="Calibri"/>
                <a:cs typeface="Calibri"/>
              </a:rPr>
              <a:t>th</a:t>
            </a:r>
            <a:r>
              <a:rPr sz="2400" spc="-5" dirty="0">
                <a:solidFill>
                  <a:srgbClr val="3E3E3E"/>
                </a:solidFill>
                <a:latin typeface="Calibri"/>
                <a:cs typeface="Calibri"/>
              </a:rPr>
              <a:t>s</a:t>
            </a:r>
            <a:r>
              <a:rPr sz="2400" spc="7" baseline="25641" dirty="0">
                <a:solidFill>
                  <a:srgbClr val="3E3E3E"/>
                </a:solidFill>
                <a:latin typeface="Calibri"/>
                <a:cs typeface="Calibri"/>
              </a:rPr>
              <a:t>8</a:t>
            </a:r>
            <a:r>
              <a:rPr sz="2400" spc="15" baseline="25641" dirty="0">
                <a:solidFill>
                  <a:srgbClr val="3E3E3E"/>
                </a:solidFill>
                <a:latin typeface="Calibri"/>
                <a:cs typeface="Calibri"/>
              </a:rPr>
              <a:t>1</a:t>
            </a:r>
            <a:endParaRPr sz="2400" baseline="25641" dirty="0">
              <a:latin typeface="Calibri"/>
              <a:cs typeface="Calibri"/>
            </a:endParaRPr>
          </a:p>
          <a:p>
            <a:pPr marL="304800" indent="-182880">
              <a:lnSpc>
                <a:spcPct val="100000"/>
              </a:lnSpc>
              <a:spcBef>
                <a:spcPts val="155"/>
              </a:spcBef>
              <a:buClr>
                <a:srgbClr val="496F90"/>
              </a:buClr>
              <a:buFont typeface="Calibri"/>
              <a:buChar char="◦"/>
              <a:tabLst>
                <a:tab pos="305435" algn="l"/>
              </a:tabLst>
            </a:pPr>
            <a:r>
              <a:rPr sz="2400" spc="-15" dirty="0">
                <a:solidFill>
                  <a:srgbClr val="3E3E3E"/>
                </a:solidFill>
                <a:latin typeface="Calibri"/>
                <a:cs typeface="Calibri"/>
              </a:rPr>
              <a:t>1</a:t>
            </a:r>
            <a:r>
              <a:rPr sz="2400" spc="-10" dirty="0">
                <a:solidFill>
                  <a:srgbClr val="3E3E3E"/>
                </a:solidFill>
                <a:latin typeface="Calibri"/>
                <a:cs typeface="Calibri"/>
              </a:rPr>
              <a:t>3</a:t>
            </a:r>
            <a:r>
              <a:rPr sz="2400" spc="10" dirty="0">
                <a:solidFill>
                  <a:srgbClr val="3E3E3E"/>
                </a:solidFill>
                <a:latin typeface="Calibri"/>
                <a:cs typeface="Calibri"/>
              </a:rPr>
              <a:t> </a:t>
            </a:r>
            <a:r>
              <a:rPr sz="2400" spc="-20" dirty="0">
                <a:solidFill>
                  <a:srgbClr val="3E3E3E"/>
                </a:solidFill>
                <a:latin typeface="Calibri"/>
                <a:cs typeface="Calibri"/>
              </a:rPr>
              <a:t>s</a:t>
            </a:r>
            <a:r>
              <a:rPr sz="2400" spc="-15" dirty="0">
                <a:solidFill>
                  <a:srgbClr val="3E3E3E"/>
                </a:solidFill>
                <a:latin typeface="Calibri"/>
                <a:cs typeface="Calibri"/>
              </a:rPr>
              <a:t>t</a:t>
            </a:r>
            <a:r>
              <a:rPr sz="2400" dirty="0">
                <a:solidFill>
                  <a:srgbClr val="3E3E3E"/>
                </a:solidFill>
                <a:latin typeface="Calibri"/>
                <a:cs typeface="Calibri"/>
              </a:rPr>
              <a:t>ud</a:t>
            </a:r>
            <a:r>
              <a:rPr sz="2400" spc="-10" dirty="0">
                <a:solidFill>
                  <a:srgbClr val="3E3E3E"/>
                </a:solidFill>
                <a:latin typeface="Calibri"/>
                <a:cs typeface="Calibri"/>
              </a:rPr>
              <a:t>ie</a:t>
            </a:r>
            <a:r>
              <a:rPr sz="2400" dirty="0">
                <a:solidFill>
                  <a:srgbClr val="3E3E3E"/>
                </a:solidFill>
                <a:latin typeface="Calibri"/>
                <a:cs typeface="Calibri"/>
              </a:rPr>
              <a:t>s</a:t>
            </a:r>
            <a:r>
              <a:rPr sz="2400" spc="-5" dirty="0">
                <a:solidFill>
                  <a:srgbClr val="3E3E3E"/>
                </a:solidFill>
                <a:latin typeface="Calibri"/>
                <a:cs typeface="Calibri"/>
              </a:rPr>
              <a:t>, </a:t>
            </a:r>
            <a:r>
              <a:rPr sz="2400" spc="-15" dirty="0">
                <a:solidFill>
                  <a:srgbClr val="3E3E3E"/>
                </a:solidFill>
                <a:latin typeface="Calibri"/>
                <a:cs typeface="Calibri"/>
              </a:rPr>
              <a:t>58</a:t>
            </a:r>
            <a:r>
              <a:rPr sz="2400" spc="-10" dirty="0">
                <a:solidFill>
                  <a:srgbClr val="3E3E3E"/>
                </a:solidFill>
                <a:latin typeface="Calibri"/>
                <a:cs typeface="Calibri"/>
              </a:rPr>
              <a:t>4</a:t>
            </a:r>
            <a:r>
              <a:rPr sz="2400" spc="10" dirty="0">
                <a:solidFill>
                  <a:srgbClr val="3E3E3E"/>
                </a:solidFill>
                <a:latin typeface="Calibri"/>
                <a:cs typeface="Calibri"/>
              </a:rPr>
              <a:t> </a:t>
            </a:r>
            <a:r>
              <a:rPr sz="2400" spc="-20" dirty="0">
                <a:solidFill>
                  <a:srgbClr val="3E3E3E"/>
                </a:solidFill>
                <a:latin typeface="Calibri"/>
                <a:cs typeface="Calibri"/>
              </a:rPr>
              <a:t>c</a:t>
            </a:r>
            <a:r>
              <a:rPr sz="2400" dirty="0">
                <a:solidFill>
                  <a:srgbClr val="3E3E3E"/>
                </a:solidFill>
                <a:latin typeface="Calibri"/>
                <a:cs typeface="Calibri"/>
              </a:rPr>
              <a:t>h</a:t>
            </a:r>
            <a:r>
              <a:rPr sz="2400" spc="-5" dirty="0">
                <a:solidFill>
                  <a:srgbClr val="3E3E3E"/>
                </a:solidFill>
                <a:latin typeface="Calibri"/>
                <a:cs typeface="Calibri"/>
              </a:rPr>
              <a:t>il</a:t>
            </a:r>
            <a:r>
              <a:rPr sz="2400" dirty="0">
                <a:solidFill>
                  <a:srgbClr val="3E3E3E"/>
                </a:solidFill>
                <a:latin typeface="Calibri"/>
                <a:cs typeface="Calibri"/>
              </a:rPr>
              <a:t>d</a:t>
            </a:r>
            <a:r>
              <a:rPr sz="2400" spc="-4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n</a:t>
            </a:r>
            <a:r>
              <a:rPr sz="2400" spc="25" dirty="0">
                <a:solidFill>
                  <a:srgbClr val="3E3E3E"/>
                </a:solidFill>
                <a:latin typeface="Calibri"/>
                <a:cs typeface="Calibri"/>
              </a:rPr>
              <a:t> </a:t>
            </a:r>
            <a:r>
              <a:rPr sz="2400" spc="-20" dirty="0">
                <a:solidFill>
                  <a:srgbClr val="3E3E3E"/>
                </a:solidFill>
                <a:latin typeface="Calibri"/>
                <a:cs typeface="Calibri"/>
              </a:rPr>
              <a:t>w</a:t>
            </a:r>
            <a:r>
              <a:rPr sz="2400" spc="-5" dirty="0">
                <a:solidFill>
                  <a:srgbClr val="3E3E3E"/>
                </a:solidFill>
                <a:latin typeface="Calibri"/>
                <a:cs typeface="Calibri"/>
              </a:rPr>
              <a:t>i</a:t>
            </a:r>
            <a:r>
              <a:rPr sz="2400" spc="-15" dirty="0">
                <a:solidFill>
                  <a:srgbClr val="3E3E3E"/>
                </a:solidFill>
                <a:latin typeface="Calibri"/>
                <a:cs typeface="Calibri"/>
              </a:rPr>
              <a:t>t</a:t>
            </a:r>
            <a:r>
              <a:rPr sz="2400" dirty="0">
                <a:solidFill>
                  <a:srgbClr val="3E3E3E"/>
                </a:solidFill>
                <a:latin typeface="Calibri"/>
                <a:cs typeface="Calibri"/>
              </a:rPr>
              <a:t>h</a:t>
            </a:r>
            <a:r>
              <a:rPr sz="2400" spc="15" dirty="0">
                <a:solidFill>
                  <a:srgbClr val="3E3E3E"/>
                </a:solidFill>
                <a:latin typeface="Calibri"/>
                <a:cs typeface="Calibri"/>
              </a:rPr>
              <a:t> </a:t>
            </a:r>
            <a:r>
              <a:rPr sz="2400" dirty="0">
                <a:solidFill>
                  <a:srgbClr val="3E3E3E"/>
                </a:solidFill>
                <a:latin typeface="Calibri"/>
                <a:cs typeface="Calibri"/>
              </a:rPr>
              <a:t>p</a:t>
            </a:r>
            <a:r>
              <a:rPr sz="2400" spc="-4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n</a:t>
            </a:r>
            <a:r>
              <a:rPr sz="2400" spc="-10" dirty="0">
                <a:solidFill>
                  <a:srgbClr val="3E3E3E"/>
                </a:solidFill>
                <a:latin typeface="Calibri"/>
                <a:cs typeface="Calibri"/>
              </a:rPr>
              <a:t>a</a:t>
            </a:r>
            <a:r>
              <a:rPr sz="2400" spc="-40" dirty="0">
                <a:solidFill>
                  <a:srgbClr val="3E3E3E"/>
                </a:solidFill>
                <a:latin typeface="Calibri"/>
                <a:cs typeface="Calibri"/>
              </a:rPr>
              <a:t>t</a:t>
            </a:r>
            <a:r>
              <a:rPr sz="2400" dirty="0">
                <a:solidFill>
                  <a:srgbClr val="3E3E3E"/>
                </a:solidFill>
                <a:latin typeface="Calibri"/>
                <a:cs typeface="Calibri"/>
              </a:rPr>
              <a:t>al</a:t>
            </a:r>
            <a:r>
              <a:rPr sz="2400" spc="5" dirty="0">
                <a:solidFill>
                  <a:srgbClr val="3E3E3E"/>
                </a:solidFill>
                <a:latin typeface="Calibri"/>
                <a:cs typeface="Calibri"/>
              </a:rPr>
              <a:t> </a:t>
            </a:r>
            <a:r>
              <a:rPr sz="2400" spc="-30" dirty="0">
                <a:solidFill>
                  <a:srgbClr val="3E3E3E"/>
                </a:solidFill>
                <a:latin typeface="Calibri"/>
                <a:cs typeface="Calibri"/>
              </a:rPr>
              <a:t>e</a:t>
            </a:r>
            <a:r>
              <a:rPr sz="2400" dirty="0">
                <a:solidFill>
                  <a:srgbClr val="3E3E3E"/>
                </a:solidFill>
                <a:latin typeface="Calibri"/>
                <a:cs typeface="Calibri"/>
              </a:rPr>
              <a:t>xp</a:t>
            </a:r>
            <a:r>
              <a:rPr sz="2400" spc="-5" dirty="0">
                <a:solidFill>
                  <a:srgbClr val="3E3E3E"/>
                </a:solidFill>
                <a:latin typeface="Calibri"/>
                <a:cs typeface="Calibri"/>
              </a:rPr>
              <a:t>o</a:t>
            </a:r>
            <a:r>
              <a:rPr sz="2400" dirty="0">
                <a:solidFill>
                  <a:srgbClr val="3E3E3E"/>
                </a:solidFill>
                <a:latin typeface="Calibri"/>
                <a:cs typeface="Calibri"/>
              </a:rPr>
              <a:t>su</a:t>
            </a:r>
            <a:r>
              <a:rPr sz="2400" spc="-40" dirty="0">
                <a:solidFill>
                  <a:srgbClr val="3E3E3E"/>
                </a:solidFill>
                <a:latin typeface="Calibri"/>
                <a:cs typeface="Calibri"/>
              </a:rPr>
              <a:t>r</a:t>
            </a:r>
            <a:r>
              <a:rPr sz="2400" spc="-10" dirty="0">
                <a:solidFill>
                  <a:srgbClr val="3E3E3E"/>
                </a:solidFill>
                <a:latin typeface="Calibri"/>
                <a:cs typeface="Calibri"/>
              </a:rPr>
              <a:t>e,</a:t>
            </a:r>
            <a:r>
              <a:rPr sz="2400" spc="-5" dirty="0">
                <a:solidFill>
                  <a:srgbClr val="3E3E3E"/>
                </a:solidFill>
                <a:latin typeface="Calibri"/>
                <a:cs typeface="Calibri"/>
              </a:rPr>
              <a:t> </a:t>
            </a:r>
            <a:r>
              <a:rPr sz="2400" dirty="0">
                <a:solidFill>
                  <a:srgbClr val="3E3E3E"/>
                </a:solidFill>
                <a:latin typeface="Calibri"/>
                <a:cs typeface="Calibri"/>
              </a:rPr>
              <a:t>and</a:t>
            </a:r>
            <a:r>
              <a:rPr sz="2400" spc="15" dirty="0">
                <a:solidFill>
                  <a:srgbClr val="3E3E3E"/>
                </a:solidFill>
                <a:latin typeface="Calibri"/>
                <a:cs typeface="Calibri"/>
              </a:rPr>
              <a:t> </a:t>
            </a:r>
            <a:r>
              <a:rPr sz="2400" spc="-15" dirty="0">
                <a:solidFill>
                  <a:srgbClr val="3E3E3E"/>
                </a:solidFill>
                <a:latin typeface="Calibri"/>
                <a:cs typeface="Calibri"/>
              </a:rPr>
              <a:t>149</a:t>
            </a:r>
            <a:r>
              <a:rPr sz="2400" spc="-10" dirty="0">
                <a:solidFill>
                  <a:srgbClr val="3E3E3E"/>
                </a:solidFill>
                <a:latin typeface="Calibri"/>
                <a:cs typeface="Calibri"/>
              </a:rPr>
              <a:t>6</a:t>
            </a:r>
            <a:r>
              <a:rPr sz="2400" dirty="0">
                <a:solidFill>
                  <a:srgbClr val="3E3E3E"/>
                </a:solidFill>
                <a:latin typeface="Calibri"/>
                <a:cs typeface="Calibri"/>
              </a:rPr>
              <a:t> </a:t>
            </a:r>
            <a:r>
              <a:rPr sz="2400" spc="-30" dirty="0">
                <a:solidFill>
                  <a:srgbClr val="3E3E3E"/>
                </a:solidFill>
                <a:latin typeface="Calibri"/>
                <a:cs typeface="Calibri"/>
              </a:rPr>
              <a:t>c</a:t>
            </a:r>
            <a:r>
              <a:rPr sz="2400" spc="-5" dirty="0">
                <a:solidFill>
                  <a:srgbClr val="3E3E3E"/>
                </a:solidFill>
                <a:latin typeface="Calibri"/>
                <a:cs typeface="Calibri"/>
              </a:rPr>
              <a:t>o</a:t>
            </a:r>
            <a:r>
              <a:rPr sz="2400" spc="-10" dirty="0">
                <a:solidFill>
                  <a:srgbClr val="3E3E3E"/>
                </a:solidFill>
                <a:latin typeface="Calibri"/>
                <a:cs typeface="Calibri"/>
              </a:rPr>
              <a:t>n</a:t>
            </a:r>
            <a:r>
              <a:rPr sz="2400" spc="-15" dirty="0">
                <a:solidFill>
                  <a:srgbClr val="3E3E3E"/>
                </a:solidFill>
                <a:latin typeface="Calibri"/>
                <a:cs typeface="Calibri"/>
              </a:rPr>
              <a:t>t</a:t>
            </a:r>
            <a:r>
              <a:rPr sz="2400" spc="-40" dirty="0">
                <a:solidFill>
                  <a:srgbClr val="3E3E3E"/>
                </a:solidFill>
                <a:latin typeface="Calibri"/>
                <a:cs typeface="Calibri"/>
              </a:rPr>
              <a:t>r</a:t>
            </a:r>
            <a:r>
              <a:rPr sz="2400" spc="-5" dirty="0">
                <a:solidFill>
                  <a:srgbClr val="3E3E3E"/>
                </a:solidFill>
                <a:latin typeface="Calibri"/>
                <a:cs typeface="Calibri"/>
              </a:rPr>
              <a:t>ol</a:t>
            </a:r>
            <a:r>
              <a:rPr sz="2400" dirty="0">
                <a:solidFill>
                  <a:srgbClr val="3E3E3E"/>
                </a:solidFill>
                <a:latin typeface="Calibri"/>
                <a:cs typeface="Calibri"/>
              </a:rPr>
              <a:t>s</a:t>
            </a:r>
            <a:endParaRPr lang="en-US" sz="2400" dirty="0">
              <a:latin typeface="Calibri"/>
              <a:cs typeface="Calibri"/>
            </a:endParaRPr>
          </a:p>
          <a:p>
            <a:pPr marL="304800" indent="-182880">
              <a:lnSpc>
                <a:spcPct val="100000"/>
              </a:lnSpc>
              <a:spcBef>
                <a:spcPts val="155"/>
              </a:spcBef>
              <a:buClr>
                <a:srgbClr val="496F90"/>
              </a:buClr>
              <a:buFont typeface="Calibri"/>
              <a:buChar char="◦"/>
              <a:tabLst>
                <a:tab pos="305435" algn="l"/>
              </a:tabLst>
            </a:pPr>
            <a:r>
              <a:rPr lang="en-US" sz="2400" spc="-10" dirty="0">
                <a:solidFill>
                  <a:srgbClr val="3E3E3E"/>
                </a:solidFill>
                <a:latin typeface="Calibri"/>
                <a:cs typeface="Calibri"/>
              </a:rPr>
              <a:t>Results:</a:t>
            </a:r>
            <a:r>
              <a:rPr sz="2400" spc="-10" dirty="0">
                <a:solidFill>
                  <a:srgbClr val="3E3E3E"/>
                </a:solidFill>
                <a:latin typeface="Calibri"/>
                <a:cs typeface="Calibri"/>
              </a:rPr>
              <a:t> </a:t>
            </a:r>
            <a:r>
              <a:rPr sz="2400" dirty="0">
                <a:solidFill>
                  <a:srgbClr val="3E3E3E"/>
                </a:solidFill>
                <a:latin typeface="Calibri"/>
                <a:cs typeface="Calibri"/>
              </a:rPr>
              <a:t>s</a:t>
            </a:r>
            <a:r>
              <a:rPr sz="2400" spc="-5" dirty="0">
                <a:solidFill>
                  <a:srgbClr val="3E3E3E"/>
                </a:solidFill>
                <a:latin typeface="Calibri"/>
                <a:cs typeface="Calibri"/>
              </a:rPr>
              <a:t>i</a:t>
            </a:r>
            <a:r>
              <a:rPr sz="2400" spc="-10" dirty="0">
                <a:solidFill>
                  <a:srgbClr val="3E3E3E"/>
                </a:solidFill>
                <a:latin typeface="Calibri"/>
                <a:cs typeface="Calibri"/>
              </a:rPr>
              <a:t>g</a:t>
            </a:r>
            <a:r>
              <a:rPr sz="2400" dirty="0">
                <a:solidFill>
                  <a:srgbClr val="3E3E3E"/>
                </a:solidFill>
                <a:latin typeface="Calibri"/>
                <a:cs typeface="Calibri"/>
              </a:rPr>
              <a:t>n</a:t>
            </a:r>
            <a:r>
              <a:rPr sz="2400" spc="-10" dirty="0">
                <a:solidFill>
                  <a:srgbClr val="3E3E3E"/>
                </a:solidFill>
                <a:latin typeface="Calibri"/>
                <a:cs typeface="Calibri"/>
              </a:rPr>
              <a:t>i</a:t>
            </a:r>
            <a:r>
              <a:rPr sz="2400" dirty="0">
                <a:solidFill>
                  <a:srgbClr val="3E3E3E"/>
                </a:solidFill>
                <a:latin typeface="Calibri"/>
                <a:cs typeface="Calibri"/>
              </a:rPr>
              <a:t>f</a:t>
            </a:r>
            <a:r>
              <a:rPr sz="2400" spc="-5" dirty="0">
                <a:solidFill>
                  <a:srgbClr val="3E3E3E"/>
                </a:solidFill>
                <a:latin typeface="Calibri"/>
                <a:cs typeface="Calibri"/>
              </a:rPr>
              <a:t>i</a:t>
            </a:r>
            <a:r>
              <a:rPr sz="2400" spc="-30" dirty="0">
                <a:solidFill>
                  <a:srgbClr val="3E3E3E"/>
                </a:solidFill>
                <a:latin typeface="Calibri"/>
                <a:cs typeface="Calibri"/>
              </a:rPr>
              <a:t>c</a:t>
            </a:r>
            <a:r>
              <a:rPr sz="2400" dirty="0">
                <a:solidFill>
                  <a:srgbClr val="3E3E3E"/>
                </a:solidFill>
                <a:latin typeface="Calibri"/>
                <a:cs typeface="Calibri"/>
              </a:rPr>
              <a:t>a</a:t>
            </a:r>
            <a:r>
              <a:rPr sz="2400" spc="-10" dirty="0">
                <a:solidFill>
                  <a:srgbClr val="3E3E3E"/>
                </a:solidFill>
                <a:latin typeface="Calibri"/>
                <a:cs typeface="Calibri"/>
              </a:rPr>
              <a:t>nt</a:t>
            </a:r>
            <a:r>
              <a:rPr sz="2400" spc="5" dirty="0">
                <a:solidFill>
                  <a:srgbClr val="3E3E3E"/>
                </a:solidFill>
                <a:latin typeface="Calibri"/>
                <a:cs typeface="Calibri"/>
              </a:rPr>
              <a:t> </a:t>
            </a:r>
            <a:r>
              <a:rPr sz="2400" dirty="0">
                <a:solidFill>
                  <a:srgbClr val="3E3E3E"/>
                </a:solidFill>
                <a:latin typeface="Calibri"/>
                <a:cs typeface="Calibri"/>
              </a:rPr>
              <a:t>d</a:t>
            </a:r>
            <a:r>
              <a:rPr sz="2400" spc="-10" dirty="0">
                <a:solidFill>
                  <a:srgbClr val="3E3E3E"/>
                </a:solidFill>
                <a:latin typeface="Calibri"/>
                <a:cs typeface="Calibri"/>
              </a:rPr>
              <a:t>if</a:t>
            </a:r>
            <a:r>
              <a:rPr sz="2400" spc="-50" dirty="0">
                <a:solidFill>
                  <a:srgbClr val="3E3E3E"/>
                </a:solidFill>
                <a:latin typeface="Calibri"/>
                <a:cs typeface="Calibri"/>
              </a:rPr>
              <a:t>f</a:t>
            </a:r>
            <a:r>
              <a:rPr sz="2400" spc="-10" dirty="0">
                <a:solidFill>
                  <a:srgbClr val="3E3E3E"/>
                </a:solidFill>
                <a:latin typeface="Calibri"/>
                <a:cs typeface="Calibri"/>
              </a:rPr>
              <a:t>e</a:t>
            </a:r>
            <a:r>
              <a:rPr sz="2400" spc="-4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n</a:t>
            </a:r>
            <a:r>
              <a:rPr sz="2400" spc="-20" dirty="0">
                <a:solidFill>
                  <a:srgbClr val="3E3E3E"/>
                </a:solidFill>
                <a:latin typeface="Calibri"/>
                <a:cs typeface="Calibri"/>
              </a:rPr>
              <a:t>c</a:t>
            </a:r>
            <a:r>
              <a:rPr sz="2400" spc="-10" dirty="0">
                <a:solidFill>
                  <a:srgbClr val="3E3E3E"/>
                </a:solidFill>
                <a:latin typeface="Calibri"/>
                <a:cs typeface="Calibri"/>
              </a:rPr>
              <a:t>e</a:t>
            </a:r>
            <a:r>
              <a:rPr sz="2400" spc="15" dirty="0">
                <a:solidFill>
                  <a:srgbClr val="3E3E3E"/>
                </a:solidFill>
                <a:latin typeface="Calibri"/>
                <a:cs typeface="Calibri"/>
              </a:rPr>
              <a:t> </a:t>
            </a:r>
            <a:r>
              <a:rPr sz="2400" spc="-5" dirty="0">
                <a:solidFill>
                  <a:srgbClr val="3E3E3E"/>
                </a:solidFill>
                <a:latin typeface="Calibri"/>
                <a:cs typeface="Calibri"/>
              </a:rPr>
              <a:t>i</a:t>
            </a:r>
            <a:r>
              <a:rPr sz="2400" dirty="0">
                <a:solidFill>
                  <a:srgbClr val="3E3E3E"/>
                </a:solidFill>
                <a:latin typeface="Calibri"/>
                <a:cs typeface="Calibri"/>
              </a:rPr>
              <a:t>n</a:t>
            </a:r>
            <a:r>
              <a:rPr sz="2400" spc="10" dirty="0">
                <a:solidFill>
                  <a:srgbClr val="3E3E3E"/>
                </a:solidFill>
                <a:latin typeface="Calibri"/>
                <a:cs typeface="Calibri"/>
              </a:rPr>
              <a:t> </a:t>
            </a:r>
            <a:r>
              <a:rPr sz="2400" dirty="0">
                <a:solidFill>
                  <a:srgbClr val="3E3E3E"/>
                </a:solidFill>
                <a:latin typeface="Calibri"/>
                <a:cs typeface="Calibri"/>
              </a:rPr>
              <a:t>n</a:t>
            </a:r>
            <a:r>
              <a:rPr sz="2400" spc="-10" dirty="0">
                <a:solidFill>
                  <a:srgbClr val="3E3E3E"/>
                </a:solidFill>
                <a:latin typeface="Calibri"/>
                <a:cs typeface="Calibri"/>
              </a:rPr>
              <a:t>e</a:t>
            </a:r>
            <a:r>
              <a:rPr sz="2400" dirty="0">
                <a:solidFill>
                  <a:srgbClr val="3E3E3E"/>
                </a:solidFill>
                <a:latin typeface="Calibri"/>
                <a:cs typeface="Calibri"/>
              </a:rPr>
              <a:t>u</a:t>
            </a:r>
            <a:r>
              <a:rPr sz="2400" spc="-40" dirty="0">
                <a:solidFill>
                  <a:srgbClr val="3E3E3E"/>
                </a:solidFill>
                <a:latin typeface="Calibri"/>
                <a:cs typeface="Calibri"/>
              </a:rPr>
              <a:t>r</a:t>
            </a:r>
            <a:r>
              <a:rPr sz="2400" spc="-5" dirty="0">
                <a:solidFill>
                  <a:srgbClr val="3E3E3E"/>
                </a:solidFill>
                <a:latin typeface="Calibri"/>
                <a:cs typeface="Calibri"/>
              </a:rPr>
              <a:t>o</a:t>
            </a:r>
            <a:r>
              <a:rPr sz="2400" spc="-30" dirty="0">
                <a:solidFill>
                  <a:srgbClr val="3E3E3E"/>
                </a:solidFill>
                <a:latin typeface="Calibri"/>
                <a:cs typeface="Calibri"/>
              </a:rPr>
              <a:t>c</a:t>
            </a:r>
            <a:r>
              <a:rPr sz="2400" spc="-5" dirty="0">
                <a:solidFill>
                  <a:srgbClr val="3E3E3E"/>
                </a:solidFill>
                <a:latin typeface="Calibri"/>
                <a:cs typeface="Calibri"/>
              </a:rPr>
              <a:t>o</a:t>
            </a:r>
            <a:r>
              <a:rPr sz="2400" spc="-10" dirty="0">
                <a:solidFill>
                  <a:srgbClr val="3E3E3E"/>
                </a:solidFill>
                <a:latin typeface="Calibri"/>
                <a:cs typeface="Calibri"/>
              </a:rPr>
              <a:t>g</a:t>
            </a:r>
            <a:r>
              <a:rPr sz="2400" dirty="0">
                <a:solidFill>
                  <a:srgbClr val="3E3E3E"/>
                </a:solidFill>
                <a:latin typeface="Calibri"/>
                <a:cs typeface="Calibri"/>
              </a:rPr>
              <a:t>n</a:t>
            </a:r>
            <a:r>
              <a:rPr sz="2400" spc="-5" dirty="0">
                <a:solidFill>
                  <a:srgbClr val="3E3E3E"/>
                </a:solidFill>
                <a:latin typeface="Calibri"/>
                <a:cs typeface="Calibri"/>
              </a:rPr>
              <a:t>i</a:t>
            </a:r>
            <a:r>
              <a:rPr sz="2400" spc="-15" dirty="0">
                <a:solidFill>
                  <a:srgbClr val="3E3E3E"/>
                </a:solidFill>
                <a:latin typeface="Calibri"/>
                <a:cs typeface="Calibri"/>
              </a:rPr>
              <a:t>t</a:t>
            </a:r>
            <a:r>
              <a:rPr sz="2400" spc="-5" dirty="0">
                <a:solidFill>
                  <a:srgbClr val="3E3E3E"/>
                </a:solidFill>
                <a:latin typeface="Calibri"/>
                <a:cs typeface="Calibri"/>
              </a:rPr>
              <a:t>i</a:t>
            </a:r>
            <a:r>
              <a:rPr sz="2400" spc="-20" dirty="0">
                <a:solidFill>
                  <a:srgbClr val="3E3E3E"/>
                </a:solidFill>
                <a:latin typeface="Calibri"/>
                <a:cs typeface="Calibri"/>
              </a:rPr>
              <a:t>v</a:t>
            </a:r>
            <a:r>
              <a:rPr sz="2400" spc="-10" dirty="0">
                <a:solidFill>
                  <a:srgbClr val="3E3E3E"/>
                </a:solidFill>
                <a:latin typeface="Calibri"/>
                <a:cs typeface="Calibri"/>
              </a:rPr>
              <a:t>e</a:t>
            </a:r>
            <a:r>
              <a:rPr sz="2400" spc="15" dirty="0">
                <a:solidFill>
                  <a:srgbClr val="3E3E3E"/>
                </a:solidFill>
                <a:latin typeface="Calibri"/>
                <a:cs typeface="Calibri"/>
              </a:rPr>
              <a:t> </a:t>
            </a:r>
            <a:r>
              <a:rPr sz="2400" dirty="0">
                <a:solidFill>
                  <a:srgbClr val="3E3E3E"/>
                </a:solidFill>
                <a:latin typeface="Calibri"/>
                <a:cs typeface="Calibri"/>
              </a:rPr>
              <a:t>d</a:t>
            </a:r>
            <a:r>
              <a:rPr sz="2400" spc="-20" dirty="0">
                <a:solidFill>
                  <a:srgbClr val="3E3E3E"/>
                </a:solidFill>
                <a:latin typeface="Calibri"/>
                <a:cs typeface="Calibri"/>
              </a:rPr>
              <a:t>ev</a:t>
            </a:r>
            <a:r>
              <a:rPr sz="2400" spc="-10" dirty="0">
                <a:solidFill>
                  <a:srgbClr val="3E3E3E"/>
                </a:solidFill>
                <a:latin typeface="Calibri"/>
                <a:cs typeface="Calibri"/>
              </a:rPr>
              <a:t>e</a:t>
            </a:r>
            <a:r>
              <a:rPr sz="2400" spc="-5" dirty="0">
                <a:solidFill>
                  <a:srgbClr val="3E3E3E"/>
                </a:solidFill>
                <a:latin typeface="Calibri"/>
                <a:cs typeface="Calibri"/>
              </a:rPr>
              <a:t>lo</a:t>
            </a:r>
            <a:r>
              <a:rPr sz="2400" dirty="0">
                <a:solidFill>
                  <a:srgbClr val="3E3E3E"/>
                </a:solidFill>
                <a:latin typeface="Calibri"/>
                <a:cs typeface="Calibri"/>
              </a:rPr>
              <a:t>p</a:t>
            </a:r>
            <a:r>
              <a:rPr sz="2400" spc="-15" dirty="0">
                <a:solidFill>
                  <a:srgbClr val="3E3E3E"/>
                </a:solidFill>
                <a:latin typeface="Calibri"/>
                <a:cs typeface="Calibri"/>
              </a:rPr>
              <a:t>me</a:t>
            </a:r>
            <a:r>
              <a:rPr sz="2400" spc="-10" dirty="0">
                <a:solidFill>
                  <a:srgbClr val="3E3E3E"/>
                </a:solidFill>
                <a:latin typeface="Calibri"/>
                <a:cs typeface="Calibri"/>
              </a:rPr>
              <a:t>n</a:t>
            </a:r>
            <a:r>
              <a:rPr sz="2400" spc="-15" dirty="0">
                <a:solidFill>
                  <a:srgbClr val="3E3E3E"/>
                </a:solidFill>
                <a:latin typeface="Calibri"/>
                <a:cs typeface="Calibri"/>
              </a:rPr>
              <a:t>t</a:t>
            </a:r>
            <a:r>
              <a:rPr sz="2400" spc="-5" dirty="0">
                <a:solidFill>
                  <a:srgbClr val="3E3E3E"/>
                </a:solidFill>
                <a:latin typeface="Calibri"/>
                <a:cs typeface="Calibri"/>
              </a:rPr>
              <a:t>,</a:t>
            </a:r>
            <a:r>
              <a:rPr sz="2400" spc="5" dirty="0">
                <a:solidFill>
                  <a:srgbClr val="3E3E3E"/>
                </a:solidFill>
                <a:latin typeface="Calibri"/>
                <a:cs typeface="Calibri"/>
              </a:rPr>
              <a:t> </a:t>
            </a:r>
            <a:r>
              <a:rPr sz="2400" spc="-20" dirty="0">
                <a:solidFill>
                  <a:srgbClr val="3E3E3E"/>
                </a:solidFill>
                <a:latin typeface="Calibri"/>
                <a:cs typeface="Calibri"/>
              </a:rPr>
              <a:t>w</a:t>
            </a:r>
            <a:r>
              <a:rPr sz="2400" spc="-5" dirty="0">
                <a:solidFill>
                  <a:srgbClr val="3E3E3E"/>
                </a:solidFill>
                <a:latin typeface="Calibri"/>
                <a:cs typeface="Calibri"/>
              </a:rPr>
              <a:t>i</a:t>
            </a:r>
            <a:r>
              <a:rPr sz="2400" spc="-15" dirty="0">
                <a:solidFill>
                  <a:srgbClr val="3E3E3E"/>
                </a:solidFill>
                <a:latin typeface="Calibri"/>
                <a:cs typeface="Calibri"/>
              </a:rPr>
              <a:t>t</a:t>
            </a:r>
            <a:r>
              <a:rPr sz="2400" dirty="0">
                <a:solidFill>
                  <a:srgbClr val="3E3E3E"/>
                </a:solidFill>
                <a:latin typeface="Calibri"/>
                <a:cs typeface="Calibri"/>
              </a:rPr>
              <a:t>h</a:t>
            </a:r>
            <a:r>
              <a:rPr sz="2400" spc="10" dirty="0">
                <a:solidFill>
                  <a:srgbClr val="3E3E3E"/>
                </a:solidFill>
                <a:latin typeface="Calibri"/>
                <a:cs typeface="Calibri"/>
              </a:rPr>
              <a:t> </a:t>
            </a:r>
            <a:r>
              <a:rPr sz="2400" spc="-20" dirty="0">
                <a:solidFill>
                  <a:srgbClr val="3E3E3E"/>
                </a:solidFill>
                <a:latin typeface="Calibri"/>
                <a:cs typeface="Calibri"/>
              </a:rPr>
              <a:t>c</a:t>
            </a:r>
            <a:r>
              <a:rPr sz="2400" dirty="0">
                <a:solidFill>
                  <a:srgbClr val="3E3E3E"/>
                </a:solidFill>
                <a:latin typeface="Calibri"/>
                <a:cs typeface="Calibri"/>
              </a:rPr>
              <a:t>h</a:t>
            </a:r>
            <a:r>
              <a:rPr sz="2400" spc="-5" dirty="0">
                <a:solidFill>
                  <a:srgbClr val="3E3E3E"/>
                </a:solidFill>
                <a:latin typeface="Calibri"/>
                <a:cs typeface="Calibri"/>
              </a:rPr>
              <a:t>i</a:t>
            </a:r>
            <a:r>
              <a:rPr sz="2400" spc="-10" dirty="0">
                <a:solidFill>
                  <a:srgbClr val="3E3E3E"/>
                </a:solidFill>
                <a:latin typeface="Calibri"/>
                <a:cs typeface="Calibri"/>
              </a:rPr>
              <a:t>l</a:t>
            </a:r>
            <a:r>
              <a:rPr sz="2400" dirty="0">
                <a:solidFill>
                  <a:srgbClr val="3E3E3E"/>
                </a:solidFill>
                <a:latin typeface="Calibri"/>
                <a:cs typeface="Calibri"/>
              </a:rPr>
              <a:t>d</a:t>
            </a:r>
            <a:r>
              <a:rPr sz="2400" spc="-4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n</a:t>
            </a:r>
            <a:r>
              <a:rPr sz="2400" spc="25" dirty="0">
                <a:solidFill>
                  <a:srgbClr val="3E3E3E"/>
                </a:solidFill>
                <a:latin typeface="Calibri"/>
                <a:cs typeface="Calibri"/>
              </a:rPr>
              <a:t> </a:t>
            </a:r>
            <a:r>
              <a:rPr sz="2400" spc="-20" dirty="0">
                <a:solidFill>
                  <a:srgbClr val="3E3E3E"/>
                </a:solidFill>
                <a:latin typeface="Calibri"/>
                <a:cs typeface="Calibri"/>
              </a:rPr>
              <a:t>w</a:t>
            </a:r>
            <a:r>
              <a:rPr sz="2400" spc="-5" dirty="0">
                <a:solidFill>
                  <a:srgbClr val="3E3E3E"/>
                </a:solidFill>
                <a:latin typeface="Calibri"/>
                <a:cs typeface="Calibri"/>
              </a:rPr>
              <a:t>i</a:t>
            </a:r>
            <a:r>
              <a:rPr sz="2400" spc="-15" dirty="0">
                <a:solidFill>
                  <a:srgbClr val="3E3E3E"/>
                </a:solidFill>
                <a:latin typeface="Calibri"/>
                <a:cs typeface="Calibri"/>
              </a:rPr>
              <a:t>t</a:t>
            </a:r>
            <a:r>
              <a:rPr sz="2400" dirty="0">
                <a:solidFill>
                  <a:srgbClr val="3E3E3E"/>
                </a:solidFill>
                <a:latin typeface="Calibri"/>
                <a:cs typeface="Calibri"/>
              </a:rPr>
              <a:t>h</a:t>
            </a:r>
            <a:r>
              <a:rPr sz="2400" spc="25" dirty="0">
                <a:solidFill>
                  <a:srgbClr val="3E3E3E"/>
                </a:solidFill>
                <a:latin typeface="Calibri"/>
                <a:cs typeface="Calibri"/>
              </a:rPr>
              <a:t> </a:t>
            </a:r>
            <a:r>
              <a:rPr sz="2400" dirty="0">
                <a:solidFill>
                  <a:srgbClr val="3E3E3E"/>
                </a:solidFill>
                <a:latin typeface="Calibri"/>
                <a:cs typeface="Calibri"/>
              </a:rPr>
              <a:t>p</a:t>
            </a:r>
            <a:r>
              <a:rPr sz="2400" spc="-4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n</a:t>
            </a:r>
            <a:r>
              <a:rPr sz="2400" spc="-15" dirty="0">
                <a:solidFill>
                  <a:srgbClr val="3E3E3E"/>
                </a:solidFill>
                <a:latin typeface="Calibri"/>
                <a:cs typeface="Calibri"/>
              </a:rPr>
              <a:t>a</a:t>
            </a:r>
            <a:r>
              <a:rPr sz="2400" spc="-40" dirty="0">
                <a:solidFill>
                  <a:srgbClr val="3E3E3E"/>
                </a:solidFill>
                <a:latin typeface="Calibri"/>
                <a:cs typeface="Calibri"/>
              </a:rPr>
              <a:t>t</a:t>
            </a:r>
            <a:r>
              <a:rPr sz="2400" dirty="0">
                <a:solidFill>
                  <a:srgbClr val="3E3E3E"/>
                </a:solidFill>
                <a:latin typeface="Calibri"/>
                <a:cs typeface="Calibri"/>
              </a:rPr>
              <a:t>al </a:t>
            </a:r>
            <a:r>
              <a:rPr sz="2400" spc="-30" dirty="0">
                <a:solidFill>
                  <a:srgbClr val="3E3E3E"/>
                </a:solidFill>
                <a:latin typeface="Calibri"/>
                <a:cs typeface="Calibri"/>
              </a:rPr>
              <a:t>e</a:t>
            </a:r>
            <a:r>
              <a:rPr sz="2400" dirty="0">
                <a:solidFill>
                  <a:srgbClr val="3E3E3E"/>
                </a:solidFill>
                <a:latin typeface="Calibri"/>
                <a:cs typeface="Calibri"/>
              </a:rPr>
              <a:t>xp</a:t>
            </a:r>
            <a:r>
              <a:rPr sz="2400" spc="-5" dirty="0">
                <a:solidFill>
                  <a:srgbClr val="3E3E3E"/>
                </a:solidFill>
                <a:latin typeface="Calibri"/>
                <a:cs typeface="Calibri"/>
              </a:rPr>
              <a:t>o</a:t>
            </a:r>
            <a:r>
              <a:rPr sz="2400" dirty="0">
                <a:solidFill>
                  <a:srgbClr val="3E3E3E"/>
                </a:solidFill>
                <a:latin typeface="Calibri"/>
                <a:cs typeface="Calibri"/>
              </a:rPr>
              <a:t>su</a:t>
            </a:r>
            <a:r>
              <a:rPr sz="2400" spc="-40" dirty="0">
                <a:solidFill>
                  <a:srgbClr val="3E3E3E"/>
                </a:solidFill>
                <a:latin typeface="Calibri"/>
                <a:cs typeface="Calibri"/>
              </a:rPr>
              <a:t>r</a:t>
            </a:r>
            <a:r>
              <a:rPr sz="2400" spc="-10" dirty="0">
                <a:solidFill>
                  <a:srgbClr val="3E3E3E"/>
                </a:solidFill>
                <a:latin typeface="Calibri"/>
                <a:cs typeface="Calibri"/>
              </a:rPr>
              <a:t>e</a:t>
            </a:r>
            <a:r>
              <a:rPr sz="2400" spc="5" dirty="0">
                <a:solidFill>
                  <a:srgbClr val="3E3E3E"/>
                </a:solidFill>
                <a:latin typeface="Calibri"/>
                <a:cs typeface="Calibri"/>
              </a:rPr>
              <a:t> </a:t>
            </a:r>
            <a:r>
              <a:rPr sz="2400" dirty="0">
                <a:solidFill>
                  <a:srgbClr val="3E3E3E"/>
                </a:solidFill>
                <a:latin typeface="Calibri"/>
                <a:cs typeface="Calibri"/>
              </a:rPr>
              <a:t>p</a:t>
            </a:r>
            <a:r>
              <a:rPr sz="2400" spc="-10" dirty="0">
                <a:solidFill>
                  <a:srgbClr val="3E3E3E"/>
                </a:solidFill>
                <a:latin typeface="Calibri"/>
                <a:cs typeface="Calibri"/>
              </a:rPr>
              <a:t>e</a:t>
            </a:r>
            <a:r>
              <a:rPr sz="2400" spc="-15" dirty="0">
                <a:solidFill>
                  <a:srgbClr val="3E3E3E"/>
                </a:solidFill>
                <a:latin typeface="Calibri"/>
                <a:cs typeface="Calibri"/>
              </a:rPr>
              <a:t>r</a:t>
            </a:r>
            <a:r>
              <a:rPr sz="2400" spc="-35" dirty="0">
                <a:solidFill>
                  <a:srgbClr val="3E3E3E"/>
                </a:solidFill>
                <a:latin typeface="Calibri"/>
                <a:cs typeface="Calibri"/>
              </a:rPr>
              <a:t>f</a:t>
            </a:r>
            <a:r>
              <a:rPr sz="2400" spc="-5" dirty="0">
                <a:solidFill>
                  <a:srgbClr val="3E3E3E"/>
                </a:solidFill>
                <a:latin typeface="Calibri"/>
                <a:cs typeface="Calibri"/>
              </a:rPr>
              <a:t>o</a:t>
            </a:r>
            <a:r>
              <a:rPr sz="2400" spc="-15" dirty="0">
                <a:solidFill>
                  <a:srgbClr val="3E3E3E"/>
                </a:solidFill>
                <a:latin typeface="Calibri"/>
                <a:cs typeface="Calibri"/>
              </a:rPr>
              <a:t>r</a:t>
            </a:r>
            <a:r>
              <a:rPr sz="2400" dirty="0">
                <a:solidFill>
                  <a:srgbClr val="3E3E3E"/>
                </a:solidFill>
                <a:latin typeface="Calibri"/>
                <a:cs typeface="Calibri"/>
              </a:rPr>
              <a:t>m</a:t>
            </a:r>
            <a:r>
              <a:rPr sz="2400" spc="-10" dirty="0">
                <a:solidFill>
                  <a:srgbClr val="3E3E3E"/>
                </a:solidFill>
                <a:latin typeface="Calibri"/>
                <a:cs typeface="Calibri"/>
              </a:rPr>
              <a:t>i</a:t>
            </a:r>
            <a:r>
              <a:rPr sz="2400" dirty="0">
                <a:solidFill>
                  <a:srgbClr val="3E3E3E"/>
                </a:solidFill>
                <a:latin typeface="Calibri"/>
                <a:cs typeface="Calibri"/>
              </a:rPr>
              <a:t>n</a:t>
            </a:r>
            <a:r>
              <a:rPr sz="2400" spc="-10" dirty="0">
                <a:solidFill>
                  <a:srgbClr val="3E3E3E"/>
                </a:solidFill>
                <a:latin typeface="Calibri"/>
                <a:cs typeface="Calibri"/>
              </a:rPr>
              <a:t>g</a:t>
            </a:r>
            <a:r>
              <a:rPr sz="2400" spc="5" dirty="0">
                <a:solidFill>
                  <a:srgbClr val="3E3E3E"/>
                </a:solidFill>
                <a:latin typeface="Calibri"/>
                <a:cs typeface="Calibri"/>
              </a:rPr>
              <a:t> </a:t>
            </a:r>
            <a:r>
              <a:rPr sz="2400" spc="-10" dirty="0">
                <a:solidFill>
                  <a:srgbClr val="3E3E3E"/>
                </a:solidFill>
                <a:latin typeface="Calibri"/>
                <a:cs typeface="Calibri"/>
              </a:rPr>
              <a:t>l</a:t>
            </a:r>
            <a:r>
              <a:rPr sz="2400" spc="-15" dirty="0">
                <a:solidFill>
                  <a:srgbClr val="3E3E3E"/>
                </a:solidFill>
                <a:latin typeface="Calibri"/>
                <a:cs typeface="Calibri"/>
              </a:rPr>
              <a:t>o</a:t>
            </a:r>
            <a:r>
              <a:rPr sz="2400" spc="-30" dirty="0">
                <a:solidFill>
                  <a:srgbClr val="3E3E3E"/>
                </a:solidFill>
                <a:latin typeface="Calibri"/>
                <a:cs typeface="Calibri"/>
              </a:rPr>
              <a:t>w</a:t>
            </a:r>
            <a:r>
              <a:rPr sz="2400" spc="-10" dirty="0">
                <a:solidFill>
                  <a:srgbClr val="3E3E3E"/>
                </a:solidFill>
                <a:latin typeface="Calibri"/>
                <a:cs typeface="Calibri"/>
              </a:rPr>
              <a:t>er</a:t>
            </a:r>
            <a:endParaRPr sz="2400" dirty="0">
              <a:latin typeface="Times New Roman"/>
              <a:cs typeface="Times New Roman"/>
            </a:endParaRPr>
          </a:p>
          <a:p>
            <a:pPr marL="12700" marR="544830" indent="-635">
              <a:lnSpc>
                <a:spcPts val="2160"/>
              </a:lnSpc>
            </a:pPr>
            <a:r>
              <a:rPr sz="2400" dirty="0">
                <a:solidFill>
                  <a:srgbClr val="3E3E3E"/>
                </a:solidFill>
                <a:latin typeface="Calibri"/>
                <a:cs typeface="Calibri"/>
              </a:rPr>
              <a:t>Follow up</a:t>
            </a:r>
            <a:r>
              <a:rPr sz="2400" spc="-5" dirty="0">
                <a:solidFill>
                  <a:srgbClr val="3E3E3E"/>
                </a:solidFill>
                <a:latin typeface="Calibri"/>
                <a:cs typeface="Calibri"/>
              </a:rPr>
              <a:t> </a:t>
            </a:r>
            <a:r>
              <a:rPr sz="2400" dirty="0">
                <a:solidFill>
                  <a:srgbClr val="3E3E3E"/>
                </a:solidFill>
                <a:latin typeface="Calibri"/>
                <a:cs typeface="Calibri"/>
              </a:rPr>
              <a:t>study</a:t>
            </a:r>
            <a:r>
              <a:rPr sz="2400" spc="-5" dirty="0">
                <a:solidFill>
                  <a:srgbClr val="3E3E3E"/>
                </a:solidFill>
                <a:latin typeface="Calibri"/>
                <a:cs typeface="Calibri"/>
              </a:rPr>
              <a:t> </a:t>
            </a:r>
            <a:r>
              <a:rPr sz="2400" dirty="0">
                <a:solidFill>
                  <a:srgbClr val="3E3E3E"/>
                </a:solidFill>
                <a:latin typeface="Calibri"/>
                <a:cs typeface="Calibri"/>
              </a:rPr>
              <a:t>of</a:t>
            </a:r>
            <a:r>
              <a:rPr sz="2400" spc="-5" dirty="0">
                <a:solidFill>
                  <a:srgbClr val="3E3E3E"/>
                </a:solidFill>
                <a:latin typeface="Calibri"/>
                <a:cs typeface="Calibri"/>
              </a:rPr>
              <a:t> </a:t>
            </a:r>
            <a:r>
              <a:rPr sz="2400" dirty="0">
                <a:solidFill>
                  <a:srgbClr val="3E3E3E"/>
                </a:solidFill>
                <a:latin typeface="Calibri"/>
                <a:cs typeface="Calibri"/>
              </a:rPr>
              <a:t>149</a:t>
            </a:r>
            <a:r>
              <a:rPr sz="2400" spc="-5" dirty="0">
                <a:solidFill>
                  <a:srgbClr val="3E3E3E"/>
                </a:solidFill>
                <a:latin typeface="Calibri"/>
                <a:cs typeface="Calibri"/>
              </a:rPr>
              <a:t> </a:t>
            </a:r>
            <a:r>
              <a:rPr sz="2400" dirty="0">
                <a:solidFill>
                  <a:srgbClr val="3E3E3E"/>
                </a:solidFill>
                <a:latin typeface="Calibri"/>
                <a:cs typeface="Calibri"/>
              </a:rPr>
              <a:t>children</a:t>
            </a:r>
            <a:r>
              <a:rPr sz="2400" spc="-190" dirty="0">
                <a:solidFill>
                  <a:srgbClr val="3E3E3E"/>
                </a:solidFill>
                <a:latin typeface="Calibri"/>
                <a:cs typeface="Calibri"/>
              </a:rPr>
              <a:t> </a:t>
            </a:r>
            <a:r>
              <a:rPr sz="2400" dirty="0">
                <a:solidFill>
                  <a:srgbClr val="3E3E3E"/>
                </a:solidFill>
                <a:latin typeface="Calibri"/>
                <a:cs typeface="Calibri"/>
              </a:rPr>
              <a:t>–</a:t>
            </a:r>
            <a:r>
              <a:rPr sz="2400" spc="-10" dirty="0">
                <a:solidFill>
                  <a:srgbClr val="3E3E3E"/>
                </a:solidFill>
                <a:latin typeface="Calibri"/>
                <a:cs typeface="Calibri"/>
              </a:rPr>
              <a:t> </a:t>
            </a:r>
            <a:r>
              <a:rPr sz="2400" spc="-5" dirty="0">
                <a:solidFill>
                  <a:srgbClr val="3E3E3E"/>
                </a:solidFill>
                <a:latin typeface="Calibri"/>
                <a:cs typeface="Calibri"/>
              </a:rPr>
              <a:t>m</a:t>
            </a:r>
            <a:r>
              <a:rPr sz="2400" spc="-25" dirty="0">
                <a:solidFill>
                  <a:srgbClr val="3E3E3E"/>
                </a:solidFill>
                <a:latin typeface="Calibri"/>
                <a:cs typeface="Calibri"/>
              </a:rPr>
              <a:t>at</a:t>
            </a:r>
            <a:r>
              <a:rPr sz="2400" spc="-5" dirty="0">
                <a:solidFill>
                  <a:srgbClr val="3E3E3E"/>
                </a:solidFill>
                <a:latin typeface="Calibri"/>
                <a:cs typeface="Calibri"/>
              </a:rPr>
              <a:t>er</a:t>
            </a:r>
            <a:r>
              <a:rPr sz="2400" dirty="0">
                <a:solidFill>
                  <a:srgbClr val="3E3E3E"/>
                </a:solidFill>
                <a:latin typeface="Calibri"/>
                <a:cs typeface="Calibri"/>
              </a:rPr>
              <a:t>nal</a:t>
            </a:r>
            <a:r>
              <a:rPr sz="2400" spc="20" dirty="0">
                <a:solidFill>
                  <a:srgbClr val="3E3E3E"/>
                </a:solidFill>
                <a:latin typeface="Calibri"/>
                <a:cs typeface="Calibri"/>
              </a:rPr>
              <a:t> </a:t>
            </a:r>
            <a:r>
              <a:rPr sz="2400" spc="-5" dirty="0">
                <a:solidFill>
                  <a:srgbClr val="3E3E3E"/>
                </a:solidFill>
                <a:latin typeface="Calibri"/>
                <a:cs typeface="Calibri"/>
              </a:rPr>
              <a:t>m</a:t>
            </a:r>
            <a:r>
              <a:rPr sz="2400" dirty="0">
                <a:solidFill>
                  <a:srgbClr val="3E3E3E"/>
                </a:solidFill>
                <a:latin typeface="Calibri"/>
                <a:cs typeface="Calibri"/>
              </a:rPr>
              <a:t>a</a:t>
            </a:r>
            <a:r>
              <a:rPr sz="2400" spc="-5" dirty="0">
                <a:solidFill>
                  <a:srgbClr val="3E3E3E"/>
                </a:solidFill>
                <a:latin typeface="Calibri"/>
                <a:cs typeface="Calibri"/>
              </a:rPr>
              <a:t>ri</a:t>
            </a:r>
            <a:r>
              <a:rPr sz="2400" dirty="0">
                <a:solidFill>
                  <a:srgbClr val="3E3E3E"/>
                </a:solidFill>
                <a:latin typeface="Calibri"/>
                <a:cs typeface="Calibri"/>
              </a:rPr>
              <a:t>juana u</a:t>
            </a:r>
            <a:r>
              <a:rPr sz="2400" spc="-5" dirty="0">
                <a:solidFill>
                  <a:srgbClr val="3E3E3E"/>
                </a:solidFill>
                <a:latin typeface="Calibri"/>
                <a:cs typeface="Calibri"/>
              </a:rPr>
              <a:t>s</a:t>
            </a:r>
            <a:r>
              <a:rPr sz="2400" dirty="0">
                <a:solidFill>
                  <a:srgbClr val="3E3E3E"/>
                </a:solidFill>
                <a:latin typeface="Calibri"/>
                <a:cs typeface="Calibri"/>
              </a:rPr>
              <a:t>e (n</a:t>
            </a:r>
            <a:r>
              <a:rPr sz="2400" spc="-5" dirty="0">
                <a:solidFill>
                  <a:srgbClr val="3E3E3E"/>
                </a:solidFill>
                <a:latin typeface="Calibri"/>
                <a:cs typeface="Calibri"/>
              </a:rPr>
              <a:t>=</a:t>
            </a:r>
            <a:r>
              <a:rPr sz="2400" dirty="0">
                <a:solidFill>
                  <a:srgbClr val="3E3E3E"/>
                </a:solidFill>
                <a:latin typeface="Calibri"/>
                <a:cs typeface="Calibri"/>
              </a:rPr>
              <a:t>38);</a:t>
            </a:r>
            <a:r>
              <a:rPr sz="2400" spc="-20" dirty="0">
                <a:solidFill>
                  <a:srgbClr val="3E3E3E"/>
                </a:solidFill>
                <a:latin typeface="Calibri"/>
                <a:cs typeface="Calibri"/>
              </a:rPr>
              <a:t> </a:t>
            </a:r>
            <a:r>
              <a:rPr sz="2400" spc="-5" dirty="0">
                <a:solidFill>
                  <a:srgbClr val="3E3E3E"/>
                </a:solidFill>
                <a:latin typeface="Calibri"/>
                <a:cs typeface="Calibri"/>
              </a:rPr>
              <a:t>m</a:t>
            </a:r>
            <a:r>
              <a:rPr sz="2400" spc="-25" dirty="0">
                <a:solidFill>
                  <a:srgbClr val="3E3E3E"/>
                </a:solidFill>
                <a:latin typeface="Calibri"/>
                <a:cs typeface="Calibri"/>
              </a:rPr>
              <a:t>at</a:t>
            </a:r>
            <a:r>
              <a:rPr sz="2400" spc="-5" dirty="0">
                <a:solidFill>
                  <a:srgbClr val="3E3E3E"/>
                </a:solidFill>
                <a:latin typeface="Calibri"/>
                <a:cs typeface="Calibri"/>
              </a:rPr>
              <a:t>er</a:t>
            </a:r>
            <a:r>
              <a:rPr sz="2400" dirty="0">
                <a:solidFill>
                  <a:srgbClr val="3E3E3E"/>
                </a:solidFill>
                <a:latin typeface="Calibri"/>
                <a:cs typeface="Calibri"/>
              </a:rPr>
              <a:t>nal</a:t>
            </a:r>
            <a:r>
              <a:rPr sz="2400" spc="20" dirty="0">
                <a:solidFill>
                  <a:srgbClr val="3E3E3E"/>
                </a:solidFill>
                <a:latin typeface="Calibri"/>
                <a:cs typeface="Calibri"/>
              </a:rPr>
              <a:t> </a:t>
            </a:r>
            <a:r>
              <a:rPr sz="2400" spc="-10" dirty="0">
                <a:solidFill>
                  <a:srgbClr val="3E3E3E"/>
                </a:solidFill>
                <a:latin typeface="Calibri"/>
                <a:cs typeface="Calibri"/>
              </a:rPr>
              <a:t>c</a:t>
            </a:r>
            <a:r>
              <a:rPr sz="2400" spc="-5" dirty="0">
                <a:solidFill>
                  <a:srgbClr val="3E3E3E"/>
                </a:solidFill>
                <a:latin typeface="Calibri"/>
                <a:cs typeface="Calibri"/>
              </a:rPr>
              <a:t>o</a:t>
            </a:r>
            <a:r>
              <a:rPr sz="2400" spc="-10" dirty="0">
                <a:solidFill>
                  <a:srgbClr val="3E3E3E"/>
                </a:solidFill>
                <a:latin typeface="Calibri"/>
                <a:cs typeface="Calibri"/>
              </a:rPr>
              <a:t>c</a:t>
            </a:r>
            <a:r>
              <a:rPr sz="2400" dirty="0">
                <a:solidFill>
                  <a:srgbClr val="3E3E3E"/>
                </a:solidFill>
                <a:latin typeface="Calibri"/>
                <a:cs typeface="Calibri"/>
              </a:rPr>
              <a:t>a</a:t>
            </a:r>
            <a:r>
              <a:rPr sz="2400" spc="-5" dirty="0">
                <a:solidFill>
                  <a:srgbClr val="3E3E3E"/>
                </a:solidFill>
                <a:latin typeface="Calibri"/>
                <a:cs typeface="Calibri"/>
              </a:rPr>
              <a:t>i</a:t>
            </a:r>
            <a:r>
              <a:rPr sz="2400" dirty="0">
                <a:solidFill>
                  <a:srgbClr val="3E3E3E"/>
                </a:solidFill>
                <a:latin typeface="Calibri"/>
                <a:cs typeface="Calibri"/>
              </a:rPr>
              <a:t>ne</a:t>
            </a:r>
            <a:r>
              <a:rPr sz="2400" spc="-25" dirty="0">
                <a:solidFill>
                  <a:srgbClr val="3E3E3E"/>
                </a:solidFill>
                <a:latin typeface="Calibri"/>
                <a:cs typeface="Calibri"/>
              </a:rPr>
              <a:t> </a:t>
            </a:r>
            <a:r>
              <a:rPr sz="2400" dirty="0">
                <a:solidFill>
                  <a:srgbClr val="3E3E3E"/>
                </a:solidFill>
                <a:latin typeface="Calibri"/>
                <a:cs typeface="Calibri"/>
              </a:rPr>
              <a:t>(n</a:t>
            </a:r>
            <a:r>
              <a:rPr sz="2400" spc="-5" dirty="0">
                <a:solidFill>
                  <a:srgbClr val="3E3E3E"/>
                </a:solidFill>
                <a:latin typeface="Calibri"/>
                <a:cs typeface="Calibri"/>
              </a:rPr>
              <a:t>=</a:t>
            </a:r>
            <a:r>
              <a:rPr sz="2400" dirty="0">
                <a:solidFill>
                  <a:srgbClr val="3E3E3E"/>
                </a:solidFill>
                <a:latin typeface="Calibri"/>
                <a:cs typeface="Calibri"/>
              </a:rPr>
              <a:t>35); </a:t>
            </a:r>
            <a:r>
              <a:rPr sz="2400" spc="-5" dirty="0">
                <a:solidFill>
                  <a:srgbClr val="3E3E3E"/>
                </a:solidFill>
                <a:latin typeface="Calibri"/>
                <a:cs typeface="Calibri"/>
              </a:rPr>
              <a:t>m</a:t>
            </a:r>
            <a:r>
              <a:rPr sz="2400" spc="-25" dirty="0">
                <a:solidFill>
                  <a:srgbClr val="3E3E3E"/>
                </a:solidFill>
                <a:latin typeface="Calibri"/>
                <a:cs typeface="Calibri"/>
              </a:rPr>
              <a:t>at</a:t>
            </a:r>
            <a:r>
              <a:rPr sz="2400" spc="-5" dirty="0">
                <a:solidFill>
                  <a:srgbClr val="3E3E3E"/>
                </a:solidFill>
                <a:latin typeface="Calibri"/>
                <a:cs typeface="Calibri"/>
              </a:rPr>
              <a:t>er</a:t>
            </a:r>
            <a:r>
              <a:rPr sz="2400" dirty="0">
                <a:solidFill>
                  <a:srgbClr val="3E3E3E"/>
                </a:solidFill>
                <a:latin typeface="Calibri"/>
                <a:cs typeface="Calibri"/>
              </a:rPr>
              <a:t>nal</a:t>
            </a:r>
            <a:r>
              <a:rPr sz="2400" spc="20" dirty="0">
                <a:solidFill>
                  <a:srgbClr val="3E3E3E"/>
                </a:solidFill>
                <a:latin typeface="Calibri"/>
                <a:cs typeface="Calibri"/>
              </a:rPr>
              <a:t> </a:t>
            </a:r>
            <a:r>
              <a:rPr sz="2400" spc="-5" dirty="0">
                <a:solidFill>
                  <a:srgbClr val="3E3E3E"/>
                </a:solidFill>
                <a:latin typeface="Calibri"/>
                <a:cs typeface="Calibri"/>
              </a:rPr>
              <a:t>m</a:t>
            </a:r>
            <a:r>
              <a:rPr sz="2400" spc="-15" dirty="0">
                <a:solidFill>
                  <a:srgbClr val="3E3E3E"/>
                </a:solidFill>
                <a:latin typeface="Calibri"/>
                <a:cs typeface="Calibri"/>
              </a:rPr>
              <a:t>e</a:t>
            </a:r>
            <a:r>
              <a:rPr sz="2400" dirty="0">
                <a:solidFill>
                  <a:srgbClr val="3E3E3E"/>
                </a:solidFill>
                <a:latin typeface="Calibri"/>
                <a:cs typeface="Calibri"/>
              </a:rPr>
              <a:t>thad</a:t>
            </a:r>
            <a:r>
              <a:rPr sz="2400" spc="-5" dirty="0">
                <a:solidFill>
                  <a:srgbClr val="3E3E3E"/>
                </a:solidFill>
                <a:latin typeface="Calibri"/>
                <a:cs typeface="Calibri"/>
              </a:rPr>
              <a:t>o</a:t>
            </a:r>
            <a:r>
              <a:rPr sz="2400" dirty="0">
                <a:solidFill>
                  <a:srgbClr val="3E3E3E"/>
                </a:solidFill>
                <a:latin typeface="Calibri"/>
                <a:cs typeface="Calibri"/>
              </a:rPr>
              <a:t>ne</a:t>
            </a:r>
            <a:r>
              <a:rPr sz="2400" spc="-10" dirty="0">
                <a:solidFill>
                  <a:srgbClr val="3E3E3E"/>
                </a:solidFill>
                <a:latin typeface="Calibri"/>
                <a:cs typeface="Calibri"/>
              </a:rPr>
              <a:t> </a:t>
            </a:r>
            <a:r>
              <a:rPr sz="2400" spc="-5" dirty="0">
                <a:solidFill>
                  <a:srgbClr val="3E3E3E"/>
                </a:solidFill>
                <a:latin typeface="Calibri"/>
                <a:cs typeface="Calibri"/>
              </a:rPr>
              <a:t>m</a:t>
            </a:r>
            <a:r>
              <a:rPr sz="2400" dirty="0">
                <a:solidFill>
                  <a:srgbClr val="3E3E3E"/>
                </a:solidFill>
                <a:latin typeface="Calibri"/>
                <a:cs typeface="Calibri"/>
              </a:rPr>
              <a:t>a</a:t>
            </a:r>
            <a:r>
              <a:rPr sz="2400" spc="-5" dirty="0">
                <a:solidFill>
                  <a:srgbClr val="3E3E3E"/>
                </a:solidFill>
                <a:latin typeface="Calibri"/>
                <a:cs typeface="Calibri"/>
              </a:rPr>
              <a:t>i</a:t>
            </a:r>
            <a:r>
              <a:rPr sz="2400" spc="-25" dirty="0">
                <a:solidFill>
                  <a:srgbClr val="3E3E3E"/>
                </a:solidFill>
                <a:latin typeface="Calibri"/>
                <a:cs typeface="Calibri"/>
              </a:rPr>
              <a:t>nt</a:t>
            </a:r>
            <a:r>
              <a:rPr sz="2400" spc="-5" dirty="0">
                <a:solidFill>
                  <a:srgbClr val="3E3E3E"/>
                </a:solidFill>
                <a:latin typeface="Calibri"/>
                <a:cs typeface="Calibri"/>
              </a:rPr>
              <a:t>e</a:t>
            </a:r>
            <a:r>
              <a:rPr sz="2400" dirty="0">
                <a:solidFill>
                  <a:srgbClr val="3E3E3E"/>
                </a:solidFill>
                <a:latin typeface="Calibri"/>
                <a:cs typeface="Calibri"/>
              </a:rPr>
              <a:t>nance</a:t>
            </a:r>
            <a:r>
              <a:rPr sz="2400" spc="15" dirty="0">
                <a:solidFill>
                  <a:srgbClr val="3E3E3E"/>
                </a:solidFill>
                <a:latin typeface="Calibri"/>
                <a:cs typeface="Calibri"/>
              </a:rPr>
              <a:t> </a:t>
            </a:r>
            <a:r>
              <a:rPr sz="2400" dirty="0">
                <a:solidFill>
                  <a:srgbClr val="3E3E3E"/>
                </a:solidFill>
                <a:latin typeface="Calibri"/>
                <a:cs typeface="Calibri"/>
              </a:rPr>
              <a:t>(n</a:t>
            </a:r>
            <a:r>
              <a:rPr sz="2400" spc="-5" dirty="0">
                <a:solidFill>
                  <a:srgbClr val="3E3E3E"/>
                </a:solidFill>
                <a:latin typeface="Calibri"/>
                <a:cs typeface="Calibri"/>
              </a:rPr>
              <a:t>=</a:t>
            </a:r>
            <a:r>
              <a:rPr sz="2400" dirty="0">
                <a:solidFill>
                  <a:srgbClr val="3E3E3E"/>
                </a:solidFill>
                <a:latin typeface="Calibri"/>
                <a:cs typeface="Calibri"/>
              </a:rPr>
              <a:t>24);</a:t>
            </a:r>
            <a:r>
              <a:rPr sz="2400" spc="-20" dirty="0">
                <a:solidFill>
                  <a:srgbClr val="3E3E3E"/>
                </a:solidFill>
                <a:latin typeface="Calibri"/>
                <a:cs typeface="Calibri"/>
              </a:rPr>
              <a:t> </a:t>
            </a:r>
            <a:r>
              <a:rPr sz="2400" dirty="0">
                <a:solidFill>
                  <a:srgbClr val="3E3E3E"/>
                </a:solidFill>
                <a:latin typeface="Calibri"/>
                <a:cs typeface="Calibri"/>
              </a:rPr>
              <a:t>and</a:t>
            </a:r>
            <a:r>
              <a:rPr sz="2400" spc="-20" dirty="0">
                <a:solidFill>
                  <a:srgbClr val="3E3E3E"/>
                </a:solidFill>
                <a:latin typeface="Calibri"/>
                <a:cs typeface="Calibri"/>
              </a:rPr>
              <a:t> </a:t>
            </a:r>
            <a:r>
              <a:rPr sz="2400" spc="-10" dirty="0">
                <a:solidFill>
                  <a:srgbClr val="3E3E3E"/>
                </a:solidFill>
                <a:latin typeface="Calibri"/>
                <a:cs typeface="Calibri"/>
              </a:rPr>
              <a:t>c</a:t>
            </a:r>
            <a:r>
              <a:rPr sz="2400" spc="-5" dirty="0">
                <a:solidFill>
                  <a:srgbClr val="3E3E3E"/>
                </a:solidFill>
                <a:latin typeface="Calibri"/>
                <a:cs typeface="Calibri"/>
              </a:rPr>
              <a:t>o</a:t>
            </a:r>
            <a:r>
              <a:rPr sz="2400" spc="-25" dirty="0">
                <a:solidFill>
                  <a:srgbClr val="3E3E3E"/>
                </a:solidFill>
                <a:latin typeface="Calibri"/>
                <a:cs typeface="Calibri"/>
              </a:rPr>
              <a:t>n</a:t>
            </a:r>
            <a:r>
              <a:rPr sz="2400" dirty="0">
                <a:solidFill>
                  <a:srgbClr val="3E3E3E"/>
                </a:solidFill>
                <a:latin typeface="Calibri"/>
                <a:cs typeface="Calibri"/>
              </a:rPr>
              <a:t>t</a:t>
            </a:r>
            <a:r>
              <a:rPr sz="2400" spc="-40" dirty="0">
                <a:solidFill>
                  <a:srgbClr val="3E3E3E"/>
                </a:solidFill>
                <a:latin typeface="Calibri"/>
                <a:cs typeface="Calibri"/>
              </a:rPr>
              <a:t>r</a:t>
            </a:r>
            <a:r>
              <a:rPr sz="2400" spc="-5" dirty="0">
                <a:solidFill>
                  <a:srgbClr val="3E3E3E"/>
                </a:solidFill>
                <a:latin typeface="Calibri"/>
                <a:cs typeface="Calibri"/>
              </a:rPr>
              <a:t>ol</a:t>
            </a:r>
            <a:r>
              <a:rPr sz="2400" dirty="0">
                <a:solidFill>
                  <a:srgbClr val="3E3E3E"/>
                </a:solidFill>
                <a:latin typeface="Calibri"/>
                <a:cs typeface="Calibri"/>
              </a:rPr>
              <a:t>s (n</a:t>
            </a:r>
            <a:r>
              <a:rPr sz="2400" spc="-5" dirty="0">
                <a:solidFill>
                  <a:srgbClr val="3E3E3E"/>
                </a:solidFill>
                <a:latin typeface="Calibri"/>
                <a:cs typeface="Calibri"/>
              </a:rPr>
              <a:t>=</a:t>
            </a:r>
            <a:r>
              <a:rPr sz="2400" dirty="0">
                <a:solidFill>
                  <a:srgbClr val="3E3E3E"/>
                </a:solidFill>
                <a:latin typeface="Calibri"/>
                <a:cs typeface="Calibri"/>
              </a:rPr>
              <a:t>49)</a:t>
            </a:r>
            <a:r>
              <a:rPr sz="2400" spc="-5" dirty="0">
                <a:solidFill>
                  <a:srgbClr val="3E3E3E"/>
                </a:solidFill>
                <a:latin typeface="Calibri"/>
                <a:cs typeface="Calibri"/>
              </a:rPr>
              <a:t> </a:t>
            </a:r>
            <a:r>
              <a:rPr sz="2400" spc="7" baseline="25641" dirty="0">
                <a:solidFill>
                  <a:srgbClr val="3E3E3E"/>
                </a:solidFill>
                <a:latin typeface="Calibri"/>
                <a:cs typeface="Calibri"/>
              </a:rPr>
              <a:t>17</a:t>
            </a:r>
            <a:r>
              <a:rPr sz="2400" spc="15" baseline="25641" dirty="0">
                <a:solidFill>
                  <a:srgbClr val="3E3E3E"/>
                </a:solidFill>
                <a:latin typeface="Calibri"/>
                <a:cs typeface="Calibri"/>
              </a:rPr>
              <a:t>7</a:t>
            </a:r>
            <a:endParaRPr sz="2400" baseline="25641" dirty="0">
              <a:latin typeface="Calibri"/>
              <a:cs typeface="Calibri"/>
            </a:endParaRPr>
          </a:p>
          <a:p>
            <a:pPr marL="304800" marR="5080" indent="-182880">
              <a:lnSpc>
                <a:spcPts val="1939"/>
              </a:lnSpc>
              <a:spcBef>
                <a:spcPts val="415"/>
              </a:spcBef>
              <a:buClr>
                <a:srgbClr val="496F90"/>
              </a:buClr>
              <a:buFont typeface="Calibri"/>
              <a:buChar char="◦"/>
              <a:tabLst>
                <a:tab pos="305435" algn="l"/>
              </a:tabLst>
            </a:pPr>
            <a:r>
              <a:rPr sz="2400" spc="-15" dirty="0">
                <a:solidFill>
                  <a:srgbClr val="3E3E3E"/>
                </a:solidFill>
                <a:latin typeface="Calibri"/>
                <a:cs typeface="Calibri"/>
              </a:rPr>
              <a:t>m</a:t>
            </a:r>
            <a:r>
              <a:rPr sz="2400" spc="-20" dirty="0">
                <a:solidFill>
                  <a:srgbClr val="3E3E3E"/>
                </a:solidFill>
                <a:latin typeface="Calibri"/>
                <a:cs typeface="Calibri"/>
              </a:rPr>
              <a:t>e</a:t>
            </a:r>
            <a:r>
              <a:rPr sz="2400" spc="-15" dirty="0">
                <a:solidFill>
                  <a:srgbClr val="3E3E3E"/>
                </a:solidFill>
                <a:latin typeface="Calibri"/>
                <a:cs typeface="Calibri"/>
              </a:rPr>
              <a:t>t</a:t>
            </a:r>
            <a:r>
              <a:rPr sz="2400" dirty="0">
                <a:solidFill>
                  <a:srgbClr val="3E3E3E"/>
                </a:solidFill>
                <a:latin typeface="Calibri"/>
                <a:cs typeface="Calibri"/>
              </a:rPr>
              <a:t>had</a:t>
            </a:r>
            <a:r>
              <a:rPr sz="2400" spc="-5" dirty="0">
                <a:solidFill>
                  <a:srgbClr val="3E3E3E"/>
                </a:solidFill>
                <a:latin typeface="Calibri"/>
                <a:cs typeface="Calibri"/>
              </a:rPr>
              <a:t>o</a:t>
            </a:r>
            <a:r>
              <a:rPr sz="2400" dirty="0">
                <a:solidFill>
                  <a:srgbClr val="3E3E3E"/>
                </a:solidFill>
                <a:latin typeface="Calibri"/>
                <a:cs typeface="Calibri"/>
              </a:rPr>
              <a:t>n</a:t>
            </a:r>
            <a:r>
              <a:rPr sz="2400" spc="-10" dirty="0">
                <a:solidFill>
                  <a:srgbClr val="3E3E3E"/>
                </a:solidFill>
                <a:latin typeface="Calibri"/>
                <a:cs typeface="Calibri"/>
              </a:rPr>
              <a:t>e</a:t>
            </a:r>
            <a:r>
              <a:rPr sz="2400" spc="15" dirty="0">
                <a:solidFill>
                  <a:srgbClr val="3E3E3E"/>
                </a:solidFill>
                <a:latin typeface="Calibri"/>
                <a:cs typeface="Calibri"/>
              </a:rPr>
              <a:t> </a:t>
            </a:r>
            <a:r>
              <a:rPr sz="2400" spc="-10" dirty="0">
                <a:solidFill>
                  <a:srgbClr val="3E3E3E"/>
                </a:solidFill>
                <a:latin typeface="Calibri"/>
                <a:cs typeface="Calibri"/>
              </a:rPr>
              <a:t>g</a:t>
            </a:r>
            <a:r>
              <a:rPr sz="2400" spc="-40" dirty="0">
                <a:solidFill>
                  <a:srgbClr val="3E3E3E"/>
                </a:solidFill>
                <a:latin typeface="Calibri"/>
                <a:cs typeface="Calibri"/>
              </a:rPr>
              <a:t>r</a:t>
            </a:r>
            <a:r>
              <a:rPr sz="2400" spc="-5" dirty="0">
                <a:solidFill>
                  <a:srgbClr val="3E3E3E"/>
                </a:solidFill>
                <a:latin typeface="Calibri"/>
                <a:cs typeface="Calibri"/>
              </a:rPr>
              <a:t>o</a:t>
            </a:r>
            <a:r>
              <a:rPr sz="2400" dirty="0">
                <a:solidFill>
                  <a:srgbClr val="3E3E3E"/>
                </a:solidFill>
                <a:latin typeface="Calibri"/>
                <a:cs typeface="Calibri"/>
              </a:rPr>
              <a:t>up had</a:t>
            </a:r>
            <a:r>
              <a:rPr sz="2400" spc="15" dirty="0">
                <a:solidFill>
                  <a:srgbClr val="3E3E3E"/>
                </a:solidFill>
                <a:latin typeface="Calibri"/>
                <a:cs typeface="Calibri"/>
              </a:rPr>
              <a:t> </a:t>
            </a:r>
            <a:r>
              <a:rPr sz="2400" dirty="0">
                <a:solidFill>
                  <a:srgbClr val="3E3E3E"/>
                </a:solidFill>
                <a:latin typeface="Calibri"/>
                <a:cs typeface="Calibri"/>
              </a:rPr>
              <a:t>s</a:t>
            </a:r>
            <a:r>
              <a:rPr sz="2400" spc="-10" dirty="0">
                <a:solidFill>
                  <a:srgbClr val="3E3E3E"/>
                </a:solidFill>
                <a:latin typeface="Calibri"/>
                <a:cs typeface="Calibri"/>
              </a:rPr>
              <a:t>ig</a:t>
            </a:r>
            <a:r>
              <a:rPr sz="2400" dirty="0">
                <a:solidFill>
                  <a:srgbClr val="3E3E3E"/>
                </a:solidFill>
                <a:latin typeface="Calibri"/>
                <a:cs typeface="Calibri"/>
              </a:rPr>
              <a:t>n</a:t>
            </a:r>
            <a:r>
              <a:rPr sz="2400" spc="-5" dirty="0">
                <a:solidFill>
                  <a:srgbClr val="3E3E3E"/>
                </a:solidFill>
                <a:latin typeface="Calibri"/>
                <a:cs typeface="Calibri"/>
              </a:rPr>
              <a:t>i</a:t>
            </a:r>
            <a:r>
              <a:rPr sz="2400" dirty="0">
                <a:solidFill>
                  <a:srgbClr val="3E3E3E"/>
                </a:solidFill>
                <a:latin typeface="Calibri"/>
                <a:cs typeface="Calibri"/>
              </a:rPr>
              <a:t>f</a:t>
            </a:r>
            <a:r>
              <a:rPr sz="2400" spc="-5" dirty="0">
                <a:solidFill>
                  <a:srgbClr val="3E3E3E"/>
                </a:solidFill>
                <a:latin typeface="Calibri"/>
                <a:cs typeface="Calibri"/>
              </a:rPr>
              <a:t>i</a:t>
            </a:r>
            <a:r>
              <a:rPr sz="2400" spc="-30" dirty="0">
                <a:solidFill>
                  <a:srgbClr val="3E3E3E"/>
                </a:solidFill>
                <a:latin typeface="Calibri"/>
                <a:cs typeface="Calibri"/>
              </a:rPr>
              <a:t>c</a:t>
            </a:r>
            <a:r>
              <a:rPr sz="2400" dirty="0">
                <a:solidFill>
                  <a:srgbClr val="3E3E3E"/>
                </a:solidFill>
                <a:latin typeface="Calibri"/>
                <a:cs typeface="Calibri"/>
              </a:rPr>
              <a:t>a</a:t>
            </a:r>
            <a:r>
              <a:rPr sz="2400" spc="-10" dirty="0">
                <a:solidFill>
                  <a:srgbClr val="3E3E3E"/>
                </a:solidFill>
                <a:latin typeface="Calibri"/>
                <a:cs typeface="Calibri"/>
              </a:rPr>
              <a:t>n</a:t>
            </a:r>
            <a:r>
              <a:rPr sz="2400" spc="-15" dirty="0">
                <a:solidFill>
                  <a:srgbClr val="3E3E3E"/>
                </a:solidFill>
                <a:latin typeface="Calibri"/>
                <a:cs typeface="Calibri"/>
              </a:rPr>
              <a:t>t</a:t>
            </a:r>
            <a:r>
              <a:rPr sz="2400" spc="-5" dirty="0">
                <a:solidFill>
                  <a:srgbClr val="3E3E3E"/>
                </a:solidFill>
                <a:latin typeface="Calibri"/>
                <a:cs typeface="Calibri"/>
              </a:rPr>
              <a:t>l</a:t>
            </a:r>
            <a:r>
              <a:rPr sz="2400" spc="-10" dirty="0">
                <a:solidFill>
                  <a:srgbClr val="3E3E3E"/>
                </a:solidFill>
                <a:latin typeface="Calibri"/>
                <a:cs typeface="Calibri"/>
              </a:rPr>
              <a:t>y</a:t>
            </a:r>
            <a:r>
              <a:rPr sz="2400" spc="10" dirty="0">
                <a:solidFill>
                  <a:srgbClr val="3E3E3E"/>
                </a:solidFill>
                <a:latin typeface="Calibri"/>
                <a:cs typeface="Calibri"/>
              </a:rPr>
              <a:t> </a:t>
            </a:r>
            <a:r>
              <a:rPr sz="2400" spc="-5" dirty="0">
                <a:solidFill>
                  <a:srgbClr val="3E3E3E"/>
                </a:solidFill>
                <a:latin typeface="Calibri"/>
                <a:cs typeface="Calibri"/>
              </a:rPr>
              <a:t>l</a:t>
            </a:r>
            <a:r>
              <a:rPr sz="2400" spc="-15" dirty="0">
                <a:solidFill>
                  <a:srgbClr val="3E3E3E"/>
                </a:solidFill>
                <a:latin typeface="Calibri"/>
                <a:cs typeface="Calibri"/>
              </a:rPr>
              <a:t>o</a:t>
            </a:r>
            <a:r>
              <a:rPr sz="2400" spc="-30" dirty="0">
                <a:solidFill>
                  <a:srgbClr val="3E3E3E"/>
                </a:solidFill>
                <a:latin typeface="Calibri"/>
                <a:cs typeface="Calibri"/>
              </a:rPr>
              <a:t>w</a:t>
            </a:r>
            <a:r>
              <a:rPr sz="2400" spc="-10" dirty="0">
                <a:solidFill>
                  <a:srgbClr val="3E3E3E"/>
                </a:solidFill>
                <a:latin typeface="Calibri"/>
                <a:cs typeface="Calibri"/>
              </a:rPr>
              <a:t>er</a:t>
            </a:r>
            <a:r>
              <a:rPr sz="2400" spc="5" dirty="0">
                <a:solidFill>
                  <a:srgbClr val="3E3E3E"/>
                </a:solidFill>
                <a:latin typeface="Calibri"/>
                <a:cs typeface="Calibri"/>
              </a:rPr>
              <a:t> </a:t>
            </a:r>
            <a:r>
              <a:rPr sz="2400" spc="-30" dirty="0">
                <a:solidFill>
                  <a:srgbClr val="3E3E3E"/>
                </a:solidFill>
                <a:latin typeface="Calibri"/>
                <a:cs typeface="Calibri"/>
              </a:rPr>
              <a:t>c</a:t>
            </a:r>
            <a:r>
              <a:rPr sz="2400" spc="-5" dirty="0">
                <a:solidFill>
                  <a:srgbClr val="3E3E3E"/>
                </a:solidFill>
                <a:latin typeface="Calibri"/>
                <a:cs typeface="Calibri"/>
              </a:rPr>
              <a:t>o</a:t>
            </a:r>
            <a:r>
              <a:rPr sz="2400" spc="-10" dirty="0">
                <a:solidFill>
                  <a:srgbClr val="3E3E3E"/>
                </a:solidFill>
                <a:latin typeface="Calibri"/>
                <a:cs typeface="Calibri"/>
              </a:rPr>
              <a:t>g</a:t>
            </a:r>
            <a:r>
              <a:rPr sz="2400" dirty="0">
                <a:solidFill>
                  <a:srgbClr val="3E3E3E"/>
                </a:solidFill>
                <a:latin typeface="Calibri"/>
                <a:cs typeface="Calibri"/>
              </a:rPr>
              <a:t>n</a:t>
            </a:r>
            <a:r>
              <a:rPr sz="2400" spc="-5" dirty="0">
                <a:solidFill>
                  <a:srgbClr val="3E3E3E"/>
                </a:solidFill>
                <a:latin typeface="Calibri"/>
                <a:cs typeface="Calibri"/>
              </a:rPr>
              <a:t>i</a:t>
            </a:r>
            <a:r>
              <a:rPr sz="2400" spc="-15" dirty="0">
                <a:solidFill>
                  <a:srgbClr val="3E3E3E"/>
                </a:solidFill>
                <a:latin typeface="Calibri"/>
                <a:cs typeface="Calibri"/>
              </a:rPr>
              <a:t>t</a:t>
            </a:r>
            <a:r>
              <a:rPr sz="2400" spc="-10" dirty="0">
                <a:solidFill>
                  <a:srgbClr val="3E3E3E"/>
                </a:solidFill>
                <a:latin typeface="Calibri"/>
                <a:cs typeface="Calibri"/>
              </a:rPr>
              <a:t>i</a:t>
            </a:r>
            <a:r>
              <a:rPr sz="2400" spc="-20" dirty="0">
                <a:solidFill>
                  <a:srgbClr val="3E3E3E"/>
                </a:solidFill>
                <a:latin typeface="Calibri"/>
                <a:cs typeface="Calibri"/>
              </a:rPr>
              <a:t>v</a:t>
            </a:r>
            <a:r>
              <a:rPr sz="2400" spc="-10" dirty="0">
                <a:solidFill>
                  <a:srgbClr val="3E3E3E"/>
                </a:solidFill>
                <a:latin typeface="Calibri"/>
                <a:cs typeface="Calibri"/>
              </a:rPr>
              <a:t>e</a:t>
            </a:r>
            <a:r>
              <a:rPr sz="2400" spc="15" dirty="0">
                <a:solidFill>
                  <a:srgbClr val="3E3E3E"/>
                </a:solidFill>
                <a:latin typeface="Calibri"/>
                <a:cs typeface="Calibri"/>
              </a:rPr>
              <a:t> </a:t>
            </a:r>
            <a:r>
              <a:rPr sz="2400" dirty="0">
                <a:solidFill>
                  <a:srgbClr val="3E3E3E"/>
                </a:solidFill>
                <a:latin typeface="Calibri"/>
                <a:cs typeface="Calibri"/>
              </a:rPr>
              <a:t>s</a:t>
            </a:r>
            <a:r>
              <a:rPr sz="2400" spc="-30" dirty="0">
                <a:solidFill>
                  <a:srgbClr val="3E3E3E"/>
                </a:solidFill>
                <a:latin typeface="Calibri"/>
                <a:cs typeface="Calibri"/>
              </a:rPr>
              <a:t>c</a:t>
            </a:r>
            <a:r>
              <a:rPr sz="2400" spc="-5" dirty="0">
                <a:solidFill>
                  <a:srgbClr val="3E3E3E"/>
                </a:solidFill>
                <a:latin typeface="Calibri"/>
                <a:cs typeface="Calibri"/>
              </a:rPr>
              <a:t>o</a:t>
            </a:r>
            <a:r>
              <a:rPr sz="2400" spc="-4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s </a:t>
            </a:r>
            <a:r>
              <a:rPr sz="2400" spc="-30" dirty="0">
                <a:solidFill>
                  <a:srgbClr val="3E3E3E"/>
                </a:solidFill>
                <a:latin typeface="Calibri"/>
                <a:cs typeface="Calibri"/>
              </a:rPr>
              <a:t>c</a:t>
            </a:r>
            <a:r>
              <a:rPr sz="2400" spc="-5" dirty="0">
                <a:solidFill>
                  <a:srgbClr val="3E3E3E"/>
                </a:solidFill>
                <a:latin typeface="Calibri"/>
                <a:cs typeface="Calibri"/>
              </a:rPr>
              <a:t>o</a:t>
            </a:r>
            <a:r>
              <a:rPr sz="2400" dirty="0">
                <a:solidFill>
                  <a:srgbClr val="3E3E3E"/>
                </a:solidFill>
                <a:latin typeface="Calibri"/>
                <a:cs typeface="Calibri"/>
              </a:rPr>
              <a:t>mp</a:t>
            </a:r>
            <a:r>
              <a:rPr sz="2400" spc="-10" dirty="0">
                <a:solidFill>
                  <a:srgbClr val="3E3E3E"/>
                </a:solidFill>
                <a:latin typeface="Calibri"/>
                <a:cs typeface="Calibri"/>
              </a:rPr>
              <a:t>a</a:t>
            </a:r>
            <a:r>
              <a:rPr sz="2400" spc="-4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d</a:t>
            </a:r>
            <a:r>
              <a:rPr sz="2400" spc="10" dirty="0">
                <a:solidFill>
                  <a:srgbClr val="3E3E3E"/>
                </a:solidFill>
                <a:latin typeface="Calibri"/>
                <a:cs typeface="Calibri"/>
              </a:rPr>
              <a:t> </a:t>
            </a:r>
            <a:r>
              <a:rPr sz="2400" spc="-25" dirty="0">
                <a:solidFill>
                  <a:srgbClr val="3E3E3E"/>
                </a:solidFill>
                <a:latin typeface="Calibri"/>
                <a:cs typeface="Calibri"/>
              </a:rPr>
              <a:t>t</a:t>
            </a:r>
            <a:r>
              <a:rPr sz="2400" dirty="0">
                <a:solidFill>
                  <a:srgbClr val="3E3E3E"/>
                </a:solidFill>
                <a:latin typeface="Calibri"/>
                <a:cs typeface="Calibri"/>
              </a:rPr>
              <a:t>o </a:t>
            </a:r>
            <a:r>
              <a:rPr sz="2400" spc="-5" dirty="0">
                <a:solidFill>
                  <a:srgbClr val="3E3E3E"/>
                </a:solidFill>
                <a:latin typeface="Calibri"/>
                <a:cs typeface="Calibri"/>
              </a:rPr>
              <a:t>o</a:t>
            </a:r>
            <a:r>
              <a:rPr sz="2400" spc="-15" dirty="0">
                <a:solidFill>
                  <a:srgbClr val="3E3E3E"/>
                </a:solidFill>
                <a:latin typeface="Calibri"/>
                <a:cs typeface="Calibri"/>
              </a:rPr>
              <a:t>t</a:t>
            </a:r>
            <a:r>
              <a:rPr sz="2400" dirty="0">
                <a:solidFill>
                  <a:srgbClr val="3E3E3E"/>
                </a:solidFill>
                <a:latin typeface="Calibri"/>
                <a:cs typeface="Calibri"/>
              </a:rPr>
              <a:t>h</a:t>
            </a:r>
            <a:r>
              <a:rPr sz="2400" spc="-10" dirty="0">
                <a:solidFill>
                  <a:srgbClr val="3E3E3E"/>
                </a:solidFill>
                <a:latin typeface="Calibri"/>
                <a:cs typeface="Calibri"/>
              </a:rPr>
              <a:t>er</a:t>
            </a:r>
            <a:r>
              <a:rPr sz="2400" spc="5" dirty="0">
                <a:solidFill>
                  <a:srgbClr val="3E3E3E"/>
                </a:solidFill>
                <a:latin typeface="Calibri"/>
                <a:cs typeface="Calibri"/>
              </a:rPr>
              <a:t> </a:t>
            </a:r>
            <a:r>
              <a:rPr sz="2400" spc="-10" dirty="0">
                <a:solidFill>
                  <a:srgbClr val="3E3E3E"/>
                </a:solidFill>
                <a:latin typeface="Calibri"/>
                <a:cs typeface="Calibri"/>
              </a:rPr>
              <a:t>g</a:t>
            </a:r>
            <a:r>
              <a:rPr sz="2400" spc="-40" dirty="0">
                <a:solidFill>
                  <a:srgbClr val="3E3E3E"/>
                </a:solidFill>
                <a:latin typeface="Calibri"/>
                <a:cs typeface="Calibri"/>
              </a:rPr>
              <a:t>r</a:t>
            </a:r>
            <a:r>
              <a:rPr sz="2400" spc="-5" dirty="0">
                <a:solidFill>
                  <a:srgbClr val="3E3E3E"/>
                </a:solidFill>
                <a:latin typeface="Calibri"/>
                <a:cs typeface="Calibri"/>
              </a:rPr>
              <a:t>o</a:t>
            </a:r>
            <a:r>
              <a:rPr sz="2400" dirty="0">
                <a:solidFill>
                  <a:srgbClr val="3E3E3E"/>
                </a:solidFill>
                <a:latin typeface="Calibri"/>
                <a:cs typeface="Calibri"/>
              </a:rPr>
              <a:t>u</a:t>
            </a:r>
            <a:r>
              <a:rPr sz="2400" spc="-10" dirty="0">
                <a:solidFill>
                  <a:srgbClr val="3E3E3E"/>
                </a:solidFill>
                <a:latin typeface="Calibri"/>
                <a:cs typeface="Calibri"/>
              </a:rPr>
              <a:t>p</a:t>
            </a:r>
            <a:r>
              <a:rPr sz="2400" dirty="0">
                <a:solidFill>
                  <a:srgbClr val="3E3E3E"/>
                </a:solidFill>
                <a:latin typeface="Calibri"/>
                <a:cs typeface="Calibri"/>
              </a:rPr>
              <a:t>s</a:t>
            </a:r>
            <a:endParaRPr sz="2400" dirty="0">
              <a:latin typeface="Calibri"/>
              <a:cs typeface="Calibri"/>
            </a:endParaRPr>
          </a:p>
        </p:txBody>
      </p:sp>
    </p:spTree>
    <p:extLst>
      <p:ext uri="{BB962C8B-B14F-4D97-AF65-F5344CB8AC3E}">
        <p14:creationId xmlns:p14="http://schemas.microsoft.com/office/powerpoint/2010/main" val="1193690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60020" y="5271515"/>
            <a:ext cx="937259" cy="1030223"/>
          </a:xfrm>
          <a:prstGeom prst="rect">
            <a:avLst/>
          </a:prstGeom>
          <a:blipFill>
            <a:blip r:embed="rId3" cstate="print"/>
            <a:stretch>
              <a:fillRect/>
            </a:stretch>
          </a:blip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621791" rIns="0" bIns="0" rtlCol="0">
            <a:spAutoFit/>
          </a:bodyPr>
          <a:lstStyle/>
          <a:p>
            <a:pPr marL="173990">
              <a:lnSpc>
                <a:spcPct val="100000"/>
              </a:lnSpc>
              <a:tabLst>
                <a:tab pos="2664460" algn="l"/>
                <a:tab pos="10140315" algn="l"/>
              </a:tabLst>
            </a:pPr>
            <a:r>
              <a:rPr dirty="0"/>
              <a:t> 	</a:t>
            </a:r>
            <a:r>
              <a:rPr spc="-95" dirty="0"/>
              <a:t>M</a:t>
            </a:r>
            <a:r>
              <a:rPr spc="-50" dirty="0"/>
              <a:t>o</a:t>
            </a:r>
            <a:r>
              <a:rPr spc="-105" dirty="0"/>
              <a:t>t</a:t>
            </a:r>
            <a:r>
              <a:rPr spc="-50" dirty="0"/>
              <a:t>or</a:t>
            </a:r>
            <a:r>
              <a:rPr spc="-80" dirty="0"/>
              <a:t> D</a:t>
            </a:r>
            <a:r>
              <a:rPr spc="-70" dirty="0"/>
              <a:t>e</a:t>
            </a:r>
            <a:r>
              <a:rPr spc="-125" dirty="0"/>
              <a:t>v</a:t>
            </a:r>
            <a:r>
              <a:rPr spc="-70" dirty="0"/>
              <a:t>el</a:t>
            </a:r>
            <a:r>
              <a:rPr spc="-50" dirty="0"/>
              <a:t>op</a:t>
            </a:r>
            <a:r>
              <a:rPr spc="-55" dirty="0"/>
              <a:t>m</a:t>
            </a:r>
            <a:r>
              <a:rPr spc="-70" dirty="0"/>
              <a:t>e</a:t>
            </a:r>
            <a:r>
              <a:rPr spc="-120" dirty="0"/>
              <a:t>n</a:t>
            </a:r>
            <a:r>
              <a:rPr spc="-20" dirty="0"/>
              <a:t>t</a:t>
            </a:r>
            <a:r>
              <a:rPr dirty="0"/>
              <a:t> 	</a:t>
            </a:r>
          </a:p>
        </p:txBody>
      </p:sp>
      <p:sp>
        <p:nvSpPr>
          <p:cNvPr id="5" name="object 5"/>
          <p:cNvSpPr txBox="1">
            <a:spLocks noGrp="1"/>
          </p:cNvSpPr>
          <p:nvPr>
            <p:ph type="sldNum" sz="quarter" idx="7"/>
          </p:nvPr>
        </p:nvSpPr>
        <p:spPr>
          <a:xfrm>
            <a:off x="10958620" y="6574020"/>
            <a:ext cx="187959" cy="160020"/>
          </a:xfrm>
          <a:prstGeom prst="rect">
            <a:avLst/>
          </a:prstGeom>
        </p:spPr>
        <p:txBody>
          <a:bodyPr vert="horz" wrap="square" lIns="0" tIns="0" rIns="0" bIns="0" rtlCol="0">
            <a:spAutoFit/>
          </a:bodyPr>
          <a:lstStyle>
            <a:defPPr>
              <a:defRPr lang="en-US"/>
            </a:defPPr>
            <a:lvl1pPr marL="0" algn="l" defTabSz="914400" rtl="0" eaLnBrk="1" latinLnBrk="0" hangingPunct="1">
              <a:defRPr sz="105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3980">
              <a:lnSpc>
                <a:spcPct val="100000"/>
              </a:lnSpc>
            </a:pPr>
            <a:fld id="{81D60167-4931-47E6-BA6A-407CBD079E47}" type="slidenum">
              <a:rPr lang="en-US" smtClean="0"/>
              <a:pPr marL="93980">
                <a:lnSpc>
                  <a:spcPct val="100000"/>
                </a:lnSpc>
              </a:pPr>
              <a:t>7</a:t>
            </a:fld>
            <a:endParaRPr dirty="0"/>
          </a:p>
        </p:txBody>
      </p:sp>
      <p:sp>
        <p:nvSpPr>
          <p:cNvPr id="4" name="object 4"/>
          <p:cNvSpPr txBox="1"/>
          <p:nvPr/>
        </p:nvSpPr>
        <p:spPr>
          <a:xfrm>
            <a:off x="1162070" y="1900827"/>
            <a:ext cx="9621520" cy="3724546"/>
          </a:xfrm>
          <a:prstGeom prst="rect">
            <a:avLst/>
          </a:prstGeom>
        </p:spPr>
        <p:txBody>
          <a:bodyPr vert="horz" wrap="square" lIns="0" tIns="0" rIns="0" bIns="0" rtlCol="0">
            <a:spAutoFit/>
          </a:bodyPr>
          <a:lstStyle/>
          <a:p>
            <a:pPr marL="12700">
              <a:lnSpc>
                <a:spcPct val="100000"/>
              </a:lnSpc>
            </a:pPr>
            <a:r>
              <a:rPr sz="2400" u="heavy" spc="-25" dirty="0">
                <a:solidFill>
                  <a:srgbClr val="3E3E3E"/>
                </a:solidFill>
                <a:latin typeface="Calibri"/>
                <a:cs typeface="Calibri"/>
              </a:rPr>
              <a:t>M</a:t>
            </a:r>
            <a:r>
              <a:rPr sz="2400" u="heavy" spc="-10" dirty="0">
                <a:solidFill>
                  <a:srgbClr val="3E3E3E"/>
                </a:solidFill>
                <a:latin typeface="Calibri"/>
                <a:cs typeface="Calibri"/>
              </a:rPr>
              <a:t>o</a:t>
            </a:r>
            <a:r>
              <a:rPr sz="2400" u="heavy" spc="-35" dirty="0">
                <a:solidFill>
                  <a:srgbClr val="3E3E3E"/>
                </a:solidFill>
                <a:latin typeface="Calibri"/>
                <a:cs typeface="Calibri"/>
              </a:rPr>
              <a:t>t</a:t>
            </a:r>
            <a:r>
              <a:rPr sz="2400" u="heavy" spc="-10" dirty="0">
                <a:solidFill>
                  <a:srgbClr val="3E3E3E"/>
                </a:solidFill>
                <a:latin typeface="Calibri"/>
                <a:cs typeface="Calibri"/>
              </a:rPr>
              <a:t>or</a:t>
            </a:r>
            <a:r>
              <a:rPr sz="2400" u="heavy" dirty="0">
                <a:solidFill>
                  <a:srgbClr val="3E3E3E"/>
                </a:solidFill>
                <a:latin typeface="Calibri"/>
                <a:cs typeface="Calibri"/>
              </a:rPr>
              <a:t> Skills</a:t>
            </a:r>
            <a:r>
              <a:rPr sz="2400" u="heavy" spc="-35" dirty="0">
                <a:solidFill>
                  <a:srgbClr val="3E3E3E"/>
                </a:solidFill>
                <a:latin typeface="Calibri"/>
                <a:cs typeface="Calibri"/>
              </a:rPr>
              <a:t> </a:t>
            </a:r>
            <a:r>
              <a:rPr sz="2400" u="heavy" dirty="0">
                <a:solidFill>
                  <a:srgbClr val="3E3E3E"/>
                </a:solidFill>
                <a:latin typeface="Calibri"/>
                <a:cs typeface="Calibri"/>
              </a:rPr>
              <a:t>in</a:t>
            </a:r>
            <a:r>
              <a:rPr sz="2400" u="heavy" spc="-5" dirty="0">
                <a:solidFill>
                  <a:srgbClr val="3E3E3E"/>
                </a:solidFill>
                <a:latin typeface="Calibri"/>
                <a:cs typeface="Calibri"/>
              </a:rPr>
              <a:t> </a:t>
            </a:r>
            <a:r>
              <a:rPr sz="2400" u="heavy" spc="-15" dirty="0">
                <a:solidFill>
                  <a:srgbClr val="3E3E3E"/>
                </a:solidFill>
                <a:latin typeface="Calibri"/>
                <a:cs typeface="Calibri"/>
              </a:rPr>
              <a:t>In</a:t>
            </a:r>
            <a:r>
              <a:rPr sz="2400" u="heavy" spc="-50" dirty="0">
                <a:solidFill>
                  <a:srgbClr val="3E3E3E"/>
                </a:solidFill>
                <a:latin typeface="Calibri"/>
                <a:cs typeface="Calibri"/>
              </a:rPr>
              <a:t>f</a:t>
            </a:r>
            <a:r>
              <a:rPr sz="2400" u="heavy" dirty="0">
                <a:solidFill>
                  <a:srgbClr val="3E3E3E"/>
                </a:solidFill>
                <a:latin typeface="Calibri"/>
                <a:cs typeface="Calibri"/>
              </a:rPr>
              <a:t>a</a:t>
            </a:r>
            <a:r>
              <a:rPr sz="2400" u="heavy" spc="-5" dirty="0">
                <a:solidFill>
                  <a:srgbClr val="3E3E3E"/>
                </a:solidFill>
                <a:latin typeface="Calibri"/>
                <a:cs typeface="Calibri"/>
              </a:rPr>
              <a:t>n</a:t>
            </a:r>
            <a:r>
              <a:rPr sz="2400" u="heavy" spc="-10" dirty="0">
                <a:solidFill>
                  <a:srgbClr val="3E3E3E"/>
                </a:solidFill>
                <a:latin typeface="Calibri"/>
                <a:cs typeface="Calibri"/>
              </a:rPr>
              <a:t>cy:</a:t>
            </a:r>
            <a:endParaRPr sz="2400" dirty="0">
              <a:latin typeface="Calibri"/>
              <a:cs typeface="Calibri"/>
            </a:endParaRPr>
          </a:p>
          <a:p>
            <a:pPr marL="12700">
              <a:lnSpc>
                <a:spcPct val="100000"/>
              </a:lnSpc>
              <a:spcBef>
                <a:spcPts val="1190"/>
              </a:spcBef>
            </a:pPr>
            <a:r>
              <a:rPr sz="2400" dirty="0">
                <a:solidFill>
                  <a:srgbClr val="3E3E3E"/>
                </a:solidFill>
                <a:latin typeface="Calibri"/>
                <a:cs typeface="Calibri"/>
              </a:rPr>
              <a:t>S</a:t>
            </a:r>
            <a:r>
              <a:rPr sz="2400" spc="-5" dirty="0">
                <a:solidFill>
                  <a:srgbClr val="3E3E3E"/>
                </a:solidFill>
                <a:latin typeface="Calibri"/>
                <a:cs typeface="Calibri"/>
              </a:rPr>
              <a:t>om</a:t>
            </a:r>
            <a:r>
              <a:rPr sz="2400" dirty="0">
                <a:solidFill>
                  <a:srgbClr val="3E3E3E"/>
                </a:solidFill>
                <a:latin typeface="Calibri"/>
                <a:cs typeface="Calibri"/>
              </a:rPr>
              <a:t>e </a:t>
            </a:r>
            <a:r>
              <a:rPr sz="2400" spc="-10" dirty="0">
                <a:solidFill>
                  <a:srgbClr val="3E3E3E"/>
                </a:solidFill>
                <a:latin typeface="Calibri"/>
                <a:cs typeface="Calibri"/>
              </a:rPr>
              <a:t>c</a:t>
            </a:r>
            <a:r>
              <a:rPr sz="2400" spc="-5" dirty="0">
                <a:solidFill>
                  <a:srgbClr val="3E3E3E"/>
                </a:solidFill>
                <a:latin typeface="Calibri"/>
                <a:cs typeface="Calibri"/>
              </a:rPr>
              <a:t>ommo</a:t>
            </a:r>
            <a:r>
              <a:rPr sz="2400" dirty="0">
                <a:solidFill>
                  <a:srgbClr val="3E3E3E"/>
                </a:solidFill>
                <a:latin typeface="Calibri"/>
                <a:cs typeface="Calibri"/>
              </a:rPr>
              <a:t>n</a:t>
            </a:r>
            <a:r>
              <a:rPr sz="2400" spc="-5" dirty="0">
                <a:solidFill>
                  <a:srgbClr val="3E3E3E"/>
                </a:solidFill>
                <a:latin typeface="Calibri"/>
                <a:cs typeface="Calibri"/>
              </a:rPr>
              <a:t>l</a:t>
            </a:r>
            <a:r>
              <a:rPr sz="2400" dirty="0">
                <a:solidFill>
                  <a:srgbClr val="3E3E3E"/>
                </a:solidFill>
                <a:latin typeface="Calibri"/>
                <a:cs typeface="Calibri"/>
              </a:rPr>
              <a:t>y</a:t>
            </a:r>
            <a:r>
              <a:rPr sz="2400" spc="-30" dirty="0">
                <a:solidFill>
                  <a:srgbClr val="3E3E3E"/>
                </a:solidFill>
                <a:latin typeface="Calibri"/>
                <a:cs typeface="Calibri"/>
              </a:rPr>
              <a:t> r</a:t>
            </a:r>
            <a:r>
              <a:rPr sz="2400" spc="-5" dirty="0">
                <a:solidFill>
                  <a:srgbClr val="3E3E3E"/>
                </a:solidFill>
                <a:latin typeface="Calibri"/>
                <a:cs typeface="Calibri"/>
              </a:rPr>
              <a:t>e</a:t>
            </a:r>
            <a:r>
              <a:rPr sz="2400" dirty="0">
                <a:solidFill>
                  <a:srgbClr val="3E3E3E"/>
                </a:solidFill>
                <a:latin typeface="Calibri"/>
                <a:cs typeface="Calibri"/>
              </a:rPr>
              <a:t>p</a:t>
            </a:r>
            <a:r>
              <a:rPr sz="2400" spc="-5" dirty="0">
                <a:solidFill>
                  <a:srgbClr val="3E3E3E"/>
                </a:solidFill>
                <a:latin typeface="Calibri"/>
                <a:cs typeface="Calibri"/>
              </a:rPr>
              <a:t>or</a:t>
            </a:r>
            <a:r>
              <a:rPr sz="2400" spc="-25" dirty="0">
                <a:solidFill>
                  <a:srgbClr val="3E3E3E"/>
                </a:solidFill>
                <a:latin typeface="Calibri"/>
                <a:cs typeface="Calibri"/>
              </a:rPr>
              <a:t>t</a:t>
            </a:r>
            <a:r>
              <a:rPr sz="2400" spc="-5" dirty="0">
                <a:solidFill>
                  <a:srgbClr val="3E3E3E"/>
                </a:solidFill>
                <a:latin typeface="Calibri"/>
                <a:cs typeface="Calibri"/>
              </a:rPr>
              <a:t>e</a:t>
            </a:r>
            <a:r>
              <a:rPr sz="2400" dirty="0">
                <a:solidFill>
                  <a:srgbClr val="3E3E3E"/>
                </a:solidFill>
                <a:latin typeface="Calibri"/>
                <a:cs typeface="Calibri"/>
              </a:rPr>
              <a:t>d</a:t>
            </a:r>
            <a:r>
              <a:rPr lang="en-US" sz="2400" spc="5" dirty="0">
                <a:solidFill>
                  <a:srgbClr val="3E3E3E"/>
                </a:solidFill>
                <a:latin typeface="Calibri"/>
                <a:cs typeface="Calibri"/>
              </a:rPr>
              <a:t> differences in</a:t>
            </a:r>
            <a:r>
              <a:rPr sz="2400" dirty="0">
                <a:solidFill>
                  <a:srgbClr val="3E3E3E"/>
                </a:solidFill>
                <a:latin typeface="Calibri"/>
                <a:cs typeface="Calibri"/>
              </a:rPr>
              <a:t> </a:t>
            </a:r>
            <a:r>
              <a:rPr sz="2400" spc="-5" dirty="0">
                <a:solidFill>
                  <a:srgbClr val="3E3E3E"/>
                </a:solidFill>
                <a:latin typeface="Calibri"/>
                <a:cs typeface="Calibri"/>
              </a:rPr>
              <a:t>mo</a:t>
            </a:r>
            <a:r>
              <a:rPr sz="2400" spc="-25" dirty="0">
                <a:solidFill>
                  <a:srgbClr val="3E3E3E"/>
                </a:solidFill>
                <a:latin typeface="Calibri"/>
                <a:cs typeface="Calibri"/>
              </a:rPr>
              <a:t>t</a:t>
            </a:r>
            <a:r>
              <a:rPr sz="2400" spc="-5" dirty="0">
                <a:solidFill>
                  <a:srgbClr val="3E3E3E"/>
                </a:solidFill>
                <a:latin typeface="Calibri"/>
                <a:cs typeface="Calibri"/>
              </a:rPr>
              <a:t>o</a:t>
            </a:r>
            <a:r>
              <a:rPr sz="2400" dirty="0">
                <a:solidFill>
                  <a:srgbClr val="3E3E3E"/>
                </a:solidFill>
                <a:latin typeface="Calibri"/>
                <a:cs typeface="Calibri"/>
              </a:rPr>
              <a:t>r</a:t>
            </a:r>
            <a:r>
              <a:rPr sz="2400" spc="-15" dirty="0">
                <a:solidFill>
                  <a:srgbClr val="3E3E3E"/>
                </a:solidFill>
                <a:latin typeface="Calibri"/>
                <a:cs typeface="Calibri"/>
              </a:rPr>
              <a:t> </a:t>
            </a:r>
            <a:r>
              <a:rPr sz="2400" spc="-5" dirty="0">
                <a:solidFill>
                  <a:srgbClr val="3E3E3E"/>
                </a:solidFill>
                <a:latin typeface="Calibri"/>
                <a:cs typeface="Calibri"/>
              </a:rPr>
              <a:t>o</a:t>
            </a:r>
            <a:r>
              <a:rPr sz="2400" dirty="0">
                <a:solidFill>
                  <a:srgbClr val="3E3E3E"/>
                </a:solidFill>
                <a:latin typeface="Calibri"/>
                <a:cs typeface="Calibri"/>
              </a:rPr>
              <a:t>u</a:t>
            </a:r>
            <a:r>
              <a:rPr sz="2400" spc="-25" dirty="0">
                <a:solidFill>
                  <a:srgbClr val="3E3E3E"/>
                </a:solidFill>
                <a:latin typeface="Calibri"/>
                <a:cs typeface="Calibri"/>
              </a:rPr>
              <a:t>t</a:t>
            </a:r>
            <a:r>
              <a:rPr sz="2400" spc="-10" dirty="0">
                <a:solidFill>
                  <a:srgbClr val="3E3E3E"/>
                </a:solidFill>
                <a:latin typeface="Calibri"/>
                <a:cs typeface="Calibri"/>
              </a:rPr>
              <a:t>c</a:t>
            </a:r>
            <a:r>
              <a:rPr sz="2400" spc="-5" dirty="0">
                <a:solidFill>
                  <a:srgbClr val="3E3E3E"/>
                </a:solidFill>
                <a:latin typeface="Calibri"/>
                <a:cs typeface="Calibri"/>
              </a:rPr>
              <a:t>ome</a:t>
            </a:r>
            <a:r>
              <a:rPr sz="2400" dirty="0">
                <a:solidFill>
                  <a:srgbClr val="3E3E3E"/>
                </a:solidFill>
                <a:latin typeface="Calibri"/>
                <a:cs typeface="Calibri"/>
              </a:rPr>
              <a:t>s</a:t>
            </a:r>
            <a:r>
              <a:rPr sz="2400" spc="-15" dirty="0">
                <a:solidFill>
                  <a:srgbClr val="3E3E3E"/>
                </a:solidFill>
                <a:latin typeface="Calibri"/>
                <a:cs typeface="Calibri"/>
              </a:rPr>
              <a:t> </a:t>
            </a:r>
            <a:r>
              <a:rPr sz="2400" spc="-5" dirty="0">
                <a:solidFill>
                  <a:srgbClr val="3E3E3E"/>
                </a:solidFill>
                <a:latin typeface="Calibri"/>
                <a:cs typeface="Calibri"/>
              </a:rPr>
              <a:t>i</a:t>
            </a:r>
            <a:r>
              <a:rPr sz="2400" dirty="0">
                <a:solidFill>
                  <a:srgbClr val="3E3E3E"/>
                </a:solidFill>
                <a:latin typeface="Calibri"/>
                <a:cs typeface="Calibri"/>
              </a:rPr>
              <a:t>nc</a:t>
            </a:r>
            <a:r>
              <a:rPr sz="2400" spc="-5" dirty="0">
                <a:solidFill>
                  <a:srgbClr val="3E3E3E"/>
                </a:solidFill>
                <a:latin typeface="Calibri"/>
                <a:cs typeface="Calibri"/>
              </a:rPr>
              <a:t>l</a:t>
            </a:r>
            <a:r>
              <a:rPr sz="2400" dirty="0">
                <a:solidFill>
                  <a:srgbClr val="3E3E3E"/>
                </a:solidFill>
                <a:latin typeface="Calibri"/>
                <a:cs typeface="Calibri"/>
              </a:rPr>
              <a:t>ud</a:t>
            </a:r>
            <a:r>
              <a:rPr sz="2400" spc="-5" dirty="0">
                <a:solidFill>
                  <a:srgbClr val="3E3E3E"/>
                </a:solidFill>
                <a:latin typeface="Calibri"/>
                <a:cs typeface="Calibri"/>
              </a:rPr>
              <a:t>e</a:t>
            </a:r>
            <a:r>
              <a:rPr sz="2400" dirty="0">
                <a:solidFill>
                  <a:srgbClr val="3E3E3E"/>
                </a:solidFill>
                <a:latin typeface="Calibri"/>
                <a:cs typeface="Calibri"/>
              </a:rPr>
              <a:t>:</a:t>
            </a:r>
            <a:endParaRPr sz="2400" dirty="0">
              <a:latin typeface="Calibri"/>
              <a:cs typeface="Calibri"/>
            </a:endParaRPr>
          </a:p>
          <a:p>
            <a:pPr marL="396240" indent="-182880">
              <a:lnSpc>
                <a:spcPct val="100000"/>
              </a:lnSpc>
              <a:spcBef>
                <a:spcPts val="185"/>
              </a:spcBef>
              <a:buClr>
                <a:srgbClr val="496F90"/>
              </a:buClr>
              <a:buFont typeface="Calibri"/>
              <a:buChar char="◦"/>
              <a:tabLst>
                <a:tab pos="396875" algn="l"/>
              </a:tabLst>
            </a:pPr>
            <a:r>
              <a:rPr lang="en-US" sz="2400" spc="-65" dirty="0">
                <a:solidFill>
                  <a:srgbClr val="3E3E3E"/>
                </a:solidFill>
                <a:latin typeface="Calibri"/>
                <a:cs typeface="Calibri"/>
              </a:rPr>
              <a:t>Unusua</a:t>
            </a:r>
            <a:r>
              <a:rPr sz="2400" dirty="0">
                <a:solidFill>
                  <a:srgbClr val="3E3E3E"/>
                </a:solidFill>
                <a:latin typeface="Calibri"/>
                <a:cs typeface="Calibri"/>
              </a:rPr>
              <a:t>l</a:t>
            </a:r>
            <a:r>
              <a:rPr sz="2400" spc="5" dirty="0">
                <a:solidFill>
                  <a:srgbClr val="3E3E3E"/>
                </a:solidFill>
                <a:latin typeface="Calibri"/>
                <a:cs typeface="Calibri"/>
              </a:rPr>
              <a:t> </a:t>
            </a:r>
            <a:r>
              <a:rPr sz="2400" dirty="0">
                <a:solidFill>
                  <a:srgbClr val="3E3E3E"/>
                </a:solidFill>
                <a:latin typeface="Calibri"/>
                <a:cs typeface="Calibri"/>
              </a:rPr>
              <a:t>m</a:t>
            </a:r>
            <a:r>
              <a:rPr sz="2400" spc="-5" dirty="0">
                <a:solidFill>
                  <a:srgbClr val="3E3E3E"/>
                </a:solidFill>
                <a:latin typeface="Calibri"/>
                <a:cs typeface="Calibri"/>
              </a:rPr>
              <a:t>o</a:t>
            </a:r>
            <a:r>
              <a:rPr sz="2400" spc="-25" dirty="0">
                <a:solidFill>
                  <a:srgbClr val="3E3E3E"/>
                </a:solidFill>
                <a:latin typeface="Calibri"/>
                <a:cs typeface="Calibri"/>
              </a:rPr>
              <a:t>t</a:t>
            </a:r>
            <a:r>
              <a:rPr sz="2400" spc="-5" dirty="0">
                <a:solidFill>
                  <a:srgbClr val="3E3E3E"/>
                </a:solidFill>
                <a:latin typeface="Calibri"/>
                <a:cs typeface="Calibri"/>
              </a:rPr>
              <a:t>o</a:t>
            </a:r>
            <a:r>
              <a:rPr sz="2400" spc="-10" dirty="0">
                <a:solidFill>
                  <a:srgbClr val="3E3E3E"/>
                </a:solidFill>
                <a:latin typeface="Calibri"/>
                <a:cs typeface="Calibri"/>
              </a:rPr>
              <a:t>r</a:t>
            </a:r>
            <a:r>
              <a:rPr sz="2400" spc="-5" dirty="0">
                <a:solidFill>
                  <a:srgbClr val="3E3E3E"/>
                </a:solidFill>
                <a:latin typeface="Calibri"/>
                <a:cs typeface="Calibri"/>
              </a:rPr>
              <a:t> </a:t>
            </a:r>
            <a:r>
              <a:rPr sz="2400" dirty="0">
                <a:solidFill>
                  <a:srgbClr val="3E3E3E"/>
                </a:solidFill>
                <a:latin typeface="Calibri"/>
                <a:cs typeface="Calibri"/>
              </a:rPr>
              <a:t>p</a:t>
            </a:r>
            <a:r>
              <a:rPr sz="2400" spc="-15" dirty="0">
                <a:solidFill>
                  <a:srgbClr val="3E3E3E"/>
                </a:solidFill>
                <a:latin typeface="Calibri"/>
                <a:cs typeface="Calibri"/>
              </a:rPr>
              <a:t>a</a:t>
            </a:r>
            <a:r>
              <a:rPr sz="2400" spc="-40" dirty="0">
                <a:solidFill>
                  <a:srgbClr val="3E3E3E"/>
                </a:solidFill>
                <a:latin typeface="Calibri"/>
                <a:cs typeface="Calibri"/>
              </a:rPr>
              <a:t>tt</a:t>
            </a:r>
            <a:r>
              <a:rPr sz="2400" spc="-10" dirty="0">
                <a:solidFill>
                  <a:srgbClr val="3E3E3E"/>
                </a:solidFill>
                <a:latin typeface="Calibri"/>
                <a:cs typeface="Calibri"/>
              </a:rPr>
              <a:t>e</a:t>
            </a:r>
            <a:r>
              <a:rPr sz="2400" spc="-15" dirty="0">
                <a:solidFill>
                  <a:srgbClr val="3E3E3E"/>
                </a:solidFill>
                <a:latin typeface="Calibri"/>
                <a:cs typeface="Calibri"/>
              </a:rPr>
              <a:t>r</a:t>
            </a:r>
            <a:r>
              <a:rPr sz="2400" dirty="0">
                <a:solidFill>
                  <a:srgbClr val="3E3E3E"/>
                </a:solidFill>
                <a:latin typeface="Calibri"/>
                <a:cs typeface="Calibri"/>
              </a:rPr>
              <a:t>ns</a:t>
            </a:r>
            <a:r>
              <a:rPr sz="2400" spc="5" dirty="0">
                <a:solidFill>
                  <a:srgbClr val="3E3E3E"/>
                </a:solidFill>
                <a:latin typeface="Calibri"/>
                <a:cs typeface="Calibri"/>
              </a:rPr>
              <a:t> </a:t>
            </a:r>
            <a:r>
              <a:rPr sz="2400" dirty="0">
                <a:solidFill>
                  <a:srgbClr val="3E3E3E"/>
                </a:solidFill>
                <a:latin typeface="Calibri"/>
                <a:cs typeface="Calibri"/>
              </a:rPr>
              <a:t>du</a:t>
            </a:r>
            <a:r>
              <a:rPr sz="2400" spc="-15" dirty="0">
                <a:solidFill>
                  <a:srgbClr val="3E3E3E"/>
                </a:solidFill>
                <a:latin typeface="Calibri"/>
                <a:cs typeface="Calibri"/>
              </a:rPr>
              <a:t>r</a:t>
            </a:r>
            <a:r>
              <a:rPr sz="2400" spc="-5" dirty="0">
                <a:solidFill>
                  <a:srgbClr val="3E3E3E"/>
                </a:solidFill>
                <a:latin typeface="Calibri"/>
                <a:cs typeface="Calibri"/>
              </a:rPr>
              <a:t>i</a:t>
            </a:r>
            <a:r>
              <a:rPr sz="2400" dirty="0">
                <a:solidFill>
                  <a:srgbClr val="3E3E3E"/>
                </a:solidFill>
                <a:latin typeface="Calibri"/>
                <a:cs typeface="Calibri"/>
              </a:rPr>
              <a:t>n</a:t>
            </a:r>
            <a:r>
              <a:rPr sz="2400" spc="-10" dirty="0">
                <a:solidFill>
                  <a:srgbClr val="3E3E3E"/>
                </a:solidFill>
                <a:latin typeface="Calibri"/>
                <a:cs typeface="Calibri"/>
              </a:rPr>
              <a:t>g</a:t>
            </a:r>
            <a:r>
              <a:rPr sz="2400" spc="15" dirty="0">
                <a:solidFill>
                  <a:srgbClr val="3E3E3E"/>
                </a:solidFill>
                <a:latin typeface="Calibri"/>
                <a:cs typeface="Calibri"/>
              </a:rPr>
              <a:t> </a:t>
            </a:r>
            <a:r>
              <a:rPr sz="2400" dirty="0">
                <a:solidFill>
                  <a:srgbClr val="3E3E3E"/>
                </a:solidFill>
                <a:latin typeface="Calibri"/>
                <a:cs typeface="Calibri"/>
              </a:rPr>
              <a:t>f</a:t>
            </a:r>
            <a:r>
              <a:rPr sz="2400" spc="-10" dirty="0">
                <a:solidFill>
                  <a:srgbClr val="3E3E3E"/>
                </a:solidFill>
                <a:latin typeface="Calibri"/>
                <a:cs typeface="Calibri"/>
              </a:rPr>
              <a:t>i</a:t>
            </a:r>
            <a:r>
              <a:rPr sz="2400" spc="-50" dirty="0">
                <a:solidFill>
                  <a:srgbClr val="3E3E3E"/>
                </a:solidFill>
                <a:latin typeface="Calibri"/>
                <a:cs typeface="Calibri"/>
              </a:rPr>
              <a:t>r</a:t>
            </a:r>
            <a:r>
              <a:rPr sz="2400" spc="-20" dirty="0">
                <a:solidFill>
                  <a:srgbClr val="3E3E3E"/>
                </a:solidFill>
                <a:latin typeface="Calibri"/>
                <a:cs typeface="Calibri"/>
              </a:rPr>
              <a:t>s</a:t>
            </a:r>
            <a:r>
              <a:rPr sz="2400" spc="-10" dirty="0">
                <a:solidFill>
                  <a:srgbClr val="3E3E3E"/>
                </a:solidFill>
                <a:latin typeface="Calibri"/>
                <a:cs typeface="Calibri"/>
              </a:rPr>
              <a:t>t</a:t>
            </a:r>
            <a:r>
              <a:rPr sz="2400" spc="10" dirty="0">
                <a:solidFill>
                  <a:srgbClr val="3E3E3E"/>
                </a:solidFill>
                <a:latin typeface="Calibri"/>
                <a:cs typeface="Calibri"/>
              </a:rPr>
              <a:t> </a:t>
            </a:r>
            <a:r>
              <a:rPr sz="2400" spc="-35" dirty="0">
                <a:solidFill>
                  <a:srgbClr val="3E3E3E"/>
                </a:solidFill>
                <a:latin typeface="Calibri"/>
                <a:cs typeface="Calibri"/>
              </a:rPr>
              <a:t>y</a:t>
            </a:r>
            <a:r>
              <a:rPr sz="2400" spc="-10" dirty="0">
                <a:solidFill>
                  <a:srgbClr val="3E3E3E"/>
                </a:solidFill>
                <a:latin typeface="Calibri"/>
                <a:cs typeface="Calibri"/>
              </a:rPr>
              <a:t>ear</a:t>
            </a:r>
            <a:r>
              <a:rPr sz="2400" spc="-5" dirty="0">
                <a:solidFill>
                  <a:srgbClr val="3E3E3E"/>
                </a:solidFill>
                <a:latin typeface="Calibri"/>
                <a:cs typeface="Calibri"/>
              </a:rPr>
              <a:t> o</a:t>
            </a:r>
            <a:r>
              <a:rPr sz="2400" dirty="0">
                <a:solidFill>
                  <a:srgbClr val="3E3E3E"/>
                </a:solidFill>
                <a:latin typeface="Calibri"/>
                <a:cs typeface="Calibri"/>
              </a:rPr>
              <a:t>f </a:t>
            </a:r>
            <a:r>
              <a:rPr sz="2400" spc="-5" dirty="0">
                <a:solidFill>
                  <a:srgbClr val="3E3E3E"/>
                </a:solidFill>
                <a:latin typeface="Calibri"/>
                <a:cs typeface="Calibri"/>
              </a:rPr>
              <a:t>l</a:t>
            </a:r>
            <a:r>
              <a:rPr sz="2400" spc="-10" dirty="0">
                <a:solidFill>
                  <a:srgbClr val="3E3E3E"/>
                </a:solidFill>
                <a:latin typeface="Calibri"/>
                <a:cs typeface="Calibri"/>
              </a:rPr>
              <a:t>i</a:t>
            </a:r>
            <a:r>
              <a:rPr sz="2400" spc="-50" dirty="0">
                <a:solidFill>
                  <a:srgbClr val="3E3E3E"/>
                </a:solidFill>
                <a:latin typeface="Calibri"/>
                <a:cs typeface="Calibri"/>
              </a:rPr>
              <a:t>f</a:t>
            </a:r>
            <a:r>
              <a:rPr sz="2400" spc="-10" dirty="0">
                <a:solidFill>
                  <a:srgbClr val="3E3E3E"/>
                </a:solidFill>
                <a:latin typeface="Calibri"/>
                <a:cs typeface="Calibri"/>
              </a:rPr>
              <a:t>e</a:t>
            </a:r>
            <a:r>
              <a:rPr sz="2400" spc="25" dirty="0">
                <a:solidFill>
                  <a:srgbClr val="3E3E3E"/>
                </a:solidFill>
                <a:latin typeface="Calibri"/>
                <a:cs typeface="Calibri"/>
              </a:rPr>
              <a:t> </a:t>
            </a:r>
            <a:r>
              <a:rPr sz="2400" dirty="0">
                <a:solidFill>
                  <a:srgbClr val="3E3E3E"/>
                </a:solidFill>
                <a:latin typeface="Calibri"/>
                <a:cs typeface="Calibri"/>
              </a:rPr>
              <a:t>–</a:t>
            </a:r>
            <a:r>
              <a:rPr sz="2400" spc="5" dirty="0">
                <a:solidFill>
                  <a:srgbClr val="3E3E3E"/>
                </a:solidFill>
                <a:latin typeface="Calibri"/>
                <a:cs typeface="Calibri"/>
              </a:rPr>
              <a:t> </a:t>
            </a:r>
            <a:r>
              <a:rPr sz="2400" spc="-5" dirty="0">
                <a:solidFill>
                  <a:srgbClr val="3E3E3E"/>
                </a:solidFill>
                <a:latin typeface="Calibri"/>
                <a:cs typeface="Calibri"/>
              </a:rPr>
              <a:t>i</a:t>
            </a:r>
            <a:r>
              <a:rPr sz="2400" dirty="0">
                <a:solidFill>
                  <a:srgbClr val="3E3E3E"/>
                </a:solidFill>
                <a:latin typeface="Calibri"/>
                <a:cs typeface="Calibri"/>
              </a:rPr>
              <a:t>n</a:t>
            </a:r>
            <a:r>
              <a:rPr sz="2400" spc="-20" dirty="0">
                <a:solidFill>
                  <a:srgbClr val="3E3E3E"/>
                </a:solidFill>
                <a:latin typeface="Calibri"/>
                <a:cs typeface="Calibri"/>
              </a:rPr>
              <a:t>c</a:t>
            </a:r>
            <a:r>
              <a:rPr sz="2400" spc="-5" dirty="0">
                <a:solidFill>
                  <a:srgbClr val="3E3E3E"/>
                </a:solidFill>
                <a:latin typeface="Calibri"/>
                <a:cs typeface="Calibri"/>
              </a:rPr>
              <a:t>l</a:t>
            </a:r>
            <a:r>
              <a:rPr sz="2400" dirty="0">
                <a:solidFill>
                  <a:srgbClr val="3E3E3E"/>
                </a:solidFill>
                <a:latin typeface="Calibri"/>
                <a:cs typeface="Calibri"/>
              </a:rPr>
              <a:t>ud</a:t>
            </a:r>
            <a:r>
              <a:rPr sz="2400" spc="-5" dirty="0">
                <a:solidFill>
                  <a:srgbClr val="3E3E3E"/>
                </a:solidFill>
                <a:latin typeface="Calibri"/>
                <a:cs typeface="Calibri"/>
              </a:rPr>
              <a:t>i</a:t>
            </a:r>
            <a:r>
              <a:rPr sz="2400" dirty="0">
                <a:solidFill>
                  <a:srgbClr val="3E3E3E"/>
                </a:solidFill>
                <a:latin typeface="Calibri"/>
                <a:cs typeface="Calibri"/>
              </a:rPr>
              <a:t>n</a:t>
            </a:r>
            <a:r>
              <a:rPr sz="2400" spc="-10" dirty="0">
                <a:solidFill>
                  <a:srgbClr val="3E3E3E"/>
                </a:solidFill>
                <a:latin typeface="Calibri"/>
                <a:cs typeface="Calibri"/>
              </a:rPr>
              <a:t>g</a:t>
            </a:r>
            <a:r>
              <a:rPr sz="2400" spc="25" dirty="0">
                <a:solidFill>
                  <a:srgbClr val="3E3E3E"/>
                </a:solidFill>
                <a:latin typeface="Calibri"/>
                <a:cs typeface="Calibri"/>
              </a:rPr>
              <a:t> </a:t>
            </a:r>
            <a:r>
              <a:rPr sz="2400" spc="-20" dirty="0">
                <a:solidFill>
                  <a:srgbClr val="3E3E3E"/>
                </a:solidFill>
                <a:latin typeface="Calibri"/>
                <a:cs typeface="Calibri"/>
              </a:rPr>
              <a:t>w</a:t>
            </a:r>
            <a:r>
              <a:rPr sz="2400" spc="-15" dirty="0">
                <a:solidFill>
                  <a:srgbClr val="3E3E3E"/>
                </a:solidFill>
                <a:latin typeface="Calibri"/>
                <a:cs typeface="Calibri"/>
              </a:rPr>
              <a:t>r</a:t>
            </a:r>
            <a:r>
              <a:rPr sz="2400" spc="-5" dirty="0">
                <a:solidFill>
                  <a:srgbClr val="3E3E3E"/>
                </a:solidFill>
                <a:latin typeface="Calibri"/>
                <a:cs typeface="Calibri"/>
              </a:rPr>
              <a:t>i</a:t>
            </a:r>
            <a:r>
              <a:rPr sz="2400" spc="-15" dirty="0">
                <a:solidFill>
                  <a:srgbClr val="3E3E3E"/>
                </a:solidFill>
                <a:latin typeface="Calibri"/>
                <a:cs typeface="Calibri"/>
              </a:rPr>
              <a:t>t</a:t>
            </a:r>
            <a:r>
              <a:rPr sz="2400" dirty="0">
                <a:solidFill>
                  <a:srgbClr val="3E3E3E"/>
                </a:solidFill>
                <a:latin typeface="Calibri"/>
                <a:cs typeface="Calibri"/>
              </a:rPr>
              <a:t>h</a:t>
            </a:r>
            <a:r>
              <a:rPr sz="2400" spc="-10" dirty="0">
                <a:solidFill>
                  <a:srgbClr val="3E3E3E"/>
                </a:solidFill>
                <a:latin typeface="Calibri"/>
                <a:cs typeface="Calibri"/>
              </a:rPr>
              <a:t>i</a:t>
            </a:r>
            <a:r>
              <a:rPr sz="2400" dirty="0">
                <a:solidFill>
                  <a:srgbClr val="3E3E3E"/>
                </a:solidFill>
                <a:latin typeface="Calibri"/>
                <a:cs typeface="Calibri"/>
              </a:rPr>
              <a:t>n</a:t>
            </a:r>
            <a:r>
              <a:rPr sz="2400" spc="-10" dirty="0">
                <a:solidFill>
                  <a:srgbClr val="3E3E3E"/>
                </a:solidFill>
                <a:latin typeface="Calibri"/>
                <a:cs typeface="Calibri"/>
              </a:rPr>
              <a:t>g</a:t>
            </a:r>
            <a:r>
              <a:rPr sz="2400" spc="25" dirty="0">
                <a:solidFill>
                  <a:srgbClr val="3E3E3E"/>
                </a:solidFill>
                <a:latin typeface="Calibri"/>
                <a:cs typeface="Calibri"/>
              </a:rPr>
              <a:t> </a:t>
            </a:r>
            <a:r>
              <a:rPr sz="2400" dirty="0">
                <a:solidFill>
                  <a:srgbClr val="3E3E3E"/>
                </a:solidFill>
                <a:latin typeface="Calibri"/>
                <a:cs typeface="Calibri"/>
              </a:rPr>
              <a:t>and</a:t>
            </a:r>
            <a:r>
              <a:rPr sz="2400" spc="15" dirty="0">
                <a:solidFill>
                  <a:srgbClr val="3E3E3E"/>
                </a:solidFill>
                <a:latin typeface="Calibri"/>
                <a:cs typeface="Calibri"/>
              </a:rPr>
              <a:t> </a:t>
            </a:r>
            <a:r>
              <a:rPr sz="2400" dirty="0">
                <a:solidFill>
                  <a:srgbClr val="3E3E3E"/>
                </a:solidFill>
                <a:latin typeface="Calibri"/>
                <a:cs typeface="Calibri"/>
              </a:rPr>
              <a:t>f</a:t>
            </a:r>
            <a:r>
              <a:rPr sz="2400" spc="-5" dirty="0">
                <a:solidFill>
                  <a:srgbClr val="3E3E3E"/>
                </a:solidFill>
                <a:latin typeface="Calibri"/>
                <a:cs typeface="Calibri"/>
              </a:rPr>
              <a:t>i</a:t>
            </a:r>
            <a:r>
              <a:rPr sz="2400" dirty="0">
                <a:solidFill>
                  <a:srgbClr val="3E3E3E"/>
                </a:solidFill>
                <a:latin typeface="Calibri"/>
                <a:cs typeface="Calibri"/>
              </a:rPr>
              <a:t>d</a:t>
            </a:r>
            <a:r>
              <a:rPr sz="2400" spc="-20" dirty="0">
                <a:solidFill>
                  <a:srgbClr val="3E3E3E"/>
                </a:solidFill>
                <a:latin typeface="Calibri"/>
                <a:cs typeface="Calibri"/>
              </a:rPr>
              <a:t>ge</a:t>
            </a:r>
            <a:r>
              <a:rPr sz="2400" spc="-15" dirty="0">
                <a:solidFill>
                  <a:srgbClr val="3E3E3E"/>
                </a:solidFill>
                <a:latin typeface="Calibri"/>
                <a:cs typeface="Calibri"/>
              </a:rPr>
              <a:t>t</a:t>
            </a:r>
            <a:r>
              <a:rPr sz="2400" spc="-10" dirty="0">
                <a:solidFill>
                  <a:srgbClr val="3E3E3E"/>
                </a:solidFill>
                <a:latin typeface="Calibri"/>
                <a:cs typeface="Calibri"/>
              </a:rPr>
              <a:t>y</a:t>
            </a:r>
            <a:r>
              <a:rPr sz="2400" dirty="0">
                <a:solidFill>
                  <a:srgbClr val="3E3E3E"/>
                </a:solidFill>
                <a:latin typeface="Calibri"/>
                <a:cs typeface="Calibri"/>
              </a:rPr>
              <a:t> m</a:t>
            </a:r>
            <a:r>
              <a:rPr sz="2400" spc="-15" dirty="0">
                <a:solidFill>
                  <a:srgbClr val="3E3E3E"/>
                </a:solidFill>
                <a:latin typeface="Calibri"/>
                <a:cs typeface="Calibri"/>
              </a:rPr>
              <a:t>o</a:t>
            </a:r>
            <a:r>
              <a:rPr sz="2400" spc="-20" dirty="0">
                <a:solidFill>
                  <a:srgbClr val="3E3E3E"/>
                </a:solidFill>
                <a:latin typeface="Calibri"/>
                <a:cs typeface="Calibri"/>
              </a:rPr>
              <a:t>v</a:t>
            </a:r>
            <a:r>
              <a:rPr sz="2400" spc="-15" dirty="0">
                <a:solidFill>
                  <a:srgbClr val="3E3E3E"/>
                </a:solidFill>
                <a:latin typeface="Calibri"/>
                <a:cs typeface="Calibri"/>
              </a:rPr>
              <a:t>eme</a:t>
            </a:r>
            <a:r>
              <a:rPr sz="2400" spc="-10" dirty="0">
                <a:solidFill>
                  <a:srgbClr val="3E3E3E"/>
                </a:solidFill>
                <a:latin typeface="Calibri"/>
                <a:cs typeface="Calibri"/>
              </a:rPr>
              <a:t>n</a:t>
            </a:r>
            <a:r>
              <a:rPr sz="2400" spc="-15" dirty="0">
                <a:solidFill>
                  <a:srgbClr val="3E3E3E"/>
                </a:solidFill>
                <a:latin typeface="Calibri"/>
                <a:cs typeface="Calibri"/>
              </a:rPr>
              <a:t>t</a:t>
            </a:r>
            <a:r>
              <a:rPr sz="2400" dirty="0">
                <a:solidFill>
                  <a:srgbClr val="3E3E3E"/>
                </a:solidFill>
                <a:latin typeface="Calibri"/>
                <a:cs typeface="Calibri"/>
              </a:rPr>
              <a:t>s</a:t>
            </a:r>
            <a:r>
              <a:rPr sz="2400" spc="-10" dirty="0">
                <a:solidFill>
                  <a:srgbClr val="3E3E3E"/>
                </a:solidFill>
                <a:latin typeface="Calibri"/>
                <a:cs typeface="Calibri"/>
              </a:rPr>
              <a:t> </a:t>
            </a:r>
            <a:r>
              <a:rPr sz="2400" spc="-15" baseline="25462" dirty="0">
                <a:solidFill>
                  <a:srgbClr val="3E3E3E"/>
                </a:solidFill>
                <a:latin typeface="Calibri"/>
                <a:cs typeface="Calibri"/>
              </a:rPr>
              <a:t>181</a:t>
            </a:r>
            <a:endParaRPr sz="2400" baseline="25462" dirty="0">
              <a:latin typeface="Calibri"/>
              <a:cs typeface="Calibri"/>
            </a:endParaRPr>
          </a:p>
          <a:p>
            <a:pPr marL="396240" indent="-182880">
              <a:lnSpc>
                <a:spcPct val="100000"/>
              </a:lnSpc>
              <a:spcBef>
                <a:spcPts val="380"/>
              </a:spcBef>
              <a:buClr>
                <a:srgbClr val="496F90"/>
              </a:buClr>
              <a:buFont typeface="Calibri"/>
              <a:buChar char="◦"/>
              <a:tabLst>
                <a:tab pos="396875" algn="l"/>
              </a:tabLst>
            </a:pPr>
            <a:r>
              <a:rPr sz="2400" spc="-5" dirty="0">
                <a:solidFill>
                  <a:srgbClr val="3E3E3E"/>
                </a:solidFill>
                <a:latin typeface="Calibri"/>
                <a:cs typeface="Calibri"/>
              </a:rPr>
              <a:t>I</a:t>
            </a:r>
            <a:r>
              <a:rPr sz="2400" dirty="0">
                <a:solidFill>
                  <a:srgbClr val="3E3E3E"/>
                </a:solidFill>
                <a:latin typeface="Calibri"/>
                <a:cs typeface="Calibri"/>
              </a:rPr>
              <a:t>n</a:t>
            </a:r>
            <a:r>
              <a:rPr sz="2400" spc="-20" dirty="0">
                <a:solidFill>
                  <a:srgbClr val="3E3E3E"/>
                </a:solidFill>
                <a:latin typeface="Calibri"/>
                <a:cs typeface="Calibri"/>
              </a:rPr>
              <a:t>c</a:t>
            </a:r>
            <a:r>
              <a:rPr sz="2400" spc="-4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as</a:t>
            </a:r>
            <a:r>
              <a:rPr sz="2400" spc="-10" dirty="0">
                <a:solidFill>
                  <a:srgbClr val="3E3E3E"/>
                </a:solidFill>
                <a:latin typeface="Calibri"/>
                <a:cs typeface="Calibri"/>
              </a:rPr>
              <a:t>e</a:t>
            </a:r>
            <a:r>
              <a:rPr sz="2400" dirty="0">
                <a:solidFill>
                  <a:srgbClr val="3E3E3E"/>
                </a:solidFill>
                <a:latin typeface="Calibri"/>
                <a:cs typeface="Calibri"/>
              </a:rPr>
              <a:t>d </a:t>
            </a:r>
            <a:r>
              <a:rPr sz="2400" spc="-5" dirty="0">
                <a:solidFill>
                  <a:srgbClr val="3E3E3E"/>
                </a:solidFill>
                <a:latin typeface="Calibri"/>
                <a:cs typeface="Calibri"/>
              </a:rPr>
              <a:t>o</a:t>
            </a:r>
            <a:r>
              <a:rPr sz="2400" spc="-10" dirty="0">
                <a:solidFill>
                  <a:srgbClr val="3E3E3E"/>
                </a:solidFill>
                <a:latin typeface="Calibri"/>
                <a:cs typeface="Calibri"/>
              </a:rPr>
              <a:t>cc</a:t>
            </a:r>
            <a:r>
              <a:rPr sz="2400" dirty="0">
                <a:solidFill>
                  <a:srgbClr val="3E3E3E"/>
                </a:solidFill>
                <a:latin typeface="Calibri"/>
                <a:cs typeface="Calibri"/>
              </a:rPr>
              <a:t>u</a:t>
            </a:r>
            <a:r>
              <a:rPr sz="2400" spc="-15" dirty="0">
                <a:solidFill>
                  <a:srgbClr val="3E3E3E"/>
                </a:solidFill>
                <a:latin typeface="Calibri"/>
                <a:cs typeface="Calibri"/>
              </a:rPr>
              <a:t>r</a:t>
            </a:r>
            <a:r>
              <a:rPr sz="2400" spc="-4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n</a:t>
            </a:r>
            <a:r>
              <a:rPr sz="2400" spc="-20" dirty="0">
                <a:solidFill>
                  <a:srgbClr val="3E3E3E"/>
                </a:solidFill>
                <a:latin typeface="Calibri"/>
                <a:cs typeface="Calibri"/>
              </a:rPr>
              <a:t>c</a:t>
            </a:r>
            <a:r>
              <a:rPr sz="2400" spc="-10" dirty="0">
                <a:solidFill>
                  <a:srgbClr val="3E3E3E"/>
                </a:solidFill>
                <a:latin typeface="Calibri"/>
                <a:cs typeface="Calibri"/>
              </a:rPr>
              <a:t>e</a:t>
            </a:r>
            <a:r>
              <a:rPr sz="2400" spc="40" dirty="0">
                <a:solidFill>
                  <a:srgbClr val="3E3E3E"/>
                </a:solidFill>
                <a:latin typeface="Calibri"/>
                <a:cs typeface="Calibri"/>
              </a:rPr>
              <a:t> </a:t>
            </a:r>
            <a:r>
              <a:rPr sz="2400" spc="-5" dirty="0">
                <a:solidFill>
                  <a:srgbClr val="3E3E3E"/>
                </a:solidFill>
                <a:latin typeface="Calibri"/>
                <a:cs typeface="Calibri"/>
              </a:rPr>
              <a:t>o</a:t>
            </a:r>
            <a:r>
              <a:rPr sz="2400" dirty="0">
                <a:solidFill>
                  <a:srgbClr val="3E3E3E"/>
                </a:solidFill>
                <a:latin typeface="Calibri"/>
                <a:cs typeface="Calibri"/>
              </a:rPr>
              <a:t>f </a:t>
            </a:r>
            <a:r>
              <a:rPr sz="2400" spc="-25" dirty="0">
                <a:solidFill>
                  <a:srgbClr val="3E3E3E"/>
                </a:solidFill>
                <a:latin typeface="Calibri"/>
                <a:cs typeface="Calibri"/>
              </a:rPr>
              <a:t>t</a:t>
            </a:r>
            <a:r>
              <a:rPr sz="2400" spc="-5" dirty="0">
                <a:solidFill>
                  <a:srgbClr val="3E3E3E"/>
                </a:solidFill>
                <a:latin typeface="Calibri"/>
                <a:cs typeface="Calibri"/>
              </a:rPr>
              <a:t>o</a:t>
            </a:r>
            <a:r>
              <a:rPr sz="2400" spc="-15" dirty="0">
                <a:solidFill>
                  <a:srgbClr val="3E3E3E"/>
                </a:solidFill>
                <a:latin typeface="Calibri"/>
                <a:cs typeface="Calibri"/>
              </a:rPr>
              <a:t>rt</a:t>
            </a:r>
            <a:r>
              <a:rPr sz="2400" spc="-5" dirty="0">
                <a:solidFill>
                  <a:srgbClr val="3E3E3E"/>
                </a:solidFill>
                <a:latin typeface="Calibri"/>
                <a:cs typeface="Calibri"/>
              </a:rPr>
              <a:t>i</a:t>
            </a:r>
            <a:r>
              <a:rPr sz="2400" spc="-30" dirty="0">
                <a:solidFill>
                  <a:srgbClr val="3E3E3E"/>
                </a:solidFill>
                <a:latin typeface="Calibri"/>
                <a:cs typeface="Calibri"/>
              </a:rPr>
              <a:t>c</a:t>
            </a:r>
            <a:r>
              <a:rPr sz="2400" spc="-5" dirty="0">
                <a:solidFill>
                  <a:srgbClr val="3E3E3E"/>
                </a:solidFill>
                <a:latin typeface="Calibri"/>
                <a:cs typeface="Calibri"/>
              </a:rPr>
              <a:t>o</a:t>
            </a:r>
            <a:r>
              <a:rPr sz="2400" spc="-10" dirty="0">
                <a:solidFill>
                  <a:srgbClr val="3E3E3E"/>
                </a:solidFill>
                <a:latin typeface="Calibri"/>
                <a:cs typeface="Calibri"/>
              </a:rPr>
              <a:t>l</a:t>
            </a:r>
            <a:r>
              <a:rPr sz="2400" spc="-5" dirty="0">
                <a:solidFill>
                  <a:srgbClr val="3E3E3E"/>
                </a:solidFill>
                <a:latin typeface="Calibri"/>
                <a:cs typeface="Calibri"/>
              </a:rPr>
              <a:t>li</a:t>
            </a:r>
            <a:r>
              <a:rPr sz="2400" dirty="0">
                <a:solidFill>
                  <a:srgbClr val="3E3E3E"/>
                </a:solidFill>
                <a:latin typeface="Calibri"/>
                <a:cs typeface="Calibri"/>
              </a:rPr>
              <a:t>s</a:t>
            </a:r>
            <a:r>
              <a:rPr lang="en-US" sz="2400" dirty="0">
                <a:solidFill>
                  <a:srgbClr val="3E3E3E"/>
                </a:solidFill>
                <a:latin typeface="Calibri"/>
                <a:cs typeface="Calibri"/>
              </a:rPr>
              <a:t> (head turn to one side)</a:t>
            </a:r>
            <a:r>
              <a:rPr sz="2400" spc="25" dirty="0">
                <a:solidFill>
                  <a:srgbClr val="3E3E3E"/>
                </a:solidFill>
                <a:latin typeface="Calibri"/>
                <a:cs typeface="Calibri"/>
              </a:rPr>
              <a:t> </a:t>
            </a:r>
            <a:r>
              <a:rPr sz="2400" spc="-15" baseline="25462" dirty="0">
                <a:solidFill>
                  <a:srgbClr val="3E3E3E"/>
                </a:solidFill>
                <a:latin typeface="Calibri"/>
                <a:cs typeface="Calibri"/>
              </a:rPr>
              <a:t>213</a:t>
            </a:r>
            <a:endParaRPr sz="2400" baseline="25462" dirty="0">
              <a:latin typeface="Calibri"/>
              <a:cs typeface="Calibri"/>
            </a:endParaRPr>
          </a:p>
          <a:p>
            <a:pPr marL="396240" indent="-182880">
              <a:lnSpc>
                <a:spcPct val="100000"/>
              </a:lnSpc>
              <a:spcBef>
                <a:spcPts val="384"/>
              </a:spcBef>
              <a:buClr>
                <a:srgbClr val="496F90"/>
              </a:buClr>
              <a:buFont typeface="Calibri"/>
              <a:buChar char="◦"/>
              <a:tabLst>
                <a:tab pos="396875" algn="l"/>
              </a:tabLst>
            </a:pPr>
            <a:r>
              <a:rPr sz="2400" spc="-10" dirty="0">
                <a:solidFill>
                  <a:srgbClr val="3E3E3E"/>
                </a:solidFill>
                <a:latin typeface="Calibri"/>
                <a:cs typeface="Calibri"/>
              </a:rPr>
              <a:t>H</a:t>
            </a:r>
            <a:r>
              <a:rPr sz="2400" spc="-5" dirty="0">
                <a:solidFill>
                  <a:srgbClr val="3E3E3E"/>
                </a:solidFill>
                <a:latin typeface="Calibri"/>
                <a:cs typeface="Calibri"/>
              </a:rPr>
              <a:t>i</a:t>
            </a:r>
            <a:r>
              <a:rPr sz="2400" spc="-10" dirty="0">
                <a:solidFill>
                  <a:srgbClr val="3E3E3E"/>
                </a:solidFill>
                <a:latin typeface="Calibri"/>
                <a:cs typeface="Calibri"/>
              </a:rPr>
              <a:t>g</a:t>
            </a:r>
            <a:r>
              <a:rPr sz="2400" dirty="0">
                <a:solidFill>
                  <a:srgbClr val="3E3E3E"/>
                </a:solidFill>
                <a:latin typeface="Calibri"/>
                <a:cs typeface="Calibri"/>
              </a:rPr>
              <a:t>h</a:t>
            </a:r>
            <a:r>
              <a:rPr sz="2400" spc="-10" dirty="0">
                <a:solidFill>
                  <a:srgbClr val="3E3E3E"/>
                </a:solidFill>
                <a:latin typeface="Calibri"/>
                <a:cs typeface="Calibri"/>
              </a:rPr>
              <a:t>er</a:t>
            </a:r>
            <a:r>
              <a:rPr sz="2400" spc="20" dirty="0">
                <a:solidFill>
                  <a:srgbClr val="3E3E3E"/>
                </a:solidFill>
                <a:latin typeface="Calibri"/>
                <a:cs typeface="Calibri"/>
              </a:rPr>
              <a:t> </a:t>
            </a:r>
            <a:r>
              <a:rPr sz="2400" spc="-5" dirty="0">
                <a:solidFill>
                  <a:srgbClr val="3E3E3E"/>
                </a:solidFill>
                <a:latin typeface="Calibri"/>
                <a:cs typeface="Calibri"/>
              </a:rPr>
              <a:t>i</a:t>
            </a:r>
            <a:r>
              <a:rPr sz="2400" dirty="0">
                <a:solidFill>
                  <a:srgbClr val="3E3E3E"/>
                </a:solidFill>
                <a:latin typeface="Calibri"/>
                <a:cs typeface="Calibri"/>
              </a:rPr>
              <a:t>n</a:t>
            </a:r>
            <a:r>
              <a:rPr sz="2400" spc="-10" dirty="0">
                <a:solidFill>
                  <a:srgbClr val="3E3E3E"/>
                </a:solidFill>
                <a:latin typeface="Calibri"/>
                <a:cs typeface="Calibri"/>
              </a:rPr>
              <a:t>c</a:t>
            </a:r>
            <a:r>
              <a:rPr sz="2400" spc="-5" dirty="0">
                <a:solidFill>
                  <a:srgbClr val="3E3E3E"/>
                </a:solidFill>
                <a:latin typeface="Calibri"/>
                <a:cs typeface="Calibri"/>
              </a:rPr>
              <a:t>i</a:t>
            </a:r>
            <a:r>
              <a:rPr sz="2400" dirty="0">
                <a:solidFill>
                  <a:srgbClr val="3E3E3E"/>
                </a:solidFill>
                <a:latin typeface="Calibri"/>
                <a:cs typeface="Calibri"/>
              </a:rPr>
              <a:t>d</a:t>
            </a:r>
            <a:r>
              <a:rPr sz="2400" spc="-10" dirty="0">
                <a:solidFill>
                  <a:srgbClr val="3E3E3E"/>
                </a:solidFill>
                <a:latin typeface="Calibri"/>
                <a:cs typeface="Calibri"/>
              </a:rPr>
              <a:t>e</a:t>
            </a:r>
            <a:r>
              <a:rPr sz="2400" dirty="0">
                <a:solidFill>
                  <a:srgbClr val="3E3E3E"/>
                </a:solidFill>
                <a:latin typeface="Calibri"/>
                <a:cs typeface="Calibri"/>
              </a:rPr>
              <a:t>n</a:t>
            </a:r>
            <a:r>
              <a:rPr sz="2400" spc="-20" dirty="0">
                <a:solidFill>
                  <a:srgbClr val="3E3E3E"/>
                </a:solidFill>
                <a:latin typeface="Calibri"/>
                <a:cs typeface="Calibri"/>
              </a:rPr>
              <a:t>c</a:t>
            </a:r>
            <a:r>
              <a:rPr sz="2400" spc="-10" dirty="0">
                <a:solidFill>
                  <a:srgbClr val="3E3E3E"/>
                </a:solidFill>
                <a:latin typeface="Calibri"/>
                <a:cs typeface="Calibri"/>
              </a:rPr>
              <a:t>e</a:t>
            </a:r>
            <a:r>
              <a:rPr sz="2400" spc="25" dirty="0">
                <a:solidFill>
                  <a:srgbClr val="3E3E3E"/>
                </a:solidFill>
                <a:latin typeface="Calibri"/>
                <a:cs typeface="Calibri"/>
              </a:rPr>
              <a:t> </a:t>
            </a:r>
            <a:r>
              <a:rPr sz="2400" spc="-5" dirty="0">
                <a:solidFill>
                  <a:srgbClr val="3E3E3E"/>
                </a:solidFill>
                <a:latin typeface="Calibri"/>
                <a:cs typeface="Calibri"/>
              </a:rPr>
              <a:t>o</a:t>
            </a:r>
            <a:r>
              <a:rPr sz="2400" dirty="0">
                <a:solidFill>
                  <a:srgbClr val="3E3E3E"/>
                </a:solidFill>
                <a:latin typeface="Calibri"/>
                <a:cs typeface="Calibri"/>
              </a:rPr>
              <a:t>f</a:t>
            </a:r>
            <a:r>
              <a:rPr sz="2400" spc="15" dirty="0">
                <a:solidFill>
                  <a:srgbClr val="3E3E3E"/>
                </a:solidFill>
                <a:latin typeface="Calibri"/>
                <a:cs typeface="Calibri"/>
              </a:rPr>
              <a:t> </a:t>
            </a:r>
            <a:r>
              <a:rPr lang="en-US" sz="2400" spc="-10" dirty="0">
                <a:solidFill>
                  <a:srgbClr val="3E3E3E"/>
                </a:solidFill>
                <a:latin typeface="Calibri"/>
                <a:cs typeface="Calibri"/>
              </a:rPr>
              <a:t>differences in</a:t>
            </a:r>
            <a:r>
              <a:rPr sz="2400" spc="-5" dirty="0">
                <a:solidFill>
                  <a:srgbClr val="3E3E3E"/>
                </a:solidFill>
                <a:latin typeface="Calibri"/>
                <a:cs typeface="Calibri"/>
              </a:rPr>
              <a:t> </a:t>
            </a:r>
            <a:r>
              <a:rPr sz="2400" dirty="0">
                <a:solidFill>
                  <a:srgbClr val="3E3E3E"/>
                </a:solidFill>
                <a:latin typeface="Calibri"/>
                <a:cs typeface="Calibri"/>
              </a:rPr>
              <a:t>n</a:t>
            </a:r>
            <a:r>
              <a:rPr sz="2400" spc="-10" dirty="0">
                <a:solidFill>
                  <a:srgbClr val="3E3E3E"/>
                </a:solidFill>
                <a:latin typeface="Calibri"/>
                <a:cs typeface="Calibri"/>
              </a:rPr>
              <a:t>e</a:t>
            </a:r>
            <a:r>
              <a:rPr sz="2400" dirty="0">
                <a:solidFill>
                  <a:srgbClr val="3E3E3E"/>
                </a:solidFill>
                <a:latin typeface="Calibri"/>
                <a:cs typeface="Calibri"/>
              </a:rPr>
              <a:t>u</a:t>
            </a:r>
            <a:r>
              <a:rPr sz="2400" spc="-40" dirty="0">
                <a:solidFill>
                  <a:srgbClr val="3E3E3E"/>
                </a:solidFill>
                <a:latin typeface="Calibri"/>
                <a:cs typeface="Calibri"/>
              </a:rPr>
              <a:t>r</a:t>
            </a:r>
            <a:r>
              <a:rPr sz="2400" spc="-5" dirty="0">
                <a:solidFill>
                  <a:srgbClr val="3E3E3E"/>
                </a:solidFill>
                <a:latin typeface="Calibri"/>
                <a:cs typeface="Calibri"/>
              </a:rPr>
              <a:t>olo</a:t>
            </a:r>
            <a:r>
              <a:rPr sz="2400" spc="-10" dirty="0">
                <a:solidFill>
                  <a:srgbClr val="3E3E3E"/>
                </a:solidFill>
                <a:latin typeface="Calibri"/>
                <a:cs typeface="Calibri"/>
              </a:rPr>
              <a:t>gic</a:t>
            </a:r>
            <a:r>
              <a:rPr sz="2400" spc="20" dirty="0">
                <a:solidFill>
                  <a:srgbClr val="3E3E3E"/>
                </a:solidFill>
                <a:latin typeface="Calibri"/>
                <a:cs typeface="Calibri"/>
              </a:rPr>
              <a:t> </a:t>
            </a:r>
            <a:r>
              <a:rPr sz="2400" spc="-30" dirty="0">
                <a:solidFill>
                  <a:srgbClr val="3E3E3E"/>
                </a:solidFill>
                <a:latin typeface="Calibri"/>
                <a:cs typeface="Calibri"/>
              </a:rPr>
              <a:t>e</a:t>
            </a:r>
            <a:r>
              <a:rPr sz="2400" spc="-40" dirty="0">
                <a:solidFill>
                  <a:srgbClr val="3E3E3E"/>
                </a:solidFill>
                <a:latin typeface="Calibri"/>
                <a:cs typeface="Calibri"/>
              </a:rPr>
              <a:t>x</a:t>
            </a:r>
            <a:r>
              <a:rPr sz="2400" dirty="0">
                <a:solidFill>
                  <a:srgbClr val="3E3E3E"/>
                </a:solidFill>
                <a:latin typeface="Calibri"/>
                <a:cs typeface="Calibri"/>
              </a:rPr>
              <a:t>a</a:t>
            </a:r>
            <a:r>
              <a:rPr sz="2400" spc="-15" dirty="0">
                <a:solidFill>
                  <a:srgbClr val="3E3E3E"/>
                </a:solidFill>
                <a:latin typeface="Calibri"/>
                <a:cs typeface="Calibri"/>
              </a:rPr>
              <a:t>m</a:t>
            </a:r>
            <a:r>
              <a:rPr sz="2400" dirty="0">
                <a:solidFill>
                  <a:srgbClr val="3E3E3E"/>
                </a:solidFill>
                <a:latin typeface="Calibri"/>
                <a:cs typeface="Calibri"/>
              </a:rPr>
              <a:t>s </a:t>
            </a:r>
            <a:r>
              <a:rPr sz="2400" spc="-15" baseline="25462" dirty="0">
                <a:solidFill>
                  <a:srgbClr val="3E3E3E"/>
                </a:solidFill>
                <a:latin typeface="Calibri"/>
                <a:cs typeface="Calibri"/>
              </a:rPr>
              <a:t>177</a:t>
            </a:r>
            <a:endParaRPr sz="2400" dirty="0">
              <a:latin typeface="Times New Roman"/>
              <a:cs typeface="Times New Roman"/>
            </a:endParaRPr>
          </a:p>
          <a:p>
            <a:pPr>
              <a:lnSpc>
                <a:spcPct val="100000"/>
              </a:lnSpc>
              <a:spcBef>
                <a:spcPts val="10"/>
              </a:spcBef>
            </a:pPr>
            <a:endParaRPr sz="2400" dirty="0">
              <a:latin typeface="Times New Roman"/>
              <a:cs typeface="Times New Roman"/>
            </a:endParaRPr>
          </a:p>
          <a:p>
            <a:pPr marL="12700" marR="5080">
              <a:lnSpc>
                <a:spcPts val="2160"/>
              </a:lnSpc>
            </a:pPr>
            <a:r>
              <a:rPr sz="2400" spc="-25" dirty="0">
                <a:solidFill>
                  <a:srgbClr val="3E3E3E"/>
                </a:solidFill>
                <a:latin typeface="Calibri"/>
                <a:cs typeface="Calibri"/>
              </a:rPr>
              <a:t>F</a:t>
            </a:r>
            <a:r>
              <a:rPr sz="2400" spc="-5" dirty="0">
                <a:solidFill>
                  <a:srgbClr val="3E3E3E"/>
                </a:solidFill>
                <a:latin typeface="Calibri"/>
                <a:cs typeface="Calibri"/>
              </a:rPr>
              <a:t>o</a:t>
            </a:r>
            <a:r>
              <a:rPr sz="2400" dirty="0">
                <a:solidFill>
                  <a:srgbClr val="3E3E3E"/>
                </a:solidFill>
                <a:latin typeface="Calibri"/>
                <a:cs typeface="Calibri"/>
              </a:rPr>
              <a:t>r</a:t>
            </a:r>
            <a:r>
              <a:rPr sz="2400" spc="-15" dirty="0">
                <a:solidFill>
                  <a:srgbClr val="3E3E3E"/>
                </a:solidFill>
                <a:latin typeface="Calibri"/>
                <a:cs typeface="Calibri"/>
              </a:rPr>
              <a:t> </a:t>
            </a:r>
            <a:r>
              <a:rPr sz="2400" spc="-5" dirty="0">
                <a:solidFill>
                  <a:srgbClr val="3E3E3E"/>
                </a:solidFill>
                <a:latin typeface="Calibri"/>
                <a:cs typeface="Calibri"/>
              </a:rPr>
              <a:t>i</a:t>
            </a:r>
            <a:r>
              <a:rPr sz="2400" spc="-10" dirty="0">
                <a:solidFill>
                  <a:srgbClr val="3E3E3E"/>
                </a:solidFill>
                <a:latin typeface="Calibri"/>
                <a:cs typeface="Calibri"/>
              </a:rPr>
              <a:t>n</a:t>
            </a:r>
            <a:r>
              <a:rPr sz="2400" spc="-40" dirty="0">
                <a:solidFill>
                  <a:srgbClr val="3E3E3E"/>
                </a:solidFill>
                <a:latin typeface="Calibri"/>
                <a:cs typeface="Calibri"/>
              </a:rPr>
              <a:t>f</a:t>
            </a:r>
            <a:r>
              <a:rPr sz="2400" dirty="0">
                <a:solidFill>
                  <a:srgbClr val="3E3E3E"/>
                </a:solidFill>
                <a:latin typeface="Calibri"/>
                <a:cs typeface="Calibri"/>
              </a:rPr>
              <a:t>a</a:t>
            </a:r>
            <a:r>
              <a:rPr sz="2400" spc="-25" dirty="0">
                <a:solidFill>
                  <a:srgbClr val="3E3E3E"/>
                </a:solidFill>
                <a:latin typeface="Calibri"/>
                <a:cs typeface="Calibri"/>
              </a:rPr>
              <a:t>n</a:t>
            </a:r>
            <a:r>
              <a:rPr sz="2400" dirty="0">
                <a:solidFill>
                  <a:srgbClr val="3E3E3E"/>
                </a:solidFill>
                <a:latin typeface="Calibri"/>
                <a:cs typeface="Calibri"/>
              </a:rPr>
              <a:t>ts</a:t>
            </a:r>
            <a:r>
              <a:rPr sz="2400" spc="10" dirty="0">
                <a:solidFill>
                  <a:srgbClr val="3E3E3E"/>
                </a:solidFill>
                <a:latin typeface="Calibri"/>
                <a:cs typeface="Calibri"/>
              </a:rPr>
              <a:t> </a:t>
            </a:r>
            <a:r>
              <a:rPr sz="2400" spc="-5" dirty="0">
                <a:solidFill>
                  <a:srgbClr val="3E3E3E"/>
                </a:solidFill>
                <a:latin typeface="Calibri"/>
                <a:cs typeface="Calibri"/>
              </a:rPr>
              <a:t>i</a:t>
            </a:r>
            <a:r>
              <a:rPr sz="2400" dirty="0">
                <a:solidFill>
                  <a:srgbClr val="3E3E3E"/>
                </a:solidFill>
                <a:latin typeface="Calibri"/>
                <a:cs typeface="Calibri"/>
              </a:rPr>
              <a:t>n</a:t>
            </a:r>
            <a:r>
              <a:rPr sz="2400" spc="-5" dirty="0">
                <a:solidFill>
                  <a:srgbClr val="3E3E3E"/>
                </a:solidFill>
                <a:latin typeface="Calibri"/>
                <a:cs typeface="Calibri"/>
              </a:rPr>
              <a:t> </a:t>
            </a:r>
            <a:r>
              <a:rPr sz="2400" dirty="0">
                <a:solidFill>
                  <a:srgbClr val="3E3E3E"/>
                </a:solidFill>
                <a:latin typeface="Calibri"/>
                <a:cs typeface="Calibri"/>
              </a:rPr>
              <a:t>the </a:t>
            </a:r>
            <a:r>
              <a:rPr sz="2400" spc="-5" dirty="0">
                <a:solidFill>
                  <a:srgbClr val="3E3E3E"/>
                </a:solidFill>
                <a:latin typeface="Calibri"/>
                <a:cs typeface="Calibri"/>
              </a:rPr>
              <a:t>wi</a:t>
            </a:r>
            <a:r>
              <a:rPr sz="2400" dirty="0">
                <a:solidFill>
                  <a:srgbClr val="3E3E3E"/>
                </a:solidFill>
                <a:latin typeface="Calibri"/>
                <a:cs typeface="Calibri"/>
              </a:rPr>
              <a:t>thd</a:t>
            </a:r>
            <a:r>
              <a:rPr sz="2400" spc="-40" dirty="0">
                <a:solidFill>
                  <a:srgbClr val="3E3E3E"/>
                </a:solidFill>
                <a:latin typeface="Calibri"/>
                <a:cs typeface="Calibri"/>
              </a:rPr>
              <a:t>r</a:t>
            </a:r>
            <a:r>
              <a:rPr sz="2400" spc="-15" dirty="0">
                <a:solidFill>
                  <a:srgbClr val="3E3E3E"/>
                </a:solidFill>
                <a:latin typeface="Calibri"/>
                <a:cs typeface="Calibri"/>
              </a:rPr>
              <a:t>a</a:t>
            </a:r>
            <a:r>
              <a:rPr sz="2400" spc="-30" dirty="0">
                <a:solidFill>
                  <a:srgbClr val="3E3E3E"/>
                </a:solidFill>
                <a:latin typeface="Calibri"/>
                <a:cs typeface="Calibri"/>
              </a:rPr>
              <a:t>w</a:t>
            </a:r>
            <a:r>
              <a:rPr sz="2400" dirty="0">
                <a:solidFill>
                  <a:srgbClr val="3E3E3E"/>
                </a:solidFill>
                <a:latin typeface="Calibri"/>
                <a:cs typeface="Calibri"/>
              </a:rPr>
              <a:t>al</a:t>
            </a:r>
            <a:r>
              <a:rPr sz="2400" spc="-15" dirty="0">
                <a:solidFill>
                  <a:srgbClr val="3E3E3E"/>
                </a:solidFill>
                <a:latin typeface="Calibri"/>
                <a:cs typeface="Calibri"/>
              </a:rPr>
              <a:t> </a:t>
            </a:r>
            <a:r>
              <a:rPr sz="2400" dirty="0">
                <a:solidFill>
                  <a:srgbClr val="3E3E3E"/>
                </a:solidFill>
                <a:latin typeface="Calibri"/>
                <a:cs typeface="Calibri"/>
              </a:rPr>
              <a:t>p</a:t>
            </a:r>
            <a:r>
              <a:rPr sz="2400" spc="-40" dirty="0">
                <a:solidFill>
                  <a:srgbClr val="3E3E3E"/>
                </a:solidFill>
                <a:latin typeface="Calibri"/>
                <a:cs typeface="Calibri"/>
              </a:rPr>
              <a:t>r</a:t>
            </a:r>
            <a:r>
              <a:rPr sz="2400" spc="-5" dirty="0">
                <a:solidFill>
                  <a:srgbClr val="3E3E3E"/>
                </a:solidFill>
                <a:latin typeface="Calibri"/>
                <a:cs typeface="Calibri"/>
              </a:rPr>
              <a:t>o</a:t>
            </a:r>
            <a:r>
              <a:rPr sz="2400" dirty="0">
                <a:solidFill>
                  <a:srgbClr val="3E3E3E"/>
                </a:solidFill>
                <a:latin typeface="Calibri"/>
                <a:cs typeface="Calibri"/>
              </a:rPr>
              <a:t>c</a:t>
            </a:r>
            <a:r>
              <a:rPr sz="2400" spc="-5" dirty="0">
                <a:solidFill>
                  <a:srgbClr val="3E3E3E"/>
                </a:solidFill>
                <a:latin typeface="Calibri"/>
                <a:cs typeface="Calibri"/>
              </a:rPr>
              <a:t>ess</a:t>
            </a:r>
            <a:r>
              <a:rPr lang="en-US" sz="2400" spc="-5" dirty="0">
                <a:solidFill>
                  <a:srgbClr val="3E3E3E"/>
                </a:solidFill>
                <a:latin typeface="Calibri"/>
                <a:cs typeface="Calibri"/>
              </a:rPr>
              <a:t> after birth</a:t>
            </a:r>
            <a:r>
              <a:rPr sz="2400" dirty="0">
                <a:solidFill>
                  <a:srgbClr val="3E3E3E"/>
                </a:solidFill>
                <a:latin typeface="Calibri"/>
                <a:cs typeface="Calibri"/>
              </a:rPr>
              <a:t>,</a:t>
            </a:r>
            <a:r>
              <a:rPr sz="2400" spc="20" dirty="0">
                <a:solidFill>
                  <a:srgbClr val="3E3E3E"/>
                </a:solidFill>
                <a:latin typeface="Calibri"/>
                <a:cs typeface="Calibri"/>
              </a:rPr>
              <a:t> </a:t>
            </a:r>
            <a:r>
              <a:rPr sz="2400" spc="-35" dirty="0">
                <a:solidFill>
                  <a:srgbClr val="3E3E3E"/>
                </a:solidFill>
                <a:latin typeface="Calibri"/>
                <a:cs typeface="Calibri"/>
              </a:rPr>
              <a:t>h</a:t>
            </a:r>
            <a:r>
              <a:rPr lang="en-US" sz="2400" spc="-35" dirty="0">
                <a:solidFill>
                  <a:srgbClr val="3E3E3E"/>
                </a:solidFill>
                <a:latin typeface="Calibri"/>
                <a:cs typeface="Calibri"/>
              </a:rPr>
              <a:t>igh muscle </a:t>
            </a:r>
            <a:r>
              <a:rPr sz="2400" spc="-25" dirty="0">
                <a:solidFill>
                  <a:srgbClr val="3E3E3E"/>
                </a:solidFill>
                <a:latin typeface="Calibri"/>
                <a:cs typeface="Calibri"/>
              </a:rPr>
              <a:t>t</a:t>
            </a:r>
            <a:r>
              <a:rPr sz="2400" spc="-5" dirty="0">
                <a:solidFill>
                  <a:srgbClr val="3E3E3E"/>
                </a:solidFill>
                <a:latin typeface="Calibri"/>
                <a:cs typeface="Calibri"/>
              </a:rPr>
              <a:t>o</a:t>
            </a:r>
            <a:r>
              <a:rPr sz="2400" dirty="0">
                <a:solidFill>
                  <a:srgbClr val="3E3E3E"/>
                </a:solidFill>
                <a:latin typeface="Calibri"/>
                <a:cs typeface="Calibri"/>
              </a:rPr>
              <a:t>n</a:t>
            </a:r>
            <a:r>
              <a:rPr lang="en-US" sz="2400" spc="-5" dirty="0">
                <a:solidFill>
                  <a:srgbClr val="3E3E3E"/>
                </a:solidFill>
                <a:latin typeface="Calibri"/>
                <a:cs typeface="Calibri"/>
              </a:rPr>
              <a:t>e can</a:t>
            </a:r>
            <a:r>
              <a:rPr sz="2400" spc="-5" dirty="0">
                <a:solidFill>
                  <a:srgbClr val="3E3E3E"/>
                </a:solidFill>
                <a:latin typeface="Calibri"/>
                <a:cs typeface="Calibri"/>
              </a:rPr>
              <a:t> le</a:t>
            </a:r>
            <a:r>
              <a:rPr sz="2400" dirty="0">
                <a:solidFill>
                  <a:srgbClr val="3E3E3E"/>
                </a:solidFill>
                <a:latin typeface="Calibri"/>
                <a:cs typeface="Calibri"/>
              </a:rPr>
              <a:t>ad</a:t>
            </a:r>
            <a:r>
              <a:rPr sz="2400" spc="5" dirty="0">
                <a:solidFill>
                  <a:srgbClr val="3E3E3E"/>
                </a:solidFill>
                <a:latin typeface="Calibri"/>
                <a:cs typeface="Calibri"/>
              </a:rPr>
              <a:t> </a:t>
            </a:r>
            <a:r>
              <a:rPr sz="2400" spc="-25" dirty="0">
                <a:solidFill>
                  <a:srgbClr val="3E3E3E"/>
                </a:solidFill>
                <a:latin typeface="Calibri"/>
                <a:cs typeface="Calibri"/>
              </a:rPr>
              <a:t>t</a:t>
            </a:r>
            <a:r>
              <a:rPr sz="2400" dirty="0">
                <a:solidFill>
                  <a:srgbClr val="3E3E3E"/>
                </a:solidFill>
                <a:latin typeface="Calibri"/>
                <a:cs typeface="Calibri"/>
              </a:rPr>
              <a:t>o</a:t>
            </a:r>
            <a:r>
              <a:rPr sz="2400" spc="-10" dirty="0">
                <a:solidFill>
                  <a:srgbClr val="3E3E3E"/>
                </a:solidFill>
                <a:latin typeface="Calibri"/>
                <a:cs typeface="Calibri"/>
              </a:rPr>
              <a:t> </a:t>
            </a:r>
            <a:r>
              <a:rPr sz="2400" spc="-40" dirty="0">
                <a:solidFill>
                  <a:srgbClr val="3E3E3E"/>
                </a:solidFill>
                <a:latin typeface="Calibri"/>
                <a:cs typeface="Calibri"/>
              </a:rPr>
              <a:t>ex</a:t>
            </a:r>
            <a:r>
              <a:rPr sz="2400" dirty="0">
                <a:solidFill>
                  <a:srgbClr val="3E3E3E"/>
                </a:solidFill>
                <a:latin typeface="Calibri"/>
                <a:cs typeface="Calibri"/>
              </a:rPr>
              <a:t>a</a:t>
            </a:r>
            <a:r>
              <a:rPr sz="2400" spc="25" dirty="0">
                <a:solidFill>
                  <a:srgbClr val="3E3E3E"/>
                </a:solidFill>
                <a:latin typeface="Calibri"/>
                <a:cs typeface="Calibri"/>
              </a:rPr>
              <a:t>g</a:t>
            </a:r>
            <a:r>
              <a:rPr sz="2400" spc="-10" dirty="0">
                <a:solidFill>
                  <a:srgbClr val="3E3E3E"/>
                </a:solidFill>
                <a:latin typeface="Calibri"/>
                <a:cs typeface="Calibri"/>
              </a:rPr>
              <a:t>g</a:t>
            </a:r>
            <a:r>
              <a:rPr sz="2400" spc="-5" dirty="0">
                <a:solidFill>
                  <a:srgbClr val="3E3E3E"/>
                </a:solidFill>
                <a:latin typeface="Calibri"/>
                <a:cs typeface="Calibri"/>
              </a:rPr>
              <a:t>e</a:t>
            </a:r>
            <a:r>
              <a:rPr sz="2400" spc="-40" dirty="0">
                <a:solidFill>
                  <a:srgbClr val="3E3E3E"/>
                </a:solidFill>
                <a:latin typeface="Calibri"/>
                <a:cs typeface="Calibri"/>
              </a:rPr>
              <a:t>r</a:t>
            </a:r>
            <a:r>
              <a:rPr sz="2400" spc="-25" dirty="0">
                <a:solidFill>
                  <a:srgbClr val="3E3E3E"/>
                </a:solidFill>
                <a:latin typeface="Calibri"/>
                <a:cs typeface="Calibri"/>
              </a:rPr>
              <a:t>at</a:t>
            </a:r>
            <a:r>
              <a:rPr sz="2400" spc="-5" dirty="0">
                <a:solidFill>
                  <a:srgbClr val="3E3E3E"/>
                </a:solidFill>
                <a:latin typeface="Calibri"/>
                <a:cs typeface="Calibri"/>
              </a:rPr>
              <a:t>e</a:t>
            </a:r>
            <a:r>
              <a:rPr sz="2400" dirty="0">
                <a:solidFill>
                  <a:srgbClr val="3E3E3E"/>
                </a:solidFill>
                <a:latin typeface="Calibri"/>
                <a:cs typeface="Calibri"/>
              </a:rPr>
              <a:t>d</a:t>
            </a:r>
            <a:r>
              <a:rPr sz="2400" spc="-5" dirty="0">
                <a:solidFill>
                  <a:srgbClr val="3E3E3E"/>
                </a:solidFill>
                <a:latin typeface="Calibri"/>
                <a:cs typeface="Calibri"/>
              </a:rPr>
              <a:t> </a:t>
            </a:r>
            <a:r>
              <a:rPr sz="2400" dirty="0">
                <a:solidFill>
                  <a:srgbClr val="3E3E3E"/>
                </a:solidFill>
                <a:latin typeface="Calibri"/>
                <a:cs typeface="Calibri"/>
              </a:rPr>
              <a:t>back</a:t>
            </a:r>
            <a:r>
              <a:rPr sz="2400" spc="5" dirty="0">
                <a:solidFill>
                  <a:srgbClr val="3E3E3E"/>
                </a:solidFill>
                <a:latin typeface="Calibri"/>
                <a:cs typeface="Calibri"/>
              </a:rPr>
              <a:t> </a:t>
            </a:r>
            <a:r>
              <a:rPr sz="2400" dirty="0">
                <a:solidFill>
                  <a:srgbClr val="3E3E3E"/>
                </a:solidFill>
                <a:latin typeface="Calibri"/>
                <a:cs typeface="Calibri"/>
              </a:rPr>
              <a:t>a</a:t>
            </a:r>
            <a:r>
              <a:rPr sz="2400" spc="-30" dirty="0">
                <a:solidFill>
                  <a:srgbClr val="3E3E3E"/>
                </a:solidFill>
                <a:latin typeface="Calibri"/>
                <a:cs typeface="Calibri"/>
              </a:rPr>
              <a:t>r</a:t>
            </a:r>
            <a:r>
              <a:rPr sz="2400" dirty="0">
                <a:solidFill>
                  <a:srgbClr val="3E3E3E"/>
                </a:solidFill>
                <a:latin typeface="Calibri"/>
                <a:cs typeface="Calibri"/>
              </a:rPr>
              <a:t>ch</a:t>
            </a:r>
            <a:r>
              <a:rPr sz="2400" spc="-5" dirty="0">
                <a:solidFill>
                  <a:srgbClr val="3E3E3E"/>
                </a:solidFill>
                <a:latin typeface="Calibri"/>
                <a:cs typeface="Calibri"/>
              </a:rPr>
              <a:t>i</a:t>
            </a:r>
            <a:r>
              <a:rPr sz="2400" dirty="0">
                <a:solidFill>
                  <a:srgbClr val="3E3E3E"/>
                </a:solidFill>
                <a:latin typeface="Calibri"/>
                <a:cs typeface="Calibri"/>
              </a:rPr>
              <a:t>ng</a:t>
            </a:r>
            <a:r>
              <a:rPr sz="2400" spc="-15" dirty="0">
                <a:solidFill>
                  <a:srgbClr val="3E3E3E"/>
                </a:solidFill>
                <a:latin typeface="Calibri"/>
                <a:cs typeface="Calibri"/>
              </a:rPr>
              <a:t> </a:t>
            </a:r>
            <a:r>
              <a:rPr sz="2400" dirty="0">
                <a:solidFill>
                  <a:srgbClr val="3E3E3E"/>
                </a:solidFill>
                <a:latin typeface="Calibri"/>
                <a:cs typeface="Calibri"/>
              </a:rPr>
              <a:t>as the b</a:t>
            </a:r>
            <a:r>
              <a:rPr sz="2400" spc="-5" dirty="0">
                <a:solidFill>
                  <a:srgbClr val="3E3E3E"/>
                </a:solidFill>
                <a:latin typeface="Calibri"/>
                <a:cs typeface="Calibri"/>
              </a:rPr>
              <a:t>o</a:t>
            </a:r>
            <a:r>
              <a:rPr sz="2400" dirty="0">
                <a:solidFill>
                  <a:srgbClr val="3E3E3E"/>
                </a:solidFill>
                <a:latin typeface="Calibri"/>
                <a:cs typeface="Calibri"/>
              </a:rPr>
              <a:t>dy</a:t>
            </a:r>
            <a:r>
              <a:rPr sz="2400" spc="-30" dirty="0">
                <a:solidFill>
                  <a:srgbClr val="3E3E3E"/>
                </a:solidFill>
                <a:latin typeface="Calibri"/>
                <a:cs typeface="Calibri"/>
              </a:rPr>
              <a:t> </a:t>
            </a:r>
            <a:r>
              <a:rPr sz="2400" spc="-5" dirty="0">
                <a:solidFill>
                  <a:srgbClr val="3E3E3E"/>
                </a:solidFill>
                <a:latin typeface="Calibri"/>
                <a:cs typeface="Calibri"/>
              </a:rPr>
              <a:t>m</a:t>
            </a:r>
            <a:r>
              <a:rPr sz="2400" spc="-15" dirty="0">
                <a:solidFill>
                  <a:srgbClr val="3E3E3E"/>
                </a:solidFill>
                <a:latin typeface="Calibri"/>
                <a:cs typeface="Calibri"/>
              </a:rPr>
              <a:t>o</a:t>
            </a:r>
            <a:r>
              <a:rPr sz="2400" spc="-30" dirty="0">
                <a:solidFill>
                  <a:srgbClr val="3E3E3E"/>
                </a:solidFill>
                <a:latin typeface="Calibri"/>
                <a:cs typeface="Calibri"/>
              </a:rPr>
              <a:t>v</a:t>
            </a:r>
            <a:r>
              <a:rPr sz="2400" spc="-5" dirty="0">
                <a:solidFill>
                  <a:srgbClr val="3E3E3E"/>
                </a:solidFill>
                <a:latin typeface="Calibri"/>
                <a:cs typeface="Calibri"/>
              </a:rPr>
              <a:t>e</a:t>
            </a:r>
            <a:r>
              <a:rPr sz="2400" dirty="0">
                <a:solidFill>
                  <a:srgbClr val="3E3E3E"/>
                </a:solidFill>
                <a:latin typeface="Calibri"/>
                <a:cs typeface="Calibri"/>
              </a:rPr>
              <a:t>s</a:t>
            </a:r>
            <a:r>
              <a:rPr sz="2400" spc="10" dirty="0">
                <a:solidFill>
                  <a:srgbClr val="3E3E3E"/>
                </a:solidFill>
                <a:latin typeface="Calibri"/>
                <a:cs typeface="Calibri"/>
              </a:rPr>
              <a:t> </a:t>
            </a:r>
            <a:r>
              <a:rPr sz="2400" spc="-5" dirty="0">
                <a:solidFill>
                  <a:srgbClr val="3E3E3E"/>
                </a:solidFill>
                <a:latin typeface="Calibri"/>
                <a:cs typeface="Calibri"/>
              </a:rPr>
              <a:t>i</a:t>
            </a:r>
            <a:r>
              <a:rPr sz="2400" spc="-25" dirty="0">
                <a:solidFill>
                  <a:srgbClr val="3E3E3E"/>
                </a:solidFill>
                <a:latin typeface="Calibri"/>
                <a:cs typeface="Calibri"/>
              </a:rPr>
              <a:t>nt</a:t>
            </a:r>
            <a:r>
              <a:rPr sz="2400" dirty="0">
                <a:solidFill>
                  <a:srgbClr val="3E3E3E"/>
                </a:solidFill>
                <a:latin typeface="Calibri"/>
                <a:cs typeface="Calibri"/>
              </a:rPr>
              <a:t>o </a:t>
            </a:r>
            <a:r>
              <a:rPr sz="2400" spc="-40" dirty="0">
                <a:solidFill>
                  <a:srgbClr val="3E3E3E"/>
                </a:solidFill>
                <a:latin typeface="Calibri"/>
                <a:cs typeface="Calibri"/>
              </a:rPr>
              <a:t>e</a:t>
            </a:r>
            <a:r>
              <a:rPr sz="2400" spc="-5" dirty="0">
                <a:solidFill>
                  <a:srgbClr val="3E3E3E"/>
                </a:solidFill>
                <a:latin typeface="Calibri"/>
                <a:cs typeface="Calibri"/>
              </a:rPr>
              <a:t>x</a:t>
            </a:r>
            <a:r>
              <a:rPr sz="2400" spc="-25" dirty="0">
                <a:solidFill>
                  <a:srgbClr val="3E3E3E"/>
                </a:solidFill>
                <a:latin typeface="Calibri"/>
                <a:cs typeface="Calibri"/>
              </a:rPr>
              <a:t>t</a:t>
            </a:r>
            <a:r>
              <a:rPr sz="2400" spc="-5" dirty="0">
                <a:solidFill>
                  <a:srgbClr val="3E3E3E"/>
                </a:solidFill>
                <a:latin typeface="Calibri"/>
                <a:cs typeface="Calibri"/>
              </a:rPr>
              <a:t>e</a:t>
            </a:r>
            <a:r>
              <a:rPr sz="2400" dirty="0">
                <a:solidFill>
                  <a:srgbClr val="3E3E3E"/>
                </a:solidFill>
                <a:latin typeface="Calibri"/>
                <a:cs typeface="Calibri"/>
              </a:rPr>
              <a:t>n</a:t>
            </a:r>
            <a:r>
              <a:rPr sz="2400" spc="-5" dirty="0">
                <a:solidFill>
                  <a:srgbClr val="3E3E3E"/>
                </a:solidFill>
                <a:latin typeface="Calibri"/>
                <a:cs typeface="Calibri"/>
              </a:rPr>
              <a:t>sio</a:t>
            </a:r>
            <a:r>
              <a:rPr sz="2400" dirty="0">
                <a:solidFill>
                  <a:srgbClr val="3E3E3E"/>
                </a:solidFill>
                <a:latin typeface="Calibri"/>
                <a:cs typeface="Calibri"/>
              </a:rPr>
              <a:t>n.</a:t>
            </a:r>
            <a:r>
              <a:rPr sz="2400" spc="10" dirty="0">
                <a:solidFill>
                  <a:srgbClr val="3E3E3E"/>
                </a:solidFill>
                <a:latin typeface="Calibri"/>
                <a:cs typeface="Calibri"/>
              </a:rPr>
              <a:t> </a:t>
            </a:r>
            <a:r>
              <a:rPr sz="2400" spc="-10" dirty="0">
                <a:solidFill>
                  <a:srgbClr val="3E3E3E"/>
                </a:solidFill>
                <a:latin typeface="Calibri"/>
                <a:cs typeface="Calibri"/>
              </a:rPr>
              <a:t>S</a:t>
            </a:r>
            <a:r>
              <a:rPr sz="2400" spc="-30" dirty="0">
                <a:solidFill>
                  <a:srgbClr val="3E3E3E"/>
                </a:solidFill>
                <a:latin typeface="Calibri"/>
                <a:cs typeface="Calibri"/>
              </a:rPr>
              <a:t>w</a:t>
            </a:r>
            <a:r>
              <a:rPr sz="2400" dirty="0">
                <a:solidFill>
                  <a:srgbClr val="3E3E3E"/>
                </a:solidFill>
                <a:latin typeface="Calibri"/>
                <a:cs typeface="Calibri"/>
              </a:rPr>
              <a:t>add</a:t>
            </a:r>
            <a:r>
              <a:rPr sz="2400" spc="-5" dirty="0">
                <a:solidFill>
                  <a:srgbClr val="3E3E3E"/>
                </a:solidFill>
                <a:latin typeface="Calibri"/>
                <a:cs typeface="Calibri"/>
              </a:rPr>
              <a:t>li</a:t>
            </a:r>
            <a:r>
              <a:rPr sz="2400" dirty="0">
                <a:solidFill>
                  <a:srgbClr val="3E3E3E"/>
                </a:solidFill>
                <a:latin typeface="Calibri"/>
                <a:cs typeface="Calibri"/>
              </a:rPr>
              <a:t>ng</a:t>
            </a:r>
            <a:r>
              <a:rPr sz="2400" spc="-15" dirty="0">
                <a:solidFill>
                  <a:srgbClr val="3E3E3E"/>
                </a:solidFill>
                <a:latin typeface="Calibri"/>
                <a:cs typeface="Calibri"/>
              </a:rPr>
              <a:t> </a:t>
            </a:r>
            <a:r>
              <a:rPr sz="2400" dirty="0">
                <a:solidFill>
                  <a:srgbClr val="3E3E3E"/>
                </a:solidFill>
                <a:latin typeface="Calibri"/>
                <a:cs typeface="Calibri"/>
              </a:rPr>
              <a:t>and</a:t>
            </a:r>
            <a:r>
              <a:rPr sz="2400" spc="-5" dirty="0">
                <a:solidFill>
                  <a:srgbClr val="3E3E3E"/>
                </a:solidFill>
                <a:latin typeface="Calibri"/>
                <a:cs typeface="Calibri"/>
              </a:rPr>
              <a:t> </a:t>
            </a:r>
            <a:r>
              <a:rPr sz="2400" dirty="0">
                <a:solidFill>
                  <a:srgbClr val="3E3E3E"/>
                </a:solidFill>
                <a:latin typeface="Calibri"/>
                <a:cs typeface="Calibri"/>
              </a:rPr>
              <a:t>n</a:t>
            </a:r>
            <a:r>
              <a:rPr sz="2400" spc="-5" dirty="0">
                <a:solidFill>
                  <a:srgbClr val="3E3E3E"/>
                </a:solidFill>
                <a:latin typeface="Calibri"/>
                <a:cs typeface="Calibri"/>
              </a:rPr>
              <a:t>o</a:t>
            </a:r>
            <a:r>
              <a:rPr sz="2400" dirty="0">
                <a:solidFill>
                  <a:srgbClr val="3E3E3E"/>
                </a:solidFill>
                <a:latin typeface="Calibri"/>
                <a:cs typeface="Calibri"/>
              </a:rPr>
              <a:t>n</a:t>
            </a:r>
            <a:r>
              <a:rPr sz="2400" spc="-5" dirty="0">
                <a:solidFill>
                  <a:srgbClr val="3E3E3E"/>
                </a:solidFill>
                <a:latin typeface="Calibri"/>
                <a:cs typeface="Calibri"/>
              </a:rPr>
              <a:t>-</a:t>
            </a:r>
            <a:r>
              <a:rPr sz="2400" dirty="0">
                <a:solidFill>
                  <a:srgbClr val="3E3E3E"/>
                </a:solidFill>
                <a:latin typeface="Calibri"/>
                <a:cs typeface="Calibri"/>
              </a:rPr>
              <a:t>nut</a:t>
            </a:r>
            <a:r>
              <a:rPr sz="2400" spc="-5" dirty="0">
                <a:solidFill>
                  <a:srgbClr val="3E3E3E"/>
                </a:solidFill>
                <a:latin typeface="Calibri"/>
                <a:cs typeface="Calibri"/>
              </a:rPr>
              <a:t>ri</a:t>
            </a:r>
            <a:r>
              <a:rPr sz="2400" dirty="0">
                <a:solidFill>
                  <a:srgbClr val="3E3E3E"/>
                </a:solidFill>
                <a:latin typeface="Calibri"/>
                <a:cs typeface="Calibri"/>
              </a:rPr>
              <a:t>t</a:t>
            </a:r>
            <a:r>
              <a:rPr sz="2400" spc="-5" dirty="0">
                <a:solidFill>
                  <a:srgbClr val="3E3E3E"/>
                </a:solidFill>
                <a:latin typeface="Calibri"/>
                <a:cs typeface="Calibri"/>
              </a:rPr>
              <a:t>i</a:t>
            </a:r>
            <a:r>
              <a:rPr sz="2400" spc="-30" dirty="0">
                <a:solidFill>
                  <a:srgbClr val="3E3E3E"/>
                </a:solidFill>
                <a:latin typeface="Calibri"/>
                <a:cs typeface="Calibri"/>
              </a:rPr>
              <a:t>v</a:t>
            </a:r>
            <a:r>
              <a:rPr sz="2400" dirty="0">
                <a:solidFill>
                  <a:srgbClr val="3E3E3E"/>
                </a:solidFill>
                <a:latin typeface="Calibri"/>
                <a:cs typeface="Calibri"/>
              </a:rPr>
              <a:t>e</a:t>
            </a:r>
            <a:r>
              <a:rPr sz="2400" spc="-10" dirty="0">
                <a:solidFill>
                  <a:srgbClr val="3E3E3E"/>
                </a:solidFill>
                <a:latin typeface="Calibri"/>
                <a:cs typeface="Calibri"/>
              </a:rPr>
              <a:t> </a:t>
            </a:r>
            <a:r>
              <a:rPr sz="2400" spc="-5" dirty="0">
                <a:solidFill>
                  <a:srgbClr val="3E3E3E"/>
                </a:solidFill>
                <a:latin typeface="Calibri"/>
                <a:cs typeface="Calibri"/>
              </a:rPr>
              <a:t>s</a:t>
            </a:r>
            <a:r>
              <a:rPr sz="2400" dirty="0">
                <a:solidFill>
                  <a:srgbClr val="3E3E3E"/>
                </a:solidFill>
                <a:latin typeface="Calibri"/>
                <a:cs typeface="Calibri"/>
              </a:rPr>
              <a:t>uck</a:t>
            </a:r>
            <a:r>
              <a:rPr sz="2400" spc="-5" dirty="0">
                <a:solidFill>
                  <a:srgbClr val="3E3E3E"/>
                </a:solidFill>
                <a:latin typeface="Calibri"/>
                <a:cs typeface="Calibri"/>
              </a:rPr>
              <a:t>i</a:t>
            </a:r>
            <a:r>
              <a:rPr sz="2400" dirty="0">
                <a:solidFill>
                  <a:srgbClr val="3E3E3E"/>
                </a:solidFill>
                <a:latin typeface="Calibri"/>
                <a:cs typeface="Calibri"/>
              </a:rPr>
              <a:t>ng</a:t>
            </a:r>
            <a:r>
              <a:rPr sz="2400" spc="-5" dirty="0">
                <a:solidFill>
                  <a:srgbClr val="3E3E3E"/>
                </a:solidFill>
                <a:latin typeface="Calibri"/>
                <a:cs typeface="Calibri"/>
              </a:rPr>
              <a:t> </a:t>
            </a:r>
            <a:r>
              <a:rPr sz="2400" spc="-10" dirty="0">
                <a:solidFill>
                  <a:srgbClr val="3E3E3E"/>
                </a:solidFill>
                <a:latin typeface="Calibri"/>
                <a:cs typeface="Calibri"/>
              </a:rPr>
              <a:t>c</a:t>
            </a:r>
            <a:r>
              <a:rPr sz="2400" dirty="0">
                <a:solidFill>
                  <a:srgbClr val="3E3E3E"/>
                </a:solidFill>
                <a:latin typeface="Calibri"/>
                <a:cs typeface="Calibri"/>
              </a:rPr>
              <a:t>an</a:t>
            </a:r>
            <a:r>
              <a:rPr sz="2400" spc="-5" dirty="0">
                <a:solidFill>
                  <a:srgbClr val="3E3E3E"/>
                </a:solidFill>
                <a:latin typeface="Calibri"/>
                <a:cs typeface="Calibri"/>
              </a:rPr>
              <a:t> </a:t>
            </a:r>
            <a:r>
              <a:rPr sz="2400" dirty="0">
                <a:solidFill>
                  <a:srgbClr val="3E3E3E"/>
                </a:solidFill>
                <a:latin typeface="Calibri"/>
                <a:cs typeface="Calibri"/>
              </a:rPr>
              <a:t>h</a:t>
            </a:r>
            <a:r>
              <a:rPr sz="2400" spc="-5" dirty="0">
                <a:solidFill>
                  <a:srgbClr val="3E3E3E"/>
                </a:solidFill>
                <a:latin typeface="Calibri"/>
                <a:cs typeface="Calibri"/>
              </a:rPr>
              <a:t>el</a:t>
            </a:r>
            <a:r>
              <a:rPr sz="2400" dirty="0">
                <a:solidFill>
                  <a:srgbClr val="3E3E3E"/>
                </a:solidFill>
                <a:latin typeface="Calibri"/>
                <a:cs typeface="Calibri"/>
              </a:rPr>
              <a:t>p</a:t>
            </a:r>
            <a:r>
              <a:rPr sz="2400" spc="-5" dirty="0">
                <a:solidFill>
                  <a:srgbClr val="3E3E3E"/>
                </a:solidFill>
                <a:latin typeface="Calibri"/>
                <a:cs typeface="Calibri"/>
              </a:rPr>
              <a:t> </a:t>
            </a:r>
            <a:r>
              <a:rPr sz="2400" dirty="0">
                <a:solidFill>
                  <a:srgbClr val="3E3E3E"/>
                </a:solidFill>
                <a:latin typeface="Calibri"/>
                <a:cs typeface="Calibri"/>
              </a:rPr>
              <a:t>d</a:t>
            </a:r>
            <a:r>
              <a:rPr sz="2400" spc="-5" dirty="0">
                <a:solidFill>
                  <a:srgbClr val="3E3E3E"/>
                </a:solidFill>
                <a:latin typeface="Calibri"/>
                <a:cs typeface="Calibri"/>
              </a:rPr>
              <a:t>e</a:t>
            </a:r>
            <a:r>
              <a:rPr sz="2400" dirty="0">
                <a:solidFill>
                  <a:srgbClr val="3E3E3E"/>
                </a:solidFill>
                <a:latin typeface="Calibri"/>
                <a:cs typeface="Calibri"/>
              </a:rPr>
              <a:t>c</a:t>
            </a:r>
            <a:r>
              <a:rPr sz="2400" spc="-30" dirty="0">
                <a:solidFill>
                  <a:srgbClr val="3E3E3E"/>
                </a:solidFill>
                <a:latin typeface="Calibri"/>
                <a:cs typeface="Calibri"/>
              </a:rPr>
              <a:t>r</a:t>
            </a:r>
            <a:r>
              <a:rPr sz="2400" spc="-5" dirty="0">
                <a:solidFill>
                  <a:srgbClr val="3E3E3E"/>
                </a:solidFill>
                <a:latin typeface="Calibri"/>
                <a:cs typeface="Calibri"/>
              </a:rPr>
              <a:t>e</a:t>
            </a:r>
            <a:r>
              <a:rPr sz="2400" dirty="0">
                <a:solidFill>
                  <a:srgbClr val="3E3E3E"/>
                </a:solidFill>
                <a:latin typeface="Calibri"/>
                <a:cs typeface="Calibri"/>
              </a:rPr>
              <a:t>a</a:t>
            </a:r>
            <a:r>
              <a:rPr sz="2400" spc="-5" dirty="0">
                <a:solidFill>
                  <a:srgbClr val="3E3E3E"/>
                </a:solidFill>
                <a:latin typeface="Calibri"/>
                <a:cs typeface="Calibri"/>
              </a:rPr>
              <a:t>s</a:t>
            </a:r>
            <a:r>
              <a:rPr sz="2400" dirty="0">
                <a:solidFill>
                  <a:srgbClr val="3E3E3E"/>
                </a:solidFill>
                <a:latin typeface="Calibri"/>
                <a:cs typeface="Calibri"/>
              </a:rPr>
              <a:t>e</a:t>
            </a:r>
            <a:r>
              <a:rPr sz="2400" spc="10" dirty="0">
                <a:solidFill>
                  <a:srgbClr val="3E3E3E"/>
                </a:solidFill>
                <a:latin typeface="Calibri"/>
                <a:cs typeface="Calibri"/>
              </a:rPr>
              <a:t> </a:t>
            </a:r>
            <a:r>
              <a:rPr sz="2400" dirty="0">
                <a:solidFill>
                  <a:srgbClr val="3E3E3E"/>
                </a:solidFill>
                <a:latin typeface="Calibri"/>
                <a:cs typeface="Calibri"/>
              </a:rPr>
              <a:t>th</a:t>
            </a:r>
            <a:r>
              <a:rPr sz="2400" spc="-5" dirty="0">
                <a:solidFill>
                  <a:srgbClr val="3E3E3E"/>
                </a:solidFill>
                <a:latin typeface="Calibri"/>
                <a:cs typeface="Calibri"/>
              </a:rPr>
              <a:t>es</a:t>
            </a:r>
            <a:r>
              <a:rPr sz="2400" dirty="0">
                <a:solidFill>
                  <a:srgbClr val="3E3E3E"/>
                </a:solidFill>
                <a:latin typeface="Calibri"/>
                <a:cs typeface="Calibri"/>
              </a:rPr>
              <a:t>e </a:t>
            </a:r>
            <a:r>
              <a:rPr lang="en-US" sz="2400" dirty="0">
                <a:solidFill>
                  <a:srgbClr val="3E3E3E"/>
                </a:solidFill>
                <a:latin typeface="Calibri"/>
                <a:cs typeface="Calibri"/>
              </a:rPr>
              <a:t>unusual </a:t>
            </a:r>
            <a:r>
              <a:rPr sz="2400" dirty="0">
                <a:solidFill>
                  <a:srgbClr val="3E3E3E"/>
                </a:solidFill>
                <a:latin typeface="Calibri"/>
                <a:cs typeface="Calibri"/>
              </a:rPr>
              <a:t>b</a:t>
            </a:r>
            <a:r>
              <a:rPr sz="2400" spc="-5" dirty="0">
                <a:solidFill>
                  <a:srgbClr val="3E3E3E"/>
                </a:solidFill>
                <a:latin typeface="Calibri"/>
                <a:cs typeface="Calibri"/>
              </a:rPr>
              <a:t>o</a:t>
            </a:r>
            <a:r>
              <a:rPr sz="2400" dirty="0">
                <a:solidFill>
                  <a:srgbClr val="3E3E3E"/>
                </a:solidFill>
                <a:latin typeface="Calibri"/>
                <a:cs typeface="Calibri"/>
              </a:rPr>
              <a:t>dy</a:t>
            </a:r>
            <a:r>
              <a:rPr sz="2400" spc="-30" dirty="0">
                <a:solidFill>
                  <a:srgbClr val="3E3E3E"/>
                </a:solidFill>
                <a:latin typeface="Calibri"/>
                <a:cs typeface="Calibri"/>
              </a:rPr>
              <a:t> </a:t>
            </a:r>
            <a:r>
              <a:rPr sz="2400" dirty="0">
                <a:solidFill>
                  <a:srgbClr val="3E3E3E"/>
                </a:solidFill>
                <a:latin typeface="Calibri"/>
                <a:cs typeface="Calibri"/>
              </a:rPr>
              <a:t>p</a:t>
            </a:r>
            <a:r>
              <a:rPr sz="2400" spc="-5" dirty="0">
                <a:solidFill>
                  <a:srgbClr val="3E3E3E"/>
                </a:solidFill>
                <a:latin typeface="Calibri"/>
                <a:cs typeface="Calibri"/>
              </a:rPr>
              <a:t>osi</a:t>
            </a:r>
            <a:r>
              <a:rPr sz="2400" dirty="0">
                <a:solidFill>
                  <a:srgbClr val="3E3E3E"/>
                </a:solidFill>
                <a:latin typeface="Calibri"/>
                <a:cs typeface="Calibri"/>
              </a:rPr>
              <a:t>t</a:t>
            </a:r>
            <a:r>
              <a:rPr sz="2400" spc="-5" dirty="0">
                <a:solidFill>
                  <a:srgbClr val="3E3E3E"/>
                </a:solidFill>
                <a:latin typeface="Calibri"/>
                <a:cs typeface="Calibri"/>
              </a:rPr>
              <a:t>io</a:t>
            </a:r>
            <a:r>
              <a:rPr sz="2400" dirty="0">
                <a:solidFill>
                  <a:srgbClr val="3E3E3E"/>
                </a:solidFill>
                <a:latin typeface="Calibri"/>
                <a:cs typeface="Calibri"/>
              </a:rPr>
              <a:t>n</a:t>
            </a:r>
            <a:r>
              <a:rPr sz="2400" spc="-5" dirty="0">
                <a:solidFill>
                  <a:srgbClr val="3E3E3E"/>
                </a:solidFill>
                <a:latin typeface="Calibri"/>
                <a:cs typeface="Calibri"/>
              </a:rPr>
              <a:t>s</a:t>
            </a:r>
            <a:r>
              <a:rPr sz="2400" dirty="0">
                <a:solidFill>
                  <a:srgbClr val="3E3E3E"/>
                </a:solidFill>
                <a:latin typeface="Calibri"/>
                <a:cs typeface="Calibri"/>
              </a:rPr>
              <a:t>. </a:t>
            </a:r>
            <a:r>
              <a:rPr sz="2400" spc="15" baseline="25641" dirty="0">
                <a:solidFill>
                  <a:srgbClr val="3E3E3E"/>
                </a:solidFill>
                <a:latin typeface="Calibri"/>
                <a:cs typeface="Calibri"/>
              </a:rPr>
              <a:t>6</a:t>
            </a:r>
            <a:endParaRPr sz="2400" baseline="25641" dirty="0">
              <a:latin typeface="Calibri"/>
              <a:cs typeface="Calibri"/>
            </a:endParaRPr>
          </a:p>
        </p:txBody>
      </p:sp>
    </p:spTree>
    <p:extLst>
      <p:ext uri="{BB962C8B-B14F-4D97-AF65-F5344CB8AC3E}">
        <p14:creationId xmlns:p14="http://schemas.microsoft.com/office/powerpoint/2010/main" val="1848481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808080"/>
            </a:solidFill>
          </a:ln>
        </p:spPr>
        <p:txBody>
          <a:bodyPr wrap="square" lIns="0" tIns="0" rIns="0" bIns="0" rtlCol="0"/>
          <a:lstStyle/>
          <a:p>
            <a:endParaRPr/>
          </a:p>
        </p:txBody>
      </p:sp>
      <p:sp>
        <p:nvSpPr>
          <p:cNvPr id="4" name="object 4"/>
          <p:cNvSpPr txBox="1">
            <a:spLocks noGrp="1"/>
          </p:cNvSpPr>
          <p:nvPr>
            <p:ph type="title"/>
          </p:nvPr>
        </p:nvSpPr>
        <p:spPr>
          <a:prstGeom prst="rect">
            <a:avLst/>
          </a:prstGeom>
        </p:spPr>
        <p:txBody>
          <a:bodyPr vert="horz" wrap="square" lIns="0" tIns="609091" rIns="0" bIns="0" rtlCol="0">
            <a:spAutoFit/>
          </a:bodyPr>
          <a:lstStyle/>
          <a:p>
            <a:pPr marL="1084580">
              <a:lnSpc>
                <a:spcPct val="100000"/>
              </a:lnSpc>
            </a:pPr>
            <a:r>
              <a:rPr u="none" spc="-75" dirty="0"/>
              <a:t>Sp</a:t>
            </a:r>
            <a:r>
              <a:rPr u="none" spc="-45" dirty="0"/>
              <a:t>ee</a:t>
            </a:r>
            <a:r>
              <a:rPr u="none" spc="-50" dirty="0"/>
              <a:t>c</a:t>
            </a:r>
            <a:r>
              <a:rPr u="none" spc="-25" dirty="0"/>
              <a:t>h</a:t>
            </a:r>
            <a:r>
              <a:rPr u="none" spc="-100" dirty="0"/>
              <a:t> </a:t>
            </a:r>
            <a:r>
              <a:rPr u="none" spc="-35" dirty="0"/>
              <a:t>&amp;</a:t>
            </a:r>
            <a:r>
              <a:rPr u="none" spc="-105" dirty="0"/>
              <a:t> </a:t>
            </a:r>
            <a:r>
              <a:rPr u="none" spc="-70" dirty="0"/>
              <a:t>L</a:t>
            </a:r>
            <a:r>
              <a:rPr u="none" spc="-80" dirty="0"/>
              <a:t>a</a:t>
            </a:r>
            <a:r>
              <a:rPr u="none" spc="-75" dirty="0"/>
              <a:t>n</a:t>
            </a:r>
            <a:r>
              <a:rPr u="none" spc="-70" dirty="0"/>
              <a:t>g</a:t>
            </a:r>
            <a:r>
              <a:rPr u="none" spc="-75" dirty="0"/>
              <a:t>u</a:t>
            </a:r>
            <a:r>
              <a:rPr u="none" spc="-80" dirty="0"/>
              <a:t>a</a:t>
            </a:r>
            <a:r>
              <a:rPr u="none" spc="-105" dirty="0"/>
              <a:t>g</a:t>
            </a:r>
            <a:r>
              <a:rPr u="none" dirty="0"/>
              <a:t>e</a:t>
            </a:r>
            <a:r>
              <a:rPr u="none" spc="-100" dirty="0"/>
              <a:t> </a:t>
            </a:r>
            <a:r>
              <a:rPr u="none" spc="-80" dirty="0"/>
              <a:t>D</a:t>
            </a:r>
            <a:r>
              <a:rPr u="none" spc="-70" dirty="0"/>
              <a:t>e</a:t>
            </a:r>
            <a:r>
              <a:rPr u="none" spc="-125" dirty="0"/>
              <a:t>v</a:t>
            </a:r>
            <a:r>
              <a:rPr u="none" spc="-70" dirty="0"/>
              <a:t>el</a:t>
            </a:r>
            <a:r>
              <a:rPr u="none" spc="-50" dirty="0"/>
              <a:t>op</a:t>
            </a:r>
            <a:r>
              <a:rPr u="none" spc="-55" dirty="0"/>
              <a:t>m</a:t>
            </a:r>
            <a:r>
              <a:rPr u="none" spc="-70" dirty="0"/>
              <a:t>e</a:t>
            </a:r>
            <a:r>
              <a:rPr u="none" spc="-120" dirty="0"/>
              <a:t>n</a:t>
            </a:r>
            <a:r>
              <a:rPr u="none" spc="-20" dirty="0"/>
              <a:t>t</a:t>
            </a:r>
          </a:p>
        </p:txBody>
      </p:sp>
      <p:sp>
        <p:nvSpPr>
          <p:cNvPr id="6" name="object 6"/>
          <p:cNvSpPr txBox="1">
            <a:spLocks noGrp="1"/>
          </p:cNvSpPr>
          <p:nvPr>
            <p:ph type="sldNum" sz="quarter" idx="7"/>
          </p:nvPr>
        </p:nvSpPr>
        <p:spPr>
          <a:xfrm>
            <a:off x="10958620" y="6574020"/>
            <a:ext cx="187959" cy="160020"/>
          </a:xfrm>
          <a:prstGeom prst="rect">
            <a:avLst/>
          </a:prstGeom>
        </p:spPr>
        <p:txBody>
          <a:bodyPr vert="horz" wrap="square" lIns="0" tIns="0" rIns="0" bIns="0" rtlCol="0">
            <a:spAutoFit/>
          </a:bodyPr>
          <a:lstStyle>
            <a:defPPr>
              <a:defRPr lang="en-US"/>
            </a:defPPr>
            <a:lvl1pPr marL="0" algn="l" defTabSz="914400" rtl="0" eaLnBrk="1" latinLnBrk="0" hangingPunct="1">
              <a:defRPr sz="1050" b="0" i="0" kern="1200">
                <a:solidFill>
                  <a:schemeClr val="bg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3980">
              <a:lnSpc>
                <a:spcPct val="100000"/>
              </a:lnSpc>
            </a:pPr>
            <a:fld id="{81D60167-4931-47E6-BA6A-407CBD079E47}" type="slidenum">
              <a:rPr lang="en-US" smtClean="0"/>
              <a:pPr marL="93980">
                <a:lnSpc>
                  <a:spcPct val="100000"/>
                </a:lnSpc>
              </a:pPr>
              <a:t>8</a:t>
            </a:fld>
            <a:endParaRPr dirty="0"/>
          </a:p>
        </p:txBody>
      </p:sp>
      <p:sp>
        <p:nvSpPr>
          <p:cNvPr id="5" name="object 5"/>
          <p:cNvSpPr txBox="1"/>
          <p:nvPr/>
        </p:nvSpPr>
        <p:spPr>
          <a:xfrm>
            <a:off x="312516" y="1781751"/>
            <a:ext cx="11719463" cy="4748479"/>
          </a:xfrm>
          <a:prstGeom prst="rect">
            <a:avLst/>
          </a:prstGeom>
        </p:spPr>
        <p:txBody>
          <a:bodyPr vert="horz" wrap="square" lIns="0" tIns="0" rIns="0" bIns="0" rtlCol="0">
            <a:spAutoFit/>
          </a:bodyPr>
          <a:lstStyle/>
          <a:p>
            <a:pPr marL="12700">
              <a:lnSpc>
                <a:spcPct val="100000"/>
              </a:lnSpc>
            </a:pPr>
            <a:r>
              <a:rPr sz="2400" u="heavy" spc="-20" dirty="0">
                <a:solidFill>
                  <a:srgbClr val="3E3E3E"/>
                </a:solidFill>
                <a:latin typeface="Calibri"/>
                <a:cs typeface="Calibri"/>
              </a:rPr>
              <a:t>Long</a:t>
            </a:r>
            <a:r>
              <a:rPr sz="2400" u="heavy" spc="0" dirty="0">
                <a:solidFill>
                  <a:srgbClr val="3E3E3E"/>
                </a:solidFill>
                <a:latin typeface="Calibri"/>
                <a:cs typeface="Calibri"/>
              </a:rPr>
              <a:t> </a:t>
            </a:r>
            <a:r>
              <a:rPr sz="2400" u="heavy" spc="-20" dirty="0">
                <a:solidFill>
                  <a:srgbClr val="3E3E3E"/>
                </a:solidFill>
                <a:latin typeface="Calibri"/>
                <a:cs typeface="Calibri"/>
              </a:rPr>
              <a:t>Term</a:t>
            </a:r>
            <a:r>
              <a:rPr sz="2400" u="heavy" spc="0" dirty="0">
                <a:solidFill>
                  <a:srgbClr val="3E3E3E"/>
                </a:solidFill>
                <a:latin typeface="Calibri"/>
                <a:cs typeface="Calibri"/>
              </a:rPr>
              <a:t> </a:t>
            </a:r>
            <a:r>
              <a:rPr sz="2400" u="heavy" spc="-20" dirty="0">
                <a:solidFill>
                  <a:srgbClr val="3E3E3E"/>
                </a:solidFill>
                <a:latin typeface="Calibri"/>
                <a:cs typeface="Calibri"/>
              </a:rPr>
              <a:t>Outcome</a:t>
            </a:r>
            <a:r>
              <a:rPr lang="en-US" sz="2400" u="heavy" spc="-20" dirty="0">
                <a:solidFill>
                  <a:srgbClr val="3E3E3E"/>
                </a:solidFill>
                <a:latin typeface="Calibri"/>
                <a:cs typeface="Calibri"/>
              </a:rPr>
              <a:t>s</a:t>
            </a:r>
            <a:r>
              <a:rPr sz="2400" u="heavy" dirty="0">
                <a:solidFill>
                  <a:srgbClr val="3E3E3E"/>
                </a:solidFill>
                <a:latin typeface="Calibri"/>
                <a:cs typeface="Calibri"/>
              </a:rPr>
              <a:t> </a:t>
            </a:r>
            <a:r>
              <a:rPr sz="2400" u="heavy" spc="-15" dirty="0">
                <a:solidFill>
                  <a:srgbClr val="3E3E3E"/>
                </a:solidFill>
                <a:latin typeface="Calibri"/>
                <a:cs typeface="Calibri"/>
              </a:rPr>
              <a:t>(Birth</a:t>
            </a:r>
            <a:r>
              <a:rPr sz="2400" u="heavy" spc="0" dirty="0">
                <a:solidFill>
                  <a:srgbClr val="3E3E3E"/>
                </a:solidFill>
                <a:latin typeface="Calibri"/>
                <a:cs typeface="Calibri"/>
              </a:rPr>
              <a:t> </a:t>
            </a:r>
            <a:r>
              <a:rPr sz="2400" u="heavy" spc="-15" dirty="0">
                <a:solidFill>
                  <a:srgbClr val="3E3E3E"/>
                </a:solidFill>
                <a:latin typeface="Calibri"/>
                <a:cs typeface="Calibri"/>
              </a:rPr>
              <a:t>to</a:t>
            </a:r>
            <a:r>
              <a:rPr sz="2400" u="heavy" dirty="0">
                <a:solidFill>
                  <a:srgbClr val="3E3E3E"/>
                </a:solidFill>
                <a:latin typeface="Calibri"/>
                <a:cs typeface="Calibri"/>
              </a:rPr>
              <a:t> </a:t>
            </a:r>
            <a:r>
              <a:rPr sz="2400" u="heavy" spc="-15" dirty="0">
                <a:solidFill>
                  <a:srgbClr val="3E3E3E"/>
                </a:solidFill>
                <a:latin typeface="Calibri"/>
                <a:cs typeface="Calibri"/>
              </a:rPr>
              <a:t>10)</a:t>
            </a:r>
            <a:endParaRPr lang="en-US" sz="2400" dirty="0">
              <a:latin typeface="Calibri"/>
              <a:cs typeface="Calibri"/>
            </a:endParaRPr>
          </a:p>
          <a:p>
            <a:pPr marL="12700" marR="158115">
              <a:lnSpc>
                <a:spcPct val="80000"/>
              </a:lnSpc>
              <a:spcBef>
                <a:spcPts val="1415"/>
              </a:spcBef>
            </a:pPr>
            <a:r>
              <a:rPr lang="en-US" sz="2400" spc="-10" dirty="0">
                <a:solidFill>
                  <a:srgbClr val="3E3E3E"/>
                </a:solidFill>
                <a:latin typeface="Calibri"/>
                <a:cs typeface="Calibri"/>
              </a:rPr>
              <a:t>Recent </a:t>
            </a:r>
            <a:r>
              <a:rPr lang="en-US" sz="2400" spc="-15" dirty="0">
                <a:solidFill>
                  <a:srgbClr val="3E3E3E"/>
                </a:solidFill>
                <a:latin typeface="Calibri"/>
                <a:cs typeface="Calibri"/>
              </a:rPr>
              <a:t>stud</a:t>
            </a:r>
            <a:r>
              <a:rPr lang="en-US" sz="2400" spc="-10" dirty="0">
                <a:solidFill>
                  <a:srgbClr val="3E3E3E"/>
                </a:solidFill>
                <a:latin typeface="Calibri"/>
                <a:cs typeface="Calibri"/>
              </a:rPr>
              <a:t>y</a:t>
            </a:r>
            <a:r>
              <a:rPr lang="en-US" sz="2400" dirty="0">
                <a:solidFill>
                  <a:srgbClr val="3E3E3E"/>
                </a:solidFill>
                <a:latin typeface="Calibri"/>
                <a:cs typeface="Calibri"/>
              </a:rPr>
              <a:t> </a:t>
            </a:r>
            <a:r>
              <a:rPr lang="en-US" sz="2400" spc="-15" dirty="0">
                <a:solidFill>
                  <a:srgbClr val="3E3E3E"/>
                </a:solidFill>
                <a:latin typeface="Calibri"/>
                <a:cs typeface="Calibri"/>
              </a:rPr>
              <a:t>observe</a:t>
            </a:r>
            <a:r>
              <a:rPr lang="en-US" sz="2400" spc="-10" dirty="0">
                <a:solidFill>
                  <a:srgbClr val="3E3E3E"/>
                </a:solidFill>
                <a:latin typeface="Calibri"/>
                <a:cs typeface="Calibri"/>
              </a:rPr>
              <a:t>d</a:t>
            </a:r>
            <a:r>
              <a:rPr lang="en-US" sz="2400" spc="10" dirty="0">
                <a:solidFill>
                  <a:srgbClr val="3E3E3E"/>
                </a:solidFill>
                <a:latin typeface="Calibri"/>
                <a:cs typeface="Calibri"/>
              </a:rPr>
              <a:t> </a:t>
            </a:r>
            <a:r>
              <a:rPr lang="en-US" sz="2400" spc="-15" dirty="0">
                <a:solidFill>
                  <a:srgbClr val="3E3E3E"/>
                </a:solidFill>
                <a:latin typeface="Calibri"/>
                <a:cs typeface="Calibri"/>
              </a:rPr>
              <a:t>languag</a:t>
            </a:r>
            <a:r>
              <a:rPr lang="en-US" sz="2400" spc="-10" dirty="0">
                <a:solidFill>
                  <a:srgbClr val="3E3E3E"/>
                </a:solidFill>
                <a:latin typeface="Calibri"/>
                <a:cs typeface="Calibri"/>
              </a:rPr>
              <a:t>e</a:t>
            </a:r>
            <a:r>
              <a:rPr lang="en-US" sz="2400" spc="15" dirty="0">
                <a:solidFill>
                  <a:srgbClr val="3E3E3E"/>
                </a:solidFill>
                <a:latin typeface="Calibri"/>
                <a:cs typeface="Calibri"/>
              </a:rPr>
              <a:t> </a:t>
            </a:r>
            <a:r>
              <a:rPr lang="en-US" sz="2400" spc="-15" dirty="0">
                <a:solidFill>
                  <a:srgbClr val="3E3E3E"/>
                </a:solidFill>
                <a:latin typeface="Calibri"/>
                <a:cs typeface="Calibri"/>
              </a:rPr>
              <a:t>delay</a:t>
            </a:r>
            <a:r>
              <a:rPr lang="en-US" sz="2400" spc="-10" dirty="0">
                <a:solidFill>
                  <a:srgbClr val="3E3E3E"/>
                </a:solidFill>
                <a:latin typeface="Calibri"/>
                <a:cs typeface="Calibri"/>
              </a:rPr>
              <a:t>s</a:t>
            </a:r>
            <a:r>
              <a:rPr lang="en-US" sz="2400" spc="10" dirty="0">
                <a:solidFill>
                  <a:srgbClr val="3E3E3E"/>
                </a:solidFill>
                <a:latin typeface="Calibri"/>
                <a:cs typeface="Calibri"/>
              </a:rPr>
              <a:t> </a:t>
            </a:r>
            <a:r>
              <a:rPr lang="en-US" sz="2400" spc="-10" dirty="0">
                <a:solidFill>
                  <a:srgbClr val="3E3E3E"/>
                </a:solidFill>
                <a:latin typeface="Calibri"/>
                <a:cs typeface="Calibri"/>
              </a:rPr>
              <a:t>in</a:t>
            </a:r>
            <a:r>
              <a:rPr lang="en-US" sz="2400" dirty="0">
                <a:solidFill>
                  <a:srgbClr val="3E3E3E"/>
                </a:solidFill>
                <a:latin typeface="Calibri"/>
                <a:cs typeface="Calibri"/>
              </a:rPr>
              <a:t> </a:t>
            </a:r>
            <a:r>
              <a:rPr lang="en-US" sz="2400" spc="-10" dirty="0">
                <a:solidFill>
                  <a:srgbClr val="3E3E3E"/>
                </a:solidFill>
                <a:latin typeface="Calibri"/>
                <a:cs typeface="Calibri"/>
              </a:rPr>
              <a:t>children</a:t>
            </a:r>
            <a:r>
              <a:rPr lang="en-US" sz="2400" spc="-5" dirty="0">
                <a:solidFill>
                  <a:srgbClr val="3E3E3E"/>
                </a:solidFill>
                <a:latin typeface="Calibri"/>
                <a:cs typeface="Calibri"/>
              </a:rPr>
              <a:t> </a:t>
            </a:r>
            <a:r>
              <a:rPr lang="en-US" sz="2400" spc="-15" dirty="0">
                <a:solidFill>
                  <a:srgbClr val="3E3E3E"/>
                </a:solidFill>
                <a:latin typeface="Calibri"/>
                <a:cs typeface="Calibri"/>
              </a:rPr>
              <a:t>durin</a:t>
            </a:r>
            <a:r>
              <a:rPr lang="en-US" sz="2400" spc="-10" dirty="0">
                <a:solidFill>
                  <a:srgbClr val="3E3E3E"/>
                </a:solidFill>
                <a:latin typeface="Calibri"/>
                <a:cs typeface="Calibri"/>
              </a:rPr>
              <a:t>g</a:t>
            </a:r>
            <a:r>
              <a:rPr lang="en-US" sz="2400" spc="5" dirty="0">
                <a:solidFill>
                  <a:srgbClr val="3E3E3E"/>
                </a:solidFill>
                <a:latin typeface="Calibri"/>
                <a:cs typeface="Calibri"/>
              </a:rPr>
              <a:t> </a:t>
            </a:r>
            <a:r>
              <a:rPr lang="en-US" sz="2400" spc="-10" dirty="0">
                <a:solidFill>
                  <a:srgbClr val="3E3E3E"/>
                </a:solidFill>
                <a:latin typeface="Calibri"/>
                <a:cs typeface="Calibri"/>
              </a:rPr>
              <a:t>their</a:t>
            </a:r>
            <a:r>
              <a:rPr lang="en-US" sz="2400" spc="-5" dirty="0">
                <a:solidFill>
                  <a:srgbClr val="3E3E3E"/>
                </a:solidFill>
                <a:latin typeface="Calibri"/>
                <a:cs typeface="Calibri"/>
              </a:rPr>
              <a:t> </a:t>
            </a:r>
            <a:r>
              <a:rPr lang="en-US" sz="2400" spc="-15" dirty="0">
                <a:solidFill>
                  <a:srgbClr val="3E3E3E"/>
                </a:solidFill>
                <a:latin typeface="Calibri"/>
                <a:cs typeface="Calibri"/>
              </a:rPr>
              <a:t>f</a:t>
            </a:r>
            <a:r>
              <a:rPr lang="en-US" sz="2400" spc="-5" dirty="0">
                <a:solidFill>
                  <a:srgbClr val="3E3E3E"/>
                </a:solidFill>
                <a:latin typeface="Calibri"/>
                <a:cs typeface="Calibri"/>
              </a:rPr>
              <a:t>i</a:t>
            </a:r>
            <a:r>
              <a:rPr lang="en-US" sz="2400" spc="-50" dirty="0">
                <a:solidFill>
                  <a:srgbClr val="3E3E3E"/>
                </a:solidFill>
                <a:latin typeface="Calibri"/>
                <a:cs typeface="Calibri"/>
              </a:rPr>
              <a:t>r</a:t>
            </a:r>
            <a:r>
              <a:rPr lang="en-US" sz="2400" spc="-35" dirty="0">
                <a:solidFill>
                  <a:srgbClr val="3E3E3E"/>
                </a:solidFill>
                <a:latin typeface="Calibri"/>
                <a:cs typeface="Calibri"/>
              </a:rPr>
              <a:t>s</a:t>
            </a:r>
            <a:r>
              <a:rPr lang="en-US" sz="2400" spc="-10" dirty="0">
                <a:solidFill>
                  <a:srgbClr val="3E3E3E"/>
                </a:solidFill>
                <a:latin typeface="Calibri"/>
                <a:cs typeface="Calibri"/>
              </a:rPr>
              <a:t>t</a:t>
            </a:r>
            <a:r>
              <a:rPr lang="en-US" sz="2400" dirty="0">
                <a:solidFill>
                  <a:srgbClr val="3E3E3E"/>
                </a:solidFill>
                <a:latin typeface="Calibri"/>
                <a:cs typeface="Calibri"/>
              </a:rPr>
              <a:t> </a:t>
            </a:r>
            <a:r>
              <a:rPr lang="en-US" sz="2400" spc="-15" dirty="0">
                <a:solidFill>
                  <a:srgbClr val="3E3E3E"/>
                </a:solidFill>
                <a:latin typeface="Calibri"/>
                <a:cs typeface="Calibri"/>
              </a:rPr>
              <a:t>1</a:t>
            </a:r>
            <a:r>
              <a:rPr lang="en-US" sz="2400" spc="-10" dirty="0">
                <a:solidFill>
                  <a:srgbClr val="3E3E3E"/>
                </a:solidFill>
                <a:latin typeface="Calibri"/>
                <a:cs typeface="Calibri"/>
              </a:rPr>
              <a:t>0</a:t>
            </a:r>
            <a:r>
              <a:rPr lang="en-US" sz="2400" dirty="0">
                <a:solidFill>
                  <a:srgbClr val="3E3E3E"/>
                </a:solidFill>
                <a:latin typeface="Calibri"/>
                <a:cs typeface="Calibri"/>
              </a:rPr>
              <a:t> </a:t>
            </a:r>
            <a:r>
              <a:rPr lang="en-US" sz="2400" spc="-30" dirty="0">
                <a:solidFill>
                  <a:srgbClr val="3E3E3E"/>
                </a:solidFill>
                <a:latin typeface="Calibri"/>
                <a:cs typeface="Calibri"/>
              </a:rPr>
              <a:t>y</a:t>
            </a:r>
            <a:r>
              <a:rPr lang="en-US" sz="2400" spc="-10" dirty="0">
                <a:solidFill>
                  <a:srgbClr val="3E3E3E"/>
                </a:solidFill>
                <a:latin typeface="Calibri"/>
                <a:cs typeface="Calibri"/>
              </a:rPr>
              <a:t>ea</a:t>
            </a:r>
            <a:r>
              <a:rPr lang="en-US" sz="2400" spc="-50" dirty="0">
                <a:solidFill>
                  <a:srgbClr val="3E3E3E"/>
                </a:solidFill>
                <a:latin typeface="Calibri"/>
                <a:cs typeface="Calibri"/>
              </a:rPr>
              <a:t>r</a:t>
            </a:r>
            <a:r>
              <a:rPr lang="en-US" sz="2400" spc="-10" dirty="0">
                <a:solidFill>
                  <a:srgbClr val="3E3E3E"/>
                </a:solidFill>
                <a:latin typeface="Calibri"/>
                <a:cs typeface="Calibri"/>
              </a:rPr>
              <a:t>s </a:t>
            </a:r>
            <a:r>
              <a:rPr lang="en-US" sz="2400" spc="-15" dirty="0">
                <a:solidFill>
                  <a:srgbClr val="3E3E3E"/>
                </a:solidFill>
                <a:latin typeface="Calibri"/>
                <a:cs typeface="Calibri"/>
              </a:rPr>
              <a:t>o</a:t>
            </a:r>
            <a:r>
              <a:rPr lang="en-US" sz="2400" spc="-10" dirty="0">
                <a:solidFill>
                  <a:srgbClr val="3E3E3E"/>
                </a:solidFill>
                <a:latin typeface="Calibri"/>
                <a:cs typeface="Calibri"/>
              </a:rPr>
              <a:t>f</a:t>
            </a:r>
            <a:r>
              <a:rPr lang="en-US" sz="2400" dirty="0">
                <a:solidFill>
                  <a:srgbClr val="3E3E3E"/>
                </a:solidFill>
                <a:latin typeface="Calibri"/>
                <a:cs typeface="Calibri"/>
              </a:rPr>
              <a:t> </a:t>
            </a:r>
            <a:r>
              <a:rPr lang="en-US" sz="2400" spc="-5" dirty="0">
                <a:solidFill>
                  <a:srgbClr val="3E3E3E"/>
                </a:solidFill>
                <a:latin typeface="Calibri"/>
                <a:cs typeface="Calibri"/>
              </a:rPr>
              <a:t>li</a:t>
            </a:r>
            <a:r>
              <a:rPr lang="en-US" sz="2400" spc="-65" dirty="0">
                <a:solidFill>
                  <a:srgbClr val="3E3E3E"/>
                </a:solidFill>
                <a:latin typeface="Calibri"/>
                <a:cs typeface="Calibri"/>
              </a:rPr>
              <a:t>f</a:t>
            </a:r>
            <a:r>
              <a:rPr lang="en-US" sz="2400" spc="-10" dirty="0">
                <a:solidFill>
                  <a:srgbClr val="3E3E3E"/>
                </a:solidFill>
                <a:latin typeface="Calibri"/>
                <a:cs typeface="Calibri"/>
              </a:rPr>
              <a:t>e</a:t>
            </a:r>
            <a:r>
              <a:rPr lang="en-US" sz="2400" spc="15" dirty="0">
                <a:solidFill>
                  <a:srgbClr val="3E3E3E"/>
                </a:solidFill>
                <a:latin typeface="Calibri"/>
                <a:cs typeface="Calibri"/>
              </a:rPr>
              <a:t> </a:t>
            </a:r>
            <a:r>
              <a:rPr lang="en-US" sz="2400" spc="-10" dirty="0">
                <a:solidFill>
                  <a:srgbClr val="3E3E3E"/>
                </a:solidFill>
                <a:latin typeface="Calibri"/>
                <a:cs typeface="Calibri"/>
              </a:rPr>
              <a:t>(</a:t>
            </a:r>
            <a:r>
              <a:rPr lang="en-US" sz="2400" spc="-15" dirty="0">
                <a:solidFill>
                  <a:srgbClr val="3E3E3E"/>
                </a:solidFill>
                <a:latin typeface="Calibri"/>
                <a:cs typeface="Calibri"/>
              </a:rPr>
              <a:t>bir</a:t>
            </a:r>
            <a:r>
              <a:rPr lang="en-US" sz="2400" spc="-10" dirty="0">
                <a:solidFill>
                  <a:srgbClr val="3E3E3E"/>
                </a:solidFill>
                <a:latin typeface="Calibri"/>
                <a:cs typeface="Calibri"/>
              </a:rPr>
              <a:t>th,</a:t>
            </a:r>
            <a:r>
              <a:rPr lang="en-US" sz="2400" spc="5" dirty="0">
                <a:solidFill>
                  <a:srgbClr val="3E3E3E"/>
                </a:solidFill>
                <a:latin typeface="Calibri"/>
                <a:cs typeface="Calibri"/>
              </a:rPr>
              <a:t> </a:t>
            </a:r>
            <a:r>
              <a:rPr lang="en-US" sz="2400" spc="-15" dirty="0">
                <a:solidFill>
                  <a:srgbClr val="3E3E3E"/>
                </a:solidFill>
                <a:latin typeface="Calibri"/>
                <a:cs typeface="Calibri"/>
              </a:rPr>
              <a:t>1</a:t>
            </a:r>
            <a:r>
              <a:rPr lang="en-US" sz="2400" spc="-5" dirty="0">
                <a:solidFill>
                  <a:srgbClr val="3E3E3E"/>
                </a:solidFill>
                <a:latin typeface="Calibri"/>
                <a:cs typeface="Calibri"/>
              </a:rPr>
              <a:t>, </a:t>
            </a:r>
            <a:r>
              <a:rPr lang="en-US" sz="2400" spc="-15" dirty="0">
                <a:solidFill>
                  <a:srgbClr val="3E3E3E"/>
                </a:solidFill>
                <a:latin typeface="Calibri"/>
                <a:cs typeface="Calibri"/>
              </a:rPr>
              <a:t>5</a:t>
            </a:r>
            <a:r>
              <a:rPr lang="en-US" sz="2400" spc="-5" dirty="0">
                <a:solidFill>
                  <a:srgbClr val="3E3E3E"/>
                </a:solidFill>
                <a:latin typeface="Calibri"/>
                <a:cs typeface="Calibri"/>
              </a:rPr>
              <a:t>, </a:t>
            </a:r>
            <a:r>
              <a:rPr lang="en-US" sz="2400" spc="-10" dirty="0">
                <a:solidFill>
                  <a:srgbClr val="3E3E3E"/>
                </a:solidFill>
                <a:latin typeface="Calibri"/>
                <a:cs typeface="Calibri"/>
              </a:rPr>
              <a:t>a</a:t>
            </a:r>
            <a:r>
              <a:rPr lang="en-US" sz="2400" spc="-15" dirty="0">
                <a:solidFill>
                  <a:srgbClr val="3E3E3E"/>
                </a:solidFill>
                <a:latin typeface="Calibri"/>
                <a:cs typeface="Calibri"/>
              </a:rPr>
              <a:t>n</a:t>
            </a:r>
            <a:r>
              <a:rPr lang="en-US" sz="2400" spc="-10" dirty="0">
                <a:solidFill>
                  <a:srgbClr val="3E3E3E"/>
                </a:solidFill>
                <a:latin typeface="Calibri"/>
                <a:cs typeface="Calibri"/>
              </a:rPr>
              <a:t>d</a:t>
            </a:r>
            <a:r>
              <a:rPr lang="en-US" sz="2400" spc="10" dirty="0">
                <a:solidFill>
                  <a:srgbClr val="3E3E3E"/>
                </a:solidFill>
                <a:latin typeface="Calibri"/>
                <a:cs typeface="Calibri"/>
              </a:rPr>
              <a:t> </a:t>
            </a:r>
            <a:r>
              <a:rPr lang="en-US" sz="2400" spc="-15" dirty="0">
                <a:solidFill>
                  <a:srgbClr val="3E3E3E"/>
                </a:solidFill>
                <a:latin typeface="Calibri"/>
                <a:cs typeface="Calibri"/>
              </a:rPr>
              <a:t>1</a:t>
            </a:r>
            <a:r>
              <a:rPr lang="en-US" sz="2400" spc="-10" dirty="0">
                <a:solidFill>
                  <a:srgbClr val="3E3E3E"/>
                </a:solidFill>
                <a:latin typeface="Calibri"/>
                <a:cs typeface="Calibri"/>
              </a:rPr>
              <a:t>0</a:t>
            </a:r>
            <a:r>
              <a:rPr lang="en-US" sz="2400" spc="-15" dirty="0">
                <a:solidFill>
                  <a:srgbClr val="3E3E3E"/>
                </a:solidFill>
                <a:latin typeface="Calibri"/>
                <a:cs typeface="Calibri"/>
              </a:rPr>
              <a:t> </a:t>
            </a:r>
            <a:r>
              <a:rPr lang="en-US" sz="2400" spc="-30" dirty="0">
                <a:solidFill>
                  <a:srgbClr val="3E3E3E"/>
                </a:solidFill>
                <a:latin typeface="Calibri"/>
                <a:cs typeface="Calibri"/>
              </a:rPr>
              <a:t>y</a:t>
            </a:r>
            <a:r>
              <a:rPr lang="en-US" sz="2400" spc="-10" dirty="0">
                <a:solidFill>
                  <a:srgbClr val="3E3E3E"/>
                </a:solidFill>
                <a:latin typeface="Calibri"/>
                <a:cs typeface="Calibri"/>
              </a:rPr>
              <a:t>ears)</a:t>
            </a:r>
            <a:r>
              <a:rPr lang="en-US" sz="2400" dirty="0">
                <a:solidFill>
                  <a:srgbClr val="3E3E3E"/>
                </a:solidFill>
                <a:latin typeface="Calibri"/>
                <a:cs typeface="Calibri"/>
              </a:rPr>
              <a:t> </a:t>
            </a:r>
            <a:r>
              <a:rPr lang="en-US" sz="2400" spc="-20" dirty="0">
                <a:solidFill>
                  <a:srgbClr val="3E3E3E"/>
                </a:solidFill>
                <a:latin typeface="Calibri"/>
                <a:cs typeface="Calibri"/>
              </a:rPr>
              <a:t>comp</a:t>
            </a:r>
            <a:r>
              <a:rPr lang="en-US" sz="2400" spc="-10" dirty="0">
                <a:solidFill>
                  <a:srgbClr val="3E3E3E"/>
                </a:solidFill>
                <a:latin typeface="Calibri"/>
                <a:cs typeface="Calibri"/>
              </a:rPr>
              <a:t>a</a:t>
            </a:r>
            <a:r>
              <a:rPr lang="en-US" sz="2400" spc="-15" dirty="0">
                <a:solidFill>
                  <a:srgbClr val="3E3E3E"/>
                </a:solidFill>
                <a:latin typeface="Calibri"/>
                <a:cs typeface="Calibri"/>
              </a:rPr>
              <a:t>r</a:t>
            </a:r>
            <a:r>
              <a:rPr lang="en-US" sz="2400" spc="-5" dirty="0">
                <a:solidFill>
                  <a:srgbClr val="3E3E3E"/>
                </a:solidFill>
                <a:latin typeface="Calibri"/>
                <a:cs typeface="Calibri"/>
              </a:rPr>
              <a:t>i</a:t>
            </a:r>
            <a:r>
              <a:rPr lang="en-US" sz="2400" spc="-15" dirty="0">
                <a:solidFill>
                  <a:srgbClr val="3E3E3E"/>
                </a:solidFill>
                <a:latin typeface="Calibri"/>
                <a:cs typeface="Calibri"/>
              </a:rPr>
              <a:t>n</a:t>
            </a:r>
            <a:r>
              <a:rPr lang="en-US" sz="2400" spc="-10" dirty="0">
                <a:solidFill>
                  <a:srgbClr val="3E3E3E"/>
                </a:solidFill>
                <a:latin typeface="Calibri"/>
                <a:cs typeface="Calibri"/>
              </a:rPr>
              <a:t>g</a:t>
            </a:r>
            <a:r>
              <a:rPr lang="en-US" sz="2400" spc="10" dirty="0">
                <a:solidFill>
                  <a:srgbClr val="3E3E3E"/>
                </a:solidFill>
                <a:latin typeface="Calibri"/>
                <a:cs typeface="Calibri"/>
              </a:rPr>
              <a:t> </a:t>
            </a:r>
            <a:r>
              <a:rPr lang="en-US" sz="2400" spc="-10" dirty="0">
                <a:solidFill>
                  <a:srgbClr val="3E3E3E"/>
                </a:solidFill>
                <a:latin typeface="Calibri"/>
                <a:cs typeface="Calibri"/>
              </a:rPr>
              <a:t>c</a:t>
            </a:r>
            <a:r>
              <a:rPr lang="en-US" sz="2400" spc="-15" dirty="0">
                <a:solidFill>
                  <a:srgbClr val="3E3E3E"/>
                </a:solidFill>
                <a:latin typeface="Calibri"/>
                <a:cs typeface="Calibri"/>
              </a:rPr>
              <a:t>hi</a:t>
            </a:r>
            <a:r>
              <a:rPr lang="en-US" sz="2400" spc="-5" dirty="0">
                <a:solidFill>
                  <a:srgbClr val="3E3E3E"/>
                </a:solidFill>
                <a:latin typeface="Calibri"/>
                <a:cs typeface="Calibri"/>
              </a:rPr>
              <a:t>l</a:t>
            </a:r>
            <a:r>
              <a:rPr lang="en-US" sz="2400" spc="-15" dirty="0">
                <a:solidFill>
                  <a:srgbClr val="3E3E3E"/>
                </a:solidFill>
                <a:latin typeface="Calibri"/>
                <a:cs typeface="Calibri"/>
              </a:rPr>
              <a:t>d</a:t>
            </a:r>
            <a:r>
              <a:rPr lang="en-US" sz="2400" spc="-35" dirty="0">
                <a:solidFill>
                  <a:srgbClr val="3E3E3E"/>
                </a:solidFill>
                <a:latin typeface="Calibri"/>
                <a:cs typeface="Calibri"/>
              </a:rPr>
              <a:t>r</a:t>
            </a:r>
            <a:r>
              <a:rPr lang="en-US" sz="2400" spc="-10" dirty="0">
                <a:solidFill>
                  <a:srgbClr val="3E3E3E"/>
                </a:solidFill>
                <a:latin typeface="Calibri"/>
                <a:cs typeface="Calibri"/>
              </a:rPr>
              <a:t>en</a:t>
            </a:r>
            <a:r>
              <a:rPr lang="en-US" sz="2400" spc="10" dirty="0">
                <a:solidFill>
                  <a:srgbClr val="3E3E3E"/>
                </a:solidFill>
                <a:latin typeface="Calibri"/>
                <a:cs typeface="Calibri"/>
              </a:rPr>
              <a:t> </a:t>
            </a:r>
            <a:r>
              <a:rPr lang="en-US" sz="2400" spc="-15" dirty="0">
                <a:solidFill>
                  <a:srgbClr val="3E3E3E"/>
                </a:solidFill>
                <a:latin typeface="Calibri"/>
                <a:cs typeface="Calibri"/>
              </a:rPr>
              <a:t>w</a:t>
            </a:r>
            <a:r>
              <a:rPr lang="en-US" sz="2400" spc="-10" dirty="0">
                <a:solidFill>
                  <a:srgbClr val="3E3E3E"/>
                </a:solidFill>
                <a:latin typeface="Calibri"/>
                <a:cs typeface="Calibri"/>
              </a:rPr>
              <a:t>ith</a:t>
            </a:r>
            <a:r>
              <a:rPr lang="en-US" sz="2400" spc="10" dirty="0">
                <a:solidFill>
                  <a:srgbClr val="3E3E3E"/>
                </a:solidFill>
                <a:latin typeface="Calibri"/>
                <a:cs typeface="Calibri"/>
              </a:rPr>
              <a:t> </a:t>
            </a:r>
            <a:r>
              <a:rPr lang="en-US" sz="2400" spc="-15" dirty="0">
                <a:solidFill>
                  <a:srgbClr val="3E3E3E"/>
                </a:solidFill>
                <a:latin typeface="Calibri"/>
                <a:cs typeface="Calibri"/>
              </a:rPr>
              <a:t>N</a:t>
            </a:r>
            <a:r>
              <a:rPr lang="en-US" sz="2400" spc="-20" dirty="0">
                <a:solidFill>
                  <a:srgbClr val="3E3E3E"/>
                </a:solidFill>
                <a:latin typeface="Calibri"/>
                <a:cs typeface="Calibri"/>
              </a:rPr>
              <a:t>A</a:t>
            </a:r>
            <a:r>
              <a:rPr lang="en-US" sz="2400" spc="-10" dirty="0">
                <a:solidFill>
                  <a:srgbClr val="3E3E3E"/>
                </a:solidFill>
                <a:latin typeface="Calibri"/>
                <a:cs typeface="Calibri"/>
              </a:rPr>
              <a:t>S</a:t>
            </a:r>
            <a:r>
              <a:rPr lang="en-US" sz="2400" spc="5" dirty="0">
                <a:solidFill>
                  <a:srgbClr val="3E3E3E"/>
                </a:solidFill>
                <a:latin typeface="Calibri"/>
                <a:cs typeface="Calibri"/>
              </a:rPr>
              <a:t> </a:t>
            </a:r>
            <a:r>
              <a:rPr lang="en-US" sz="2400" spc="-10" dirty="0">
                <a:solidFill>
                  <a:srgbClr val="3E3E3E"/>
                </a:solidFill>
                <a:latin typeface="Calibri"/>
                <a:cs typeface="Calibri"/>
              </a:rPr>
              <a:t>a</a:t>
            </a:r>
            <a:r>
              <a:rPr lang="en-US" sz="2400" spc="-15" dirty="0">
                <a:solidFill>
                  <a:srgbClr val="3E3E3E"/>
                </a:solidFill>
                <a:latin typeface="Calibri"/>
                <a:cs typeface="Calibri"/>
              </a:rPr>
              <a:t>n</a:t>
            </a:r>
            <a:r>
              <a:rPr lang="en-US" sz="2400" spc="-10" dirty="0">
                <a:solidFill>
                  <a:srgbClr val="3E3E3E"/>
                </a:solidFill>
                <a:latin typeface="Calibri"/>
                <a:cs typeface="Calibri"/>
              </a:rPr>
              <a:t>d</a:t>
            </a:r>
            <a:r>
              <a:rPr lang="en-US" sz="2400" spc="20" dirty="0">
                <a:solidFill>
                  <a:srgbClr val="3E3E3E"/>
                </a:solidFill>
                <a:latin typeface="Calibri"/>
                <a:cs typeface="Calibri"/>
              </a:rPr>
              <a:t> </a:t>
            </a:r>
            <a:r>
              <a:rPr lang="en-US" sz="2400" spc="-10" dirty="0">
                <a:solidFill>
                  <a:srgbClr val="3E3E3E"/>
                </a:solidFill>
                <a:latin typeface="Calibri"/>
                <a:cs typeface="Calibri"/>
              </a:rPr>
              <a:t>a </a:t>
            </a:r>
            <a:r>
              <a:rPr lang="en-US" sz="2400" spc="-15" dirty="0">
                <a:solidFill>
                  <a:srgbClr val="3E3E3E"/>
                </a:solidFill>
                <a:latin typeface="Calibri"/>
                <a:cs typeface="Calibri"/>
              </a:rPr>
              <a:t>"h</a:t>
            </a:r>
            <a:r>
              <a:rPr lang="en-US" sz="2400" spc="-5" dirty="0">
                <a:solidFill>
                  <a:srgbClr val="3E3E3E"/>
                </a:solidFill>
                <a:latin typeface="Calibri"/>
                <a:cs typeface="Calibri"/>
              </a:rPr>
              <a:t>i</a:t>
            </a:r>
            <a:r>
              <a:rPr lang="en-US" sz="2400" spc="-15" dirty="0">
                <a:solidFill>
                  <a:srgbClr val="3E3E3E"/>
                </a:solidFill>
                <a:latin typeface="Calibri"/>
                <a:cs typeface="Calibri"/>
              </a:rPr>
              <a:t>g</a:t>
            </a:r>
            <a:r>
              <a:rPr lang="en-US" sz="2400" spc="-10" dirty="0">
                <a:solidFill>
                  <a:srgbClr val="3E3E3E"/>
                </a:solidFill>
                <a:latin typeface="Calibri"/>
                <a:cs typeface="Calibri"/>
              </a:rPr>
              <a:t>h</a:t>
            </a:r>
            <a:r>
              <a:rPr lang="en-US" sz="2400" spc="25" dirty="0">
                <a:solidFill>
                  <a:srgbClr val="3E3E3E"/>
                </a:solidFill>
                <a:latin typeface="Calibri"/>
                <a:cs typeface="Calibri"/>
              </a:rPr>
              <a:t> </a:t>
            </a:r>
            <a:r>
              <a:rPr lang="en-US" sz="2400" spc="-15" dirty="0">
                <a:solidFill>
                  <a:srgbClr val="3E3E3E"/>
                </a:solidFill>
                <a:latin typeface="Calibri"/>
                <a:cs typeface="Calibri"/>
              </a:rPr>
              <a:t>r</a:t>
            </a:r>
            <a:r>
              <a:rPr lang="en-US" sz="2400" spc="-5" dirty="0">
                <a:solidFill>
                  <a:srgbClr val="3E3E3E"/>
                </a:solidFill>
                <a:latin typeface="Calibri"/>
                <a:cs typeface="Calibri"/>
              </a:rPr>
              <a:t>i</a:t>
            </a:r>
            <a:r>
              <a:rPr lang="en-US" sz="2400" spc="-10" dirty="0">
                <a:solidFill>
                  <a:srgbClr val="3E3E3E"/>
                </a:solidFill>
                <a:latin typeface="Calibri"/>
                <a:cs typeface="Calibri"/>
              </a:rPr>
              <a:t>sk"</a:t>
            </a:r>
            <a:r>
              <a:rPr lang="en-US" sz="2400" spc="-5" dirty="0">
                <a:solidFill>
                  <a:srgbClr val="3E3E3E"/>
                </a:solidFill>
                <a:latin typeface="Calibri"/>
                <a:cs typeface="Calibri"/>
              </a:rPr>
              <a:t> </a:t>
            </a:r>
            <a:r>
              <a:rPr lang="en-US" sz="2400" spc="-20" dirty="0">
                <a:solidFill>
                  <a:srgbClr val="3E3E3E"/>
                </a:solidFill>
                <a:latin typeface="Calibri"/>
                <a:cs typeface="Calibri"/>
              </a:rPr>
              <a:t>c</a:t>
            </a:r>
            <a:r>
              <a:rPr lang="en-US" sz="2400" spc="-15" dirty="0">
                <a:solidFill>
                  <a:srgbClr val="3E3E3E"/>
                </a:solidFill>
                <a:latin typeface="Calibri"/>
                <a:cs typeface="Calibri"/>
              </a:rPr>
              <a:t>o</a:t>
            </a:r>
            <a:r>
              <a:rPr lang="en-US" sz="2400" spc="-25" dirty="0">
                <a:solidFill>
                  <a:srgbClr val="3E3E3E"/>
                </a:solidFill>
                <a:latin typeface="Calibri"/>
                <a:cs typeface="Calibri"/>
              </a:rPr>
              <a:t>n</a:t>
            </a:r>
            <a:r>
              <a:rPr lang="en-US" sz="2400" spc="-10" dirty="0">
                <a:solidFill>
                  <a:srgbClr val="3E3E3E"/>
                </a:solidFill>
                <a:latin typeface="Calibri"/>
                <a:cs typeface="Calibri"/>
              </a:rPr>
              <a:t>t</a:t>
            </a:r>
            <a:r>
              <a:rPr lang="en-US" sz="2400" spc="-50" dirty="0">
                <a:solidFill>
                  <a:srgbClr val="3E3E3E"/>
                </a:solidFill>
                <a:latin typeface="Calibri"/>
                <a:cs typeface="Calibri"/>
              </a:rPr>
              <a:t>r</a:t>
            </a:r>
            <a:r>
              <a:rPr lang="en-US" sz="2400" spc="-15" dirty="0">
                <a:solidFill>
                  <a:srgbClr val="3E3E3E"/>
                </a:solidFill>
                <a:latin typeface="Calibri"/>
                <a:cs typeface="Calibri"/>
              </a:rPr>
              <a:t>ol</a:t>
            </a:r>
            <a:r>
              <a:rPr lang="en-US" sz="2400" spc="-10" dirty="0">
                <a:solidFill>
                  <a:srgbClr val="3E3E3E"/>
                </a:solidFill>
                <a:latin typeface="Calibri"/>
                <a:cs typeface="Calibri"/>
              </a:rPr>
              <a:t> </a:t>
            </a:r>
            <a:r>
              <a:rPr lang="en-US" sz="2400" spc="-15" dirty="0">
                <a:solidFill>
                  <a:srgbClr val="3E3E3E"/>
                </a:solidFill>
                <a:latin typeface="Calibri"/>
                <a:cs typeface="Calibri"/>
              </a:rPr>
              <a:t>g</a:t>
            </a:r>
            <a:r>
              <a:rPr lang="en-US" sz="2400" spc="-50" dirty="0">
                <a:solidFill>
                  <a:srgbClr val="3E3E3E"/>
                </a:solidFill>
                <a:latin typeface="Calibri"/>
                <a:cs typeface="Calibri"/>
              </a:rPr>
              <a:t>r</a:t>
            </a:r>
            <a:r>
              <a:rPr lang="en-US" sz="2400" spc="-15" dirty="0">
                <a:solidFill>
                  <a:srgbClr val="3E3E3E"/>
                </a:solidFill>
                <a:latin typeface="Calibri"/>
                <a:cs typeface="Calibri"/>
              </a:rPr>
              <a:t>ou</a:t>
            </a:r>
            <a:r>
              <a:rPr lang="en-US" sz="2400" spc="-10" dirty="0">
                <a:solidFill>
                  <a:srgbClr val="3E3E3E"/>
                </a:solidFill>
                <a:latin typeface="Calibri"/>
                <a:cs typeface="Calibri"/>
              </a:rPr>
              <a:t>p</a:t>
            </a:r>
            <a:r>
              <a:rPr lang="en-US" sz="2400" spc="25" dirty="0">
                <a:solidFill>
                  <a:srgbClr val="3E3E3E"/>
                </a:solidFill>
                <a:latin typeface="Calibri"/>
                <a:cs typeface="Calibri"/>
              </a:rPr>
              <a:t> </a:t>
            </a:r>
            <a:r>
              <a:rPr lang="en-US" sz="2400" spc="7" baseline="26666" dirty="0">
                <a:solidFill>
                  <a:srgbClr val="3E3E3E"/>
                </a:solidFill>
                <a:latin typeface="Calibri"/>
                <a:cs typeface="Calibri"/>
              </a:rPr>
              <a:t>214</a:t>
            </a:r>
            <a:endParaRPr lang="en-US" sz="2400" baseline="26666" dirty="0">
              <a:latin typeface="Calibri"/>
              <a:cs typeface="Calibri"/>
            </a:endParaRPr>
          </a:p>
          <a:p>
            <a:pPr marL="12700">
              <a:lnSpc>
                <a:spcPct val="100000"/>
              </a:lnSpc>
              <a:spcBef>
                <a:spcPts val="935"/>
              </a:spcBef>
            </a:pPr>
            <a:r>
              <a:rPr sz="2400" spc="-15" dirty="0">
                <a:solidFill>
                  <a:srgbClr val="3E3E3E"/>
                </a:solidFill>
                <a:latin typeface="Calibri"/>
                <a:cs typeface="Calibri"/>
              </a:rPr>
              <a:t>Sample</a:t>
            </a:r>
            <a:r>
              <a:rPr sz="2400" spc="-5" dirty="0">
                <a:solidFill>
                  <a:srgbClr val="3E3E3E"/>
                </a:solidFill>
                <a:latin typeface="Calibri"/>
                <a:cs typeface="Calibri"/>
              </a:rPr>
              <a:t>:</a:t>
            </a:r>
            <a:r>
              <a:rPr sz="2400" spc="10" dirty="0">
                <a:solidFill>
                  <a:srgbClr val="3E3E3E"/>
                </a:solidFill>
                <a:latin typeface="Calibri"/>
                <a:cs typeface="Calibri"/>
              </a:rPr>
              <a:t> </a:t>
            </a:r>
            <a:r>
              <a:rPr sz="2400" spc="-10" dirty="0">
                <a:solidFill>
                  <a:srgbClr val="3E3E3E"/>
                </a:solidFill>
                <a:latin typeface="Calibri"/>
                <a:cs typeface="Calibri"/>
              </a:rPr>
              <a:t>658</a:t>
            </a:r>
            <a:r>
              <a:rPr sz="2400" dirty="0">
                <a:solidFill>
                  <a:srgbClr val="3E3E3E"/>
                </a:solidFill>
                <a:latin typeface="Calibri"/>
                <a:cs typeface="Calibri"/>
              </a:rPr>
              <a:t> </a:t>
            </a:r>
            <a:r>
              <a:rPr sz="2400" spc="-15" dirty="0">
                <a:solidFill>
                  <a:srgbClr val="3E3E3E"/>
                </a:solidFill>
                <a:latin typeface="Calibri"/>
                <a:cs typeface="Calibri"/>
              </a:rPr>
              <a:t>Childre</a:t>
            </a:r>
            <a:r>
              <a:rPr sz="2400" spc="-10" dirty="0">
                <a:solidFill>
                  <a:srgbClr val="3E3E3E"/>
                </a:solidFill>
                <a:latin typeface="Calibri"/>
                <a:cs typeface="Calibri"/>
              </a:rPr>
              <a:t>n</a:t>
            </a:r>
            <a:r>
              <a:rPr sz="2400" spc="5" dirty="0">
                <a:solidFill>
                  <a:srgbClr val="3E3E3E"/>
                </a:solidFill>
                <a:latin typeface="Calibri"/>
                <a:cs typeface="Calibri"/>
              </a:rPr>
              <a:t> </a:t>
            </a:r>
            <a:r>
              <a:rPr sz="2400" spc="-10" dirty="0">
                <a:solidFill>
                  <a:srgbClr val="3E3E3E"/>
                </a:solidFill>
                <a:latin typeface="Calibri"/>
                <a:cs typeface="Calibri"/>
              </a:rPr>
              <a:t>with</a:t>
            </a:r>
            <a:r>
              <a:rPr sz="2400" spc="-5" dirty="0">
                <a:solidFill>
                  <a:srgbClr val="3E3E3E"/>
                </a:solidFill>
                <a:latin typeface="Calibri"/>
                <a:cs typeface="Calibri"/>
              </a:rPr>
              <a:t> </a:t>
            </a:r>
            <a:r>
              <a:rPr sz="2400" spc="-15" dirty="0">
                <a:solidFill>
                  <a:srgbClr val="3E3E3E"/>
                </a:solidFill>
                <a:latin typeface="Calibri"/>
                <a:cs typeface="Calibri"/>
              </a:rPr>
              <a:t>NAS</a:t>
            </a:r>
            <a:r>
              <a:rPr sz="2400" dirty="0">
                <a:solidFill>
                  <a:srgbClr val="3E3E3E"/>
                </a:solidFill>
                <a:latin typeface="Calibri"/>
                <a:cs typeface="Calibri"/>
              </a:rPr>
              <a:t> </a:t>
            </a:r>
            <a:r>
              <a:rPr sz="2400" spc="-10" dirty="0">
                <a:solidFill>
                  <a:srgbClr val="3E3E3E"/>
                </a:solidFill>
                <a:latin typeface="Calibri"/>
                <a:cs typeface="Calibri"/>
              </a:rPr>
              <a:t>and</a:t>
            </a:r>
            <a:r>
              <a:rPr sz="2400" dirty="0">
                <a:solidFill>
                  <a:srgbClr val="3E3E3E"/>
                </a:solidFill>
                <a:latin typeface="Calibri"/>
                <a:cs typeface="Calibri"/>
              </a:rPr>
              <a:t> </a:t>
            </a:r>
            <a:r>
              <a:rPr sz="2400" spc="-10" dirty="0">
                <a:solidFill>
                  <a:srgbClr val="3E3E3E"/>
                </a:solidFill>
                <a:latin typeface="Calibri"/>
                <a:cs typeface="Calibri"/>
              </a:rPr>
              <a:t>730</a:t>
            </a:r>
            <a:r>
              <a:rPr sz="2400" dirty="0">
                <a:solidFill>
                  <a:srgbClr val="3E3E3E"/>
                </a:solidFill>
                <a:latin typeface="Calibri"/>
                <a:cs typeface="Calibri"/>
              </a:rPr>
              <a:t> </a:t>
            </a:r>
            <a:r>
              <a:rPr sz="2400" spc="-15" dirty="0">
                <a:solidFill>
                  <a:srgbClr val="3E3E3E"/>
                </a:solidFill>
                <a:latin typeface="Calibri"/>
                <a:cs typeface="Calibri"/>
              </a:rPr>
              <a:t>no</a:t>
            </a:r>
            <a:r>
              <a:rPr sz="2400" spc="0" dirty="0">
                <a:solidFill>
                  <a:srgbClr val="3E3E3E"/>
                </a:solidFill>
                <a:latin typeface="Calibri"/>
                <a:cs typeface="Calibri"/>
              </a:rPr>
              <a:t>n</a:t>
            </a:r>
            <a:r>
              <a:rPr sz="2400" spc="-15" dirty="0">
                <a:solidFill>
                  <a:srgbClr val="3E3E3E"/>
                </a:solidFill>
                <a:latin typeface="Calibri"/>
                <a:cs typeface="Calibri"/>
              </a:rPr>
              <a:t>-</a:t>
            </a:r>
            <a:r>
              <a:rPr sz="2400" spc="-30" dirty="0">
                <a:solidFill>
                  <a:srgbClr val="3E3E3E"/>
                </a:solidFill>
                <a:latin typeface="Calibri"/>
                <a:cs typeface="Calibri"/>
              </a:rPr>
              <a:t>e</a:t>
            </a:r>
            <a:r>
              <a:rPr sz="2400" spc="-20" dirty="0">
                <a:solidFill>
                  <a:srgbClr val="3E3E3E"/>
                </a:solidFill>
                <a:latin typeface="Calibri"/>
                <a:cs typeface="Calibri"/>
              </a:rPr>
              <a:t>x</a:t>
            </a:r>
            <a:r>
              <a:rPr sz="2400" spc="-15" dirty="0">
                <a:solidFill>
                  <a:srgbClr val="3E3E3E"/>
                </a:solidFill>
                <a:latin typeface="Calibri"/>
                <a:cs typeface="Calibri"/>
              </a:rPr>
              <a:t>po</a:t>
            </a:r>
            <a:r>
              <a:rPr sz="2400" spc="-10" dirty="0">
                <a:solidFill>
                  <a:srgbClr val="3E3E3E"/>
                </a:solidFill>
                <a:latin typeface="Calibri"/>
                <a:cs typeface="Calibri"/>
              </a:rPr>
              <a:t>sed</a:t>
            </a:r>
            <a:r>
              <a:rPr sz="2400" spc="35" dirty="0">
                <a:solidFill>
                  <a:srgbClr val="3E3E3E"/>
                </a:solidFill>
                <a:latin typeface="Calibri"/>
                <a:cs typeface="Calibri"/>
              </a:rPr>
              <a:t> </a:t>
            </a:r>
            <a:r>
              <a:rPr sz="2400" spc="-20" dirty="0">
                <a:solidFill>
                  <a:srgbClr val="3E3E3E"/>
                </a:solidFill>
                <a:latin typeface="Calibri"/>
                <a:cs typeface="Calibri"/>
              </a:rPr>
              <a:t>c</a:t>
            </a:r>
            <a:r>
              <a:rPr sz="2400" spc="-15" dirty="0">
                <a:solidFill>
                  <a:srgbClr val="3E3E3E"/>
                </a:solidFill>
                <a:latin typeface="Calibri"/>
                <a:cs typeface="Calibri"/>
              </a:rPr>
              <a:t>o</a:t>
            </a:r>
            <a:r>
              <a:rPr sz="2400" spc="-25" dirty="0">
                <a:solidFill>
                  <a:srgbClr val="3E3E3E"/>
                </a:solidFill>
                <a:latin typeface="Calibri"/>
                <a:cs typeface="Calibri"/>
              </a:rPr>
              <a:t>n</a:t>
            </a:r>
            <a:r>
              <a:rPr sz="2400" spc="-10" dirty="0">
                <a:solidFill>
                  <a:srgbClr val="3E3E3E"/>
                </a:solidFill>
                <a:latin typeface="Calibri"/>
                <a:cs typeface="Calibri"/>
              </a:rPr>
              <a:t>t</a:t>
            </a:r>
            <a:r>
              <a:rPr sz="2400" spc="-50" dirty="0">
                <a:solidFill>
                  <a:srgbClr val="3E3E3E"/>
                </a:solidFill>
                <a:latin typeface="Calibri"/>
                <a:cs typeface="Calibri"/>
              </a:rPr>
              <a:t>r</a:t>
            </a:r>
            <a:r>
              <a:rPr sz="2400" spc="-15" dirty="0">
                <a:solidFill>
                  <a:srgbClr val="3E3E3E"/>
                </a:solidFill>
                <a:latin typeface="Calibri"/>
                <a:cs typeface="Calibri"/>
              </a:rPr>
              <a:t>ol</a:t>
            </a:r>
            <a:r>
              <a:rPr sz="2400" spc="-10" dirty="0">
                <a:solidFill>
                  <a:srgbClr val="3E3E3E"/>
                </a:solidFill>
                <a:latin typeface="Calibri"/>
                <a:cs typeface="Calibri"/>
              </a:rPr>
              <a:t>s</a:t>
            </a:r>
            <a:endParaRPr sz="2400" dirty="0">
              <a:latin typeface="Calibri"/>
              <a:cs typeface="Calibri"/>
            </a:endParaRPr>
          </a:p>
          <a:p>
            <a:pPr marL="304800" indent="-182880">
              <a:lnSpc>
                <a:spcPct val="100000"/>
              </a:lnSpc>
              <a:spcBef>
                <a:spcPts val="5"/>
              </a:spcBef>
              <a:buClr>
                <a:srgbClr val="496F90"/>
              </a:buClr>
              <a:buFont typeface="Calibri"/>
              <a:buChar char="◦"/>
              <a:tabLst>
                <a:tab pos="305435" algn="l"/>
              </a:tabLst>
            </a:pPr>
            <a:r>
              <a:rPr sz="2400" spc="-50" dirty="0">
                <a:solidFill>
                  <a:srgbClr val="3E3E3E"/>
                </a:solidFill>
                <a:latin typeface="Calibri"/>
                <a:cs typeface="Calibri"/>
              </a:rPr>
              <a:t>A</a:t>
            </a:r>
            <a:r>
              <a:rPr sz="2400" dirty="0">
                <a:solidFill>
                  <a:srgbClr val="3E3E3E"/>
                </a:solidFill>
                <a:latin typeface="Calibri"/>
                <a:cs typeface="Calibri"/>
              </a:rPr>
              <a:t>t</a:t>
            </a:r>
            <a:r>
              <a:rPr sz="2400" spc="15" dirty="0">
                <a:solidFill>
                  <a:srgbClr val="3E3E3E"/>
                </a:solidFill>
                <a:latin typeface="Calibri"/>
                <a:cs typeface="Calibri"/>
              </a:rPr>
              <a:t> </a:t>
            </a:r>
            <a:r>
              <a:rPr sz="2400" dirty="0">
                <a:solidFill>
                  <a:srgbClr val="3E3E3E"/>
                </a:solidFill>
                <a:latin typeface="Calibri"/>
                <a:cs typeface="Calibri"/>
              </a:rPr>
              <a:t>1</a:t>
            </a:r>
            <a:r>
              <a:rPr sz="2400" spc="-5" dirty="0">
                <a:solidFill>
                  <a:srgbClr val="3E3E3E"/>
                </a:solidFill>
                <a:latin typeface="Calibri"/>
                <a:cs typeface="Calibri"/>
              </a:rPr>
              <a:t> </a:t>
            </a:r>
            <a:r>
              <a:rPr sz="2400" spc="-30" dirty="0">
                <a:solidFill>
                  <a:srgbClr val="3E3E3E"/>
                </a:solidFill>
                <a:latin typeface="Calibri"/>
                <a:cs typeface="Calibri"/>
              </a:rPr>
              <a:t>y</a:t>
            </a:r>
            <a:r>
              <a:rPr sz="2400" dirty="0">
                <a:solidFill>
                  <a:srgbClr val="3E3E3E"/>
                </a:solidFill>
                <a:latin typeface="Calibri"/>
                <a:cs typeface="Calibri"/>
              </a:rPr>
              <a:t>e</a:t>
            </a:r>
            <a:r>
              <a:rPr sz="2400" spc="-5" dirty="0">
                <a:solidFill>
                  <a:srgbClr val="3E3E3E"/>
                </a:solidFill>
                <a:latin typeface="Calibri"/>
                <a:cs typeface="Calibri"/>
              </a:rPr>
              <a:t>a</a:t>
            </a:r>
            <a:r>
              <a:rPr sz="2400" dirty="0">
                <a:solidFill>
                  <a:srgbClr val="3E3E3E"/>
                </a:solidFill>
                <a:latin typeface="Calibri"/>
                <a:cs typeface="Calibri"/>
              </a:rPr>
              <a:t>r</a:t>
            </a:r>
            <a:r>
              <a:rPr sz="2400" spc="5" dirty="0">
                <a:solidFill>
                  <a:srgbClr val="3E3E3E"/>
                </a:solidFill>
                <a:latin typeface="Calibri"/>
                <a:cs typeface="Calibri"/>
              </a:rPr>
              <a:t> </a:t>
            </a:r>
            <a:r>
              <a:rPr sz="2400" spc="-40" dirty="0">
                <a:solidFill>
                  <a:srgbClr val="3E3E3E"/>
                </a:solidFill>
                <a:latin typeface="Calibri"/>
                <a:cs typeface="Calibri"/>
              </a:rPr>
              <a:t>f</a:t>
            </a:r>
            <a:r>
              <a:rPr sz="2400" dirty="0">
                <a:solidFill>
                  <a:srgbClr val="3E3E3E"/>
                </a:solidFill>
                <a:latin typeface="Calibri"/>
                <a:cs typeface="Calibri"/>
              </a:rPr>
              <a:t>oll</a:t>
            </a:r>
            <a:r>
              <a:rPr sz="2400" spc="-15" dirty="0">
                <a:solidFill>
                  <a:srgbClr val="3E3E3E"/>
                </a:solidFill>
                <a:latin typeface="Calibri"/>
                <a:cs typeface="Calibri"/>
              </a:rPr>
              <a:t>o</a:t>
            </a:r>
            <a:r>
              <a:rPr sz="2400" dirty="0">
                <a:solidFill>
                  <a:srgbClr val="3E3E3E"/>
                </a:solidFill>
                <a:latin typeface="Calibri"/>
                <a:cs typeface="Calibri"/>
              </a:rPr>
              <a:t>w</a:t>
            </a:r>
            <a:r>
              <a:rPr sz="2400" spc="-10" dirty="0">
                <a:solidFill>
                  <a:srgbClr val="3E3E3E"/>
                </a:solidFill>
                <a:latin typeface="Calibri"/>
                <a:cs typeface="Calibri"/>
              </a:rPr>
              <a:t> </a:t>
            </a:r>
            <a:r>
              <a:rPr sz="2400" dirty="0">
                <a:solidFill>
                  <a:srgbClr val="3E3E3E"/>
                </a:solidFill>
                <a:latin typeface="Calibri"/>
                <a:cs typeface="Calibri"/>
              </a:rPr>
              <a:t>up</a:t>
            </a:r>
            <a:r>
              <a:rPr sz="2400" spc="-20" dirty="0">
                <a:solidFill>
                  <a:srgbClr val="3E3E3E"/>
                </a:solidFill>
                <a:latin typeface="Calibri"/>
                <a:cs typeface="Calibri"/>
              </a:rPr>
              <a:t> </a:t>
            </a:r>
            <a:r>
              <a:rPr sz="2400" dirty="0">
                <a:solidFill>
                  <a:srgbClr val="3E3E3E"/>
                </a:solidFill>
                <a:latin typeface="Calibri"/>
                <a:cs typeface="Calibri"/>
              </a:rPr>
              <a:t>– 65%</a:t>
            </a:r>
            <a:r>
              <a:rPr sz="2400" spc="-10" dirty="0">
                <a:solidFill>
                  <a:srgbClr val="3E3E3E"/>
                </a:solidFill>
                <a:latin typeface="Calibri"/>
                <a:cs typeface="Calibri"/>
              </a:rPr>
              <a:t> </a:t>
            </a:r>
            <a:r>
              <a:rPr sz="2400" dirty="0">
                <a:solidFill>
                  <a:srgbClr val="3E3E3E"/>
                </a:solidFill>
                <a:latin typeface="Calibri"/>
                <a:cs typeface="Calibri"/>
              </a:rPr>
              <a:t>of</a:t>
            </a:r>
            <a:r>
              <a:rPr sz="2400" spc="5" dirty="0">
                <a:solidFill>
                  <a:srgbClr val="3E3E3E"/>
                </a:solidFill>
                <a:latin typeface="Calibri"/>
                <a:cs typeface="Calibri"/>
              </a:rPr>
              <a:t> </a:t>
            </a:r>
            <a:r>
              <a:rPr sz="2400" spc="-5" dirty="0">
                <a:solidFill>
                  <a:srgbClr val="3E3E3E"/>
                </a:solidFill>
                <a:latin typeface="Calibri"/>
                <a:cs typeface="Calibri"/>
              </a:rPr>
              <a:t>c</a:t>
            </a:r>
            <a:r>
              <a:rPr sz="2400" dirty="0">
                <a:solidFill>
                  <a:srgbClr val="3E3E3E"/>
                </a:solidFill>
                <a:latin typeface="Calibri"/>
                <a:cs typeface="Calibri"/>
              </a:rPr>
              <a:t>hild</a:t>
            </a:r>
            <a:r>
              <a:rPr sz="2400" spc="-35" dirty="0">
                <a:solidFill>
                  <a:srgbClr val="3E3E3E"/>
                </a:solidFill>
                <a:latin typeface="Calibri"/>
                <a:cs typeface="Calibri"/>
              </a:rPr>
              <a:t>r</a:t>
            </a:r>
            <a:r>
              <a:rPr sz="2400" dirty="0">
                <a:solidFill>
                  <a:srgbClr val="3E3E3E"/>
                </a:solidFill>
                <a:latin typeface="Calibri"/>
                <a:cs typeface="Calibri"/>
              </a:rPr>
              <a:t>en</a:t>
            </a:r>
            <a:r>
              <a:rPr sz="2400" spc="-45" dirty="0">
                <a:solidFill>
                  <a:srgbClr val="3E3E3E"/>
                </a:solidFill>
                <a:latin typeface="Calibri"/>
                <a:cs typeface="Calibri"/>
              </a:rPr>
              <a:t> </a:t>
            </a:r>
            <a:r>
              <a:rPr sz="2400" spc="5" dirty="0">
                <a:solidFill>
                  <a:srgbClr val="3E3E3E"/>
                </a:solidFill>
                <a:latin typeface="Calibri"/>
                <a:cs typeface="Calibri"/>
              </a:rPr>
              <a:t>wit</a:t>
            </a:r>
            <a:r>
              <a:rPr sz="2400" dirty="0">
                <a:solidFill>
                  <a:srgbClr val="3E3E3E"/>
                </a:solidFill>
                <a:latin typeface="Calibri"/>
                <a:cs typeface="Calibri"/>
              </a:rPr>
              <a:t>h</a:t>
            </a:r>
            <a:r>
              <a:rPr sz="2400" spc="-25" dirty="0">
                <a:solidFill>
                  <a:srgbClr val="3E3E3E"/>
                </a:solidFill>
                <a:latin typeface="Calibri"/>
                <a:cs typeface="Calibri"/>
              </a:rPr>
              <a:t> </a:t>
            </a:r>
            <a:r>
              <a:rPr sz="2400" dirty="0">
                <a:solidFill>
                  <a:srgbClr val="3E3E3E"/>
                </a:solidFill>
                <a:latin typeface="Calibri"/>
                <a:cs typeface="Calibri"/>
              </a:rPr>
              <a:t>N</a:t>
            </a:r>
            <a:r>
              <a:rPr sz="2400" spc="-5" dirty="0">
                <a:solidFill>
                  <a:srgbClr val="3E3E3E"/>
                </a:solidFill>
                <a:latin typeface="Calibri"/>
                <a:cs typeface="Calibri"/>
              </a:rPr>
              <a:t>A</a:t>
            </a:r>
            <a:r>
              <a:rPr sz="2400" dirty="0">
                <a:solidFill>
                  <a:srgbClr val="3E3E3E"/>
                </a:solidFill>
                <a:latin typeface="Calibri"/>
                <a:cs typeface="Calibri"/>
              </a:rPr>
              <a:t>S</a:t>
            </a:r>
            <a:r>
              <a:rPr sz="2400" spc="-5" dirty="0">
                <a:solidFill>
                  <a:srgbClr val="3E3E3E"/>
                </a:solidFill>
                <a:latin typeface="Calibri"/>
                <a:cs typeface="Calibri"/>
              </a:rPr>
              <a:t> </a:t>
            </a:r>
            <a:r>
              <a:rPr sz="2400" dirty="0">
                <a:solidFill>
                  <a:srgbClr val="3E3E3E"/>
                </a:solidFill>
                <a:latin typeface="Calibri"/>
                <a:cs typeface="Calibri"/>
              </a:rPr>
              <a:t>h</a:t>
            </a:r>
            <a:r>
              <a:rPr sz="2400" spc="-5" dirty="0">
                <a:solidFill>
                  <a:srgbClr val="3E3E3E"/>
                </a:solidFill>
                <a:latin typeface="Calibri"/>
                <a:cs typeface="Calibri"/>
              </a:rPr>
              <a:t>a</a:t>
            </a:r>
            <a:r>
              <a:rPr sz="2400" dirty="0">
                <a:solidFill>
                  <a:srgbClr val="3E3E3E"/>
                </a:solidFill>
                <a:latin typeface="Calibri"/>
                <a:cs typeface="Calibri"/>
              </a:rPr>
              <a:t>d</a:t>
            </a:r>
            <a:r>
              <a:rPr sz="2400" spc="-25" dirty="0">
                <a:solidFill>
                  <a:srgbClr val="3E3E3E"/>
                </a:solidFill>
                <a:latin typeface="Calibri"/>
                <a:cs typeface="Calibri"/>
              </a:rPr>
              <a:t> </a:t>
            </a:r>
            <a:r>
              <a:rPr sz="2400" dirty="0">
                <a:solidFill>
                  <a:srgbClr val="3E3E3E"/>
                </a:solidFill>
                <a:latin typeface="Calibri"/>
                <a:cs typeface="Calibri"/>
              </a:rPr>
              <a:t>l</a:t>
            </a:r>
            <a:r>
              <a:rPr sz="2400" spc="-5" dirty="0">
                <a:solidFill>
                  <a:srgbClr val="3E3E3E"/>
                </a:solidFill>
                <a:latin typeface="Calibri"/>
                <a:cs typeface="Calibri"/>
              </a:rPr>
              <a:t>a</a:t>
            </a:r>
            <a:r>
              <a:rPr sz="2400" dirty="0">
                <a:solidFill>
                  <a:srgbClr val="3E3E3E"/>
                </a:solidFill>
                <a:latin typeface="Calibri"/>
                <a:cs typeface="Calibri"/>
              </a:rPr>
              <a:t>ng</a:t>
            </a:r>
            <a:r>
              <a:rPr sz="2400" spc="-10" dirty="0">
                <a:solidFill>
                  <a:srgbClr val="3E3E3E"/>
                </a:solidFill>
                <a:latin typeface="Calibri"/>
                <a:cs typeface="Calibri"/>
              </a:rPr>
              <a:t>u</a:t>
            </a:r>
            <a:r>
              <a:rPr sz="2400" spc="-5" dirty="0">
                <a:solidFill>
                  <a:srgbClr val="3E3E3E"/>
                </a:solidFill>
                <a:latin typeface="Calibri"/>
                <a:cs typeface="Calibri"/>
              </a:rPr>
              <a:t>a</a:t>
            </a:r>
            <a:r>
              <a:rPr sz="2400" spc="-25" dirty="0">
                <a:solidFill>
                  <a:srgbClr val="3E3E3E"/>
                </a:solidFill>
                <a:latin typeface="Calibri"/>
                <a:cs typeface="Calibri"/>
              </a:rPr>
              <a:t>g</a:t>
            </a:r>
            <a:r>
              <a:rPr sz="2400" dirty="0">
                <a:solidFill>
                  <a:srgbClr val="3E3E3E"/>
                </a:solidFill>
                <a:latin typeface="Calibri"/>
                <a:cs typeface="Calibri"/>
              </a:rPr>
              <a:t>e</a:t>
            </a:r>
            <a:r>
              <a:rPr sz="2400" spc="-25" dirty="0">
                <a:solidFill>
                  <a:srgbClr val="3E3E3E"/>
                </a:solidFill>
                <a:latin typeface="Calibri"/>
                <a:cs typeface="Calibri"/>
              </a:rPr>
              <a:t> </a:t>
            </a:r>
            <a:r>
              <a:rPr sz="2400" dirty="0">
                <a:solidFill>
                  <a:srgbClr val="3E3E3E"/>
                </a:solidFill>
                <a:latin typeface="Calibri"/>
                <a:cs typeface="Calibri"/>
              </a:rPr>
              <a:t>del</a:t>
            </a:r>
            <a:r>
              <a:rPr sz="2400" spc="-40" dirty="0">
                <a:solidFill>
                  <a:srgbClr val="3E3E3E"/>
                </a:solidFill>
                <a:latin typeface="Calibri"/>
                <a:cs typeface="Calibri"/>
              </a:rPr>
              <a:t>a</a:t>
            </a:r>
            <a:r>
              <a:rPr sz="2400" spc="-125" dirty="0">
                <a:solidFill>
                  <a:srgbClr val="3E3E3E"/>
                </a:solidFill>
                <a:latin typeface="Calibri"/>
                <a:cs typeface="Calibri"/>
              </a:rPr>
              <a:t>y</a:t>
            </a:r>
            <a:r>
              <a:rPr sz="2400" dirty="0">
                <a:solidFill>
                  <a:srgbClr val="3E3E3E"/>
                </a:solidFill>
                <a:latin typeface="Calibri"/>
                <a:cs typeface="Calibri"/>
              </a:rPr>
              <a:t>,</a:t>
            </a:r>
            <a:r>
              <a:rPr sz="2400" spc="-20" dirty="0">
                <a:solidFill>
                  <a:srgbClr val="3E3E3E"/>
                </a:solidFill>
                <a:latin typeface="Calibri"/>
                <a:cs typeface="Calibri"/>
              </a:rPr>
              <a:t> </a:t>
            </a:r>
            <a:r>
              <a:rPr sz="2400" spc="-15" dirty="0">
                <a:solidFill>
                  <a:srgbClr val="3E3E3E"/>
                </a:solidFill>
                <a:latin typeface="Calibri"/>
                <a:cs typeface="Calibri"/>
              </a:rPr>
              <a:t>c</a:t>
            </a:r>
            <a:r>
              <a:rPr sz="2400" dirty="0">
                <a:solidFill>
                  <a:srgbClr val="3E3E3E"/>
                </a:solidFill>
                <a:latin typeface="Calibri"/>
                <a:cs typeface="Calibri"/>
              </a:rPr>
              <a:t>o</a:t>
            </a:r>
            <a:r>
              <a:rPr sz="2400" spc="-10" dirty="0">
                <a:solidFill>
                  <a:srgbClr val="3E3E3E"/>
                </a:solidFill>
                <a:latin typeface="Calibri"/>
                <a:cs typeface="Calibri"/>
              </a:rPr>
              <a:t>m</a:t>
            </a:r>
            <a:r>
              <a:rPr sz="2400" dirty="0">
                <a:solidFill>
                  <a:srgbClr val="3E3E3E"/>
                </a:solidFill>
                <a:latin typeface="Calibri"/>
                <a:cs typeface="Calibri"/>
              </a:rPr>
              <a:t>p</a:t>
            </a:r>
            <a:r>
              <a:rPr sz="2400" spc="-5" dirty="0">
                <a:solidFill>
                  <a:srgbClr val="3E3E3E"/>
                </a:solidFill>
                <a:latin typeface="Calibri"/>
                <a:cs typeface="Calibri"/>
              </a:rPr>
              <a:t>a</a:t>
            </a:r>
            <a:r>
              <a:rPr sz="2400" spc="-20" dirty="0">
                <a:solidFill>
                  <a:srgbClr val="3E3E3E"/>
                </a:solidFill>
                <a:latin typeface="Calibri"/>
                <a:cs typeface="Calibri"/>
              </a:rPr>
              <a:t>r</a:t>
            </a:r>
            <a:r>
              <a:rPr sz="2400" dirty="0">
                <a:solidFill>
                  <a:srgbClr val="3E3E3E"/>
                </a:solidFill>
                <a:latin typeface="Calibri"/>
                <a:cs typeface="Calibri"/>
              </a:rPr>
              <a:t>ed</a:t>
            </a:r>
            <a:r>
              <a:rPr sz="2400" spc="-25" dirty="0">
                <a:solidFill>
                  <a:srgbClr val="3E3E3E"/>
                </a:solidFill>
                <a:latin typeface="Calibri"/>
                <a:cs typeface="Calibri"/>
              </a:rPr>
              <a:t> </a:t>
            </a:r>
            <a:r>
              <a:rPr sz="2400" spc="-10" dirty="0">
                <a:solidFill>
                  <a:srgbClr val="3E3E3E"/>
                </a:solidFill>
                <a:latin typeface="Calibri"/>
                <a:cs typeface="Calibri"/>
              </a:rPr>
              <a:t>t</a:t>
            </a:r>
            <a:r>
              <a:rPr sz="2400" dirty="0">
                <a:solidFill>
                  <a:srgbClr val="3E3E3E"/>
                </a:solidFill>
                <a:latin typeface="Calibri"/>
                <a:cs typeface="Calibri"/>
              </a:rPr>
              <a:t>o</a:t>
            </a:r>
            <a:r>
              <a:rPr sz="2400" spc="-15" dirty="0">
                <a:solidFill>
                  <a:srgbClr val="3E3E3E"/>
                </a:solidFill>
                <a:latin typeface="Calibri"/>
                <a:cs typeface="Calibri"/>
              </a:rPr>
              <a:t> </a:t>
            </a:r>
            <a:r>
              <a:rPr sz="2400" dirty="0">
                <a:solidFill>
                  <a:srgbClr val="3E3E3E"/>
                </a:solidFill>
                <a:latin typeface="Calibri"/>
                <a:cs typeface="Calibri"/>
              </a:rPr>
              <a:t>74%</a:t>
            </a:r>
            <a:r>
              <a:rPr sz="2400" spc="5" dirty="0">
                <a:solidFill>
                  <a:srgbClr val="3E3E3E"/>
                </a:solidFill>
                <a:latin typeface="Calibri"/>
                <a:cs typeface="Calibri"/>
              </a:rPr>
              <a:t> </a:t>
            </a:r>
            <a:r>
              <a:rPr sz="2400" dirty="0">
                <a:solidFill>
                  <a:srgbClr val="3E3E3E"/>
                </a:solidFill>
                <a:latin typeface="Calibri"/>
                <a:cs typeface="Calibri"/>
              </a:rPr>
              <a:t>of</a:t>
            </a:r>
            <a:r>
              <a:rPr sz="2400" spc="5" dirty="0">
                <a:solidFill>
                  <a:srgbClr val="3E3E3E"/>
                </a:solidFill>
                <a:latin typeface="Calibri"/>
                <a:cs typeface="Calibri"/>
              </a:rPr>
              <a:t> </a:t>
            </a:r>
            <a:r>
              <a:rPr sz="2400" spc="-5" dirty="0">
                <a:solidFill>
                  <a:srgbClr val="3E3E3E"/>
                </a:solidFill>
                <a:latin typeface="Calibri"/>
                <a:cs typeface="Calibri"/>
              </a:rPr>
              <a:t>c</a:t>
            </a:r>
            <a:r>
              <a:rPr sz="2400" dirty="0">
                <a:solidFill>
                  <a:srgbClr val="3E3E3E"/>
                </a:solidFill>
                <a:latin typeface="Calibri"/>
                <a:cs typeface="Calibri"/>
              </a:rPr>
              <a:t>hil</a:t>
            </a:r>
            <a:r>
              <a:rPr sz="2400" spc="-10" dirty="0">
                <a:solidFill>
                  <a:srgbClr val="3E3E3E"/>
                </a:solidFill>
                <a:latin typeface="Calibri"/>
                <a:cs typeface="Calibri"/>
              </a:rPr>
              <a:t>d</a:t>
            </a:r>
            <a:r>
              <a:rPr sz="2400" spc="-2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n</a:t>
            </a:r>
            <a:r>
              <a:rPr sz="2400" spc="-10" dirty="0">
                <a:solidFill>
                  <a:srgbClr val="3E3E3E"/>
                </a:solidFill>
                <a:latin typeface="Calibri"/>
                <a:cs typeface="Calibri"/>
              </a:rPr>
              <a:t> </a:t>
            </a:r>
            <a:r>
              <a:rPr sz="2400" spc="5" dirty="0">
                <a:solidFill>
                  <a:srgbClr val="3E3E3E"/>
                </a:solidFill>
                <a:latin typeface="Calibri"/>
                <a:cs typeface="Calibri"/>
              </a:rPr>
              <a:t>w</a:t>
            </a:r>
            <a:r>
              <a:rPr sz="2400" spc="-10" dirty="0">
                <a:solidFill>
                  <a:srgbClr val="3E3E3E"/>
                </a:solidFill>
                <a:latin typeface="Calibri"/>
                <a:cs typeface="Calibri"/>
              </a:rPr>
              <a:t>i</a:t>
            </a:r>
            <a:r>
              <a:rPr sz="2400" spc="5" dirty="0">
                <a:solidFill>
                  <a:srgbClr val="3E3E3E"/>
                </a:solidFill>
                <a:latin typeface="Calibri"/>
                <a:cs typeface="Calibri"/>
              </a:rPr>
              <a:t>t</a:t>
            </a:r>
            <a:r>
              <a:rPr sz="2400" spc="-10" dirty="0">
                <a:solidFill>
                  <a:srgbClr val="3E3E3E"/>
                </a:solidFill>
                <a:latin typeface="Calibri"/>
                <a:cs typeface="Calibri"/>
              </a:rPr>
              <a:t>h</a:t>
            </a:r>
            <a:r>
              <a:rPr sz="2400" dirty="0">
                <a:solidFill>
                  <a:srgbClr val="3E3E3E"/>
                </a:solidFill>
                <a:latin typeface="Calibri"/>
                <a:cs typeface="Calibri"/>
              </a:rPr>
              <a:t>o</a:t>
            </a:r>
            <a:r>
              <a:rPr sz="2400" spc="-10" dirty="0">
                <a:solidFill>
                  <a:srgbClr val="3E3E3E"/>
                </a:solidFill>
                <a:latin typeface="Calibri"/>
                <a:cs typeface="Calibri"/>
              </a:rPr>
              <a:t>u</a:t>
            </a:r>
            <a:r>
              <a:rPr sz="2400" dirty="0">
                <a:solidFill>
                  <a:srgbClr val="3E3E3E"/>
                </a:solidFill>
                <a:latin typeface="Calibri"/>
                <a:cs typeface="Calibri"/>
              </a:rPr>
              <a:t>t</a:t>
            </a:r>
            <a:r>
              <a:rPr sz="2400" spc="-35" dirty="0">
                <a:solidFill>
                  <a:srgbClr val="3E3E3E"/>
                </a:solidFill>
                <a:latin typeface="Calibri"/>
                <a:cs typeface="Calibri"/>
              </a:rPr>
              <a:t> </a:t>
            </a:r>
            <a:r>
              <a:rPr sz="2400" dirty="0">
                <a:solidFill>
                  <a:srgbClr val="3E3E3E"/>
                </a:solidFill>
                <a:latin typeface="Calibri"/>
                <a:cs typeface="Calibri"/>
              </a:rPr>
              <a:t>N</a:t>
            </a:r>
            <a:r>
              <a:rPr sz="2400" spc="-5" dirty="0">
                <a:solidFill>
                  <a:srgbClr val="3E3E3E"/>
                </a:solidFill>
                <a:latin typeface="Calibri"/>
                <a:cs typeface="Calibri"/>
              </a:rPr>
              <a:t>A</a:t>
            </a:r>
            <a:r>
              <a:rPr sz="2400" dirty="0">
                <a:solidFill>
                  <a:srgbClr val="3E3E3E"/>
                </a:solidFill>
                <a:latin typeface="Calibri"/>
                <a:cs typeface="Calibri"/>
              </a:rPr>
              <a:t>S</a:t>
            </a:r>
            <a:endParaRPr sz="2400" dirty="0">
              <a:latin typeface="Calibri"/>
              <a:cs typeface="Calibri"/>
            </a:endParaRPr>
          </a:p>
          <a:p>
            <a:pPr marL="304800" indent="-182880">
              <a:lnSpc>
                <a:spcPct val="100000"/>
              </a:lnSpc>
              <a:spcBef>
                <a:spcPts val="190"/>
              </a:spcBef>
              <a:buClr>
                <a:srgbClr val="496F90"/>
              </a:buClr>
              <a:buFont typeface="Calibri"/>
              <a:buChar char="◦"/>
              <a:tabLst>
                <a:tab pos="305435" algn="l"/>
              </a:tabLst>
            </a:pPr>
            <a:r>
              <a:rPr sz="2400" spc="-50" dirty="0">
                <a:solidFill>
                  <a:srgbClr val="3E3E3E"/>
                </a:solidFill>
                <a:latin typeface="Calibri"/>
                <a:cs typeface="Calibri"/>
              </a:rPr>
              <a:t>A</a:t>
            </a:r>
            <a:r>
              <a:rPr sz="2400" dirty="0">
                <a:solidFill>
                  <a:srgbClr val="3E3E3E"/>
                </a:solidFill>
                <a:latin typeface="Calibri"/>
                <a:cs typeface="Calibri"/>
              </a:rPr>
              <a:t>t</a:t>
            </a:r>
            <a:r>
              <a:rPr sz="2400" spc="15" dirty="0">
                <a:solidFill>
                  <a:srgbClr val="3E3E3E"/>
                </a:solidFill>
                <a:latin typeface="Calibri"/>
                <a:cs typeface="Calibri"/>
              </a:rPr>
              <a:t> </a:t>
            </a:r>
            <a:r>
              <a:rPr sz="2400" dirty="0">
                <a:solidFill>
                  <a:srgbClr val="3E3E3E"/>
                </a:solidFill>
                <a:latin typeface="Calibri"/>
                <a:cs typeface="Calibri"/>
              </a:rPr>
              <a:t>5</a:t>
            </a:r>
            <a:r>
              <a:rPr sz="2400" spc="-5" dirty="0">
                <a:solidFill>
                  <a:srgbClr val="3E3E3E"/>
                </a:solidFill>
                <a:latin typeface="Calibri"/>
                <a:cs typeface="Calibri"/>
              </a:rPr>
              <a:t> </a:t>
            </a:r>
            <a:r>
              <a:rPr sz="2400" spc="-30" dirty="0">
                <a:solidFill>
                  <a:srgbClr val="3E3E3E"/>
                </a:solidFill>
                <a:latin typeface="Calibri"/>
                <a:cs typeface="Calibri"/>
              </a:rPr>
              <a:t>y</a:t>
            </a:r>
            <a:r>
              <a:rPr sz="2400" dirty="0">
                <a:solidFill>
                  <a:srgbClr val="3E3E3E"/>
                </a:solidFill>
                <a:latin typeface="Calibri"/>
                <a:cs typeface="Calibri"/>
              </a:rPr>
              <a:t>e</a:t>
            </a:r>
            <a:r>
              <a:rPr sz="2400" spc="-5" dirty="0">
                <a:solidFill>
                  <a:srgbClr val="3E3E3E"/>
                </a:solidFill>
                <a:latin typeface="Calibri"/>
                <a:cs typeface="Calibri"/>
              </a:rPr>
              <a:t>a</a:t>
            </a:r>
            <a:r>
              <a:rPr sz="2400" dirty="0">
                <a:solidFill>
                  <a:srgbClr val="3E3E3E"/>
                </a:solidFill>
                <a:latin typeface="Calibri"/>
                <a:cs typeface="Calibri"/>
              </a:rPr>
              <a:t>r</a:t>
            </a:r>
            <a:r>
              <a:rPr sz="2400" spc="5" dirty="0">
                <a:solidFill>
                  <a:srgbClr val="3E3E3E"/>
                </a:solidFill>
                <a:latin typeface="Calibri"/>
                <a:cs typeface="Calibri"/>
              </a:rPr>
              <a:t> </a:t>
            </a:r>
            <a:r>
              <a:rPr sz="2400" spc="-40" dirty="0">
                <a:solidFill>
                  <a:srgbClr val="3E3E3E"/>
                </a:solidFill>
                <a:latin typeface="Calibri"/>
                <a:cs typeface="Calibri"/>
              </a:rPr>
              <a:t>f</a:t>
            </a:r>
            <a:r>
              <a:rPr sz="2400" dirty="0">
                <a:solidFill>
                  <a:srgbClr val="3E3E3E"/>
                </a:solidFill>
                <a:latin typeface="Calibri"/>
                <a:cs typeface="Calibri"/>
              </a:rPr>
              <a:t>oll</a:t>
            </a:r>
            <a:r>
              <a:rPr sz="2400" spc="-15" dirty="0">
                <a:solidFill>
                  <a:srgbClr val="3E3E3E"/>
                </a:solidFill>
                <a:latin typeface="Calibri"/>
                <a:cs typeface="Calibri"/>
              </a:rPr>
              <a:t>o</a:t>
            </a:r>
            <a:r>
              <a:rPr sz="2400" dirty="0">
                <a:solidFill>
                  <a:srgbClr val="3E3E3E"/>
                </a:solidFill>
                <a:latin typeface="Calibri"/>
                <a:cs typeface="Calibri"/>
              </a:rPr>
              <a:t>w</a:t>
            </a:r>
            <a:r>
              <a:rPr sz="2400" spc="-10" dirty="0">
                <a:solidFill>
                  <a:srgbClr val="3E3E3E"/>
                </a:solidFill>
                <a:latin typeface="Calibri"/>
                <a:cs typeface="Calibri"/>
              </a:rPr>
              <a:t> </a:t>
            </a:r>
            <a:r>
              <a:rPr sz="2400" dirty="0">
                <a:solidFill>
                  <a:srgbClr val="3E3E3E"/>
                </a:solidFill>
                <a:latin typeface="Calibri"/>
                <a:cs typeface="Calibri"/>
              </a:rPr>
              <a:t>up</a:t>
            </a:r>
            <a:r>
              <a:rPr sz="2400" spc="-20" dirty="0">
                <a:solidFill>
                  <a:srgbClr val="3E3E3E"/>
                </a:solidFill>
                <a:latin typeface="Calibri"/>
                <a:cs typeface="Calibri"/>
              </a:rPr>
              <a:t> </a:t>
            </a:r>
            <a:r>
              <a:rPr sz="2400" dirty="0">
                <a:solidFill>
                  <a:srgbClr val="3E3E3E"/>
                </a:solidFill>
                <a:latin typeface="Calibri"/>
                <a:cs typeface="Calibri"/>
              </a:rPr>
              <a:t>– 81%</a:t>
            </a:r>
            <a:r>
              <a:rPr sz="2400" spc="-10" dirty="0">
                <a:solidFill>
                  <a:srgbClr val="3E3E3E"/>
                </a:solidFill>
                <a:latin typeface="Calibri"/>
                <a:cs typeface="Calibri"/>
              </a:rPr>
              <a:t> </a:t>
            </a:r>
            <a:r>
              <a:rPr sz="2400" dirty="0">
                <a:solidFill>
                  <a:srgbClr val="3E3E3E"/>
                </a:solidFill>
                <a:latin typeface="Calibri"/>
                <a:cs typeface="Calibri"/>
              </a:rPr>
              <a:t>of</a:t>
            </a:r>
            <a:r>
              <a:rPr sz="2400" spc="5" dirty="0">
                <a:solidFill>
                  <a:srgbClr val="3E3E3E"/>
                </a:solidFill>
                <a:latin typeface="Calibri"/>
                <a:cs typeface="Calibri"/>
              </a:rPr>
              <a:t> </a:t>
            </a:r>
            <a:r>
              <a:rPr sz="2400" spc="-5" dirty="0">
                <a:solidFill>
                  <a:srgbClr val="3E3E3E"/>
                </a:solidFill>
                <a:latin typeface="Calibri"/>
                <a:cs typeface="Calibri"/>
              </a:rPr>
              <a:t>c</a:t>
            </a:r>
            <a:r>
              <a:rPr sz="2400" dirty="0">
                <a:solidFill>
                  <a:srgbClr val="3E3E3E"/>
                </a:solidFill>
                <a:latin typeface="Calibri"/>
                <a:cs typeface="Calibri"/>
              </a:rPr>
              <a:t>hild</a:t>
            </a:r>
            <a:r>
              <a:rPr sz="2400" spc="-35" dirty="0">
                <a:solidFill>
                  <a:srgbClr val="3E3E3E"/>
                </a:solidFill>
                <a:latin typeface="Calibri"/>
                <a:cs typeface="Calibri"/>
              </a:rPr>
              <a:t>r</a:t>
            </a:r>
            <a:r>
              <a:rPr sz="2400" dirty="0">
                <a:solidFill>
                  <a:srgbClr val="3E3E3E"/>
                </a:solidFill>
                <a:latin typeface="Calibri"/>
                <a:cs typeface="Calibri"/>
              </a:rPr>
              <a:t>en</a:t>
            </a:r>
            <a:r>
              <a:rPr sz="2400" spc="-45" dirty="0">
                <a:solidFill>
                  <a:srgbClr val="3E3E3E"/>
                </a:solidFill>
                <a:latin typeface="Calibri"/>
                <a:cs typeface="Calibri"/>
              </a:rPr>
              <a:t> </a:t>
            </a:r>
            <a:r>
              <a:rPr sz="2400" spc="5" dirty="0">
                <a:solidFill>
                  <a:srgbClr val="3E3E3E"/>
                </a:solidFill>
                <a:latin typeface="Calibri"/>
                <a:cs typeface="Calibri"/>
              </a:rPr>
              <a:t>wit</a:t>
            </a:r>
            <a:r>
              <a:rPr sz="2400" dirty="0">
                <a:solidFill>
                  <a:srgbClr val="3E3E3E"/>
                </a:solidFill>
                <a:latin typeface="Calibri"/>
                <a:cs typeface="Calibri"/>
              </a:rPr>
              <a:t>h</a:t>
            </a:r>
            <a:r>
              <a:rPr sz="2400" spc="-25" dirty="0">
                <a:solidFill>
                  <a:srgbClr val="3E3E3E"/>
                </a:solidFill>
                <a:latin typeface="Calibri"/>
                <a:cs typeface="Calibri"/>
              </a:rPr>
              <a:t> </a:t>
            </a:r>
            <a:r>
              <a:rPr sz="2400" dirty="0">
                <a:solidFill>
                  <a:srgbClr val="3E3E3E"/>
                </a:solidFill>
                <a:latin typeface="Calibri"/>
                <a:cs typeface="Calibri"/>
              </a:rPr>
              <a:t>N</a:t>
            </a:r>
            <a:r>
              <a:rPr sz="2400" spc="-5" dirty="0">
                <a:solidFill>
                  <a:srgbClr val="3E3E3E"/>
                </a:solidFill>
                <a:latin typeface="Calibri"/>
                <a:cs typeface="Calibri"/>
              </a:rPr>
              <a:t>A</a:t>
            </a:r>
            <a:r>
              <a:rPr sz="2400" dirty="0">
                <a:solidFill>
                  <a:srgbClr val="3E3E3E"/>
                </a:solidFill>
                <a:latin typeface="Calibri"/>
                <a:cs typeface="Calibri"/>
              </a:rPr>
              <a:t>S</a:t>
            </a:r>
            <a:r>
              <a:rPr sz="2400" spc="-5" dirty="0">
                <a:solidFill>
                  <a:srgbClr val="3E3E3E"/>
                </a:solidFill>
                <a:latin typeface="Calibri"/>
                <a:cs typeface="Calibri"/>
              </a:rPr>
              <a:t> </a:t>
            </a:r>
            <a:r>
              <a:rPr sz="2400" dirty="0">
                <a:solidFill>
                  <a:srgbClr val="3E3E3E"/>
                </a:solidFill>
                <a:latin typeface="Calibri"/>
                <a:cs typeface="Calibri"/>
              </a:rPr>
              <a:t>h</a:t>
            </a:r>
            <a:r>
              <a:rPr sz="2400" spc="-5" dirty="0">
                <a:solidFill>
                  <a:srgbClr val="3E3E3E"/>
                </a:solidFill>
                <a:latin typeface="Calibri"/>
                <a:cs typeface="Calibri"/>
              </a:rPr>
              <a:t>a</a:t>
            </a:r>
            <a:r>
              <a:rPr sz="2400" dirty="0">
                <a:solidFill>
                  <a:srgbClr val="3E3E3E"/>
                </a:solidFill>
                <a:latin typeface="Calibri"/>
                <a:cs typeface="Calibri"/>
              </a:rPr>
              <a:t>d</a:t>
            </a:r>
            <a:r>
              <a:rPr sz="2400" spc="-25" dirty="0">
                <a:solidFill>
                  <a:srgbClr val="3E3E3E"/>
                </a:solidFill>
                <a:latin typeface="Calibri"/>
                <a:cs typeface="Calibri"/>
              </a:rPr>
              <a:t> </a:t>
            </a:r>
            <a:r>
              <a:rPr sz="2400" dirty="0">
                <a:solidFill>
                  <a:srgbClr val="3E3E3E"/>
                </a:solidFill>
                <a:latin typeface="Calibri"/>
                <a:cs typeface="Calibri"/>
              </a:rPr>
              <a:t>l</a:t>
            </a:r>
            <a:r>
              <a:rPr sz="2400" spc="-5" dirty="0">
                <a:solidFill>
                  <a:srgbClr val="3E3E3E"/>
                </a:solidFill>
                <a:latin typeface="Calibri"/>
                <a:cs typeface="Calibri"/>
              </a:rPr>
              <a:t>a</a:t>
            </a:r>
            <a:r>
              <a:rPr sz="2400" dirty="0">
                <a:solidFill>
                  <a:srgbClr val="3E3E3E"/>
                </a:solidFill>
                <a:latin typeface="Calibri"/>
                <a:cs typeface="Calibri"/>
              </a:rPr>
              <a:t>ng</a:t>
            </a:r>
            <a:r>
              <a:rPr sz="2400" spc="-10" dirty="0">
                <a:solidFill>
                  <a:srgbClr val="3E3E3E"/>
                </a:solidFill>
                <a:latin typeface="Calibri"/>
                <a:cs typeface="Calibri"/>
              </a:rPr>
              <a:t>u</a:t>
            </a:r>
            <a:r>
              <a:rPr sz="2400" spc="-5" dirty="0">
                <a:solidFill>
                  <a:srgbClr val="3E3E3E"/>
                </a:solidFill>
                <a:latin typeface="Calibri"/>
                <a:cs typeface="Calibri"/>
              </a:rPr>
              <a:t>a</a:t>
            </a:r>
            <a:r>
              <a:rPr sz="2400" spc="-25" dirty="0">
                <a:solidFill>
                  <a:srgbClr val="3E3E3E"/>
                </a:solidFill>
                <a:latin typeface="Calibri"/>
                <a:cs typeface="Calibri"/>
              </a:rPr>
              <a:t>g</a:t>
            </a:r>
            <a:r>
              <a:rPr sz="2400" dirty="0">
                <a:solidFill>
                  <a:srgbClr val="3E3E3E"/>
                </a:solidFill>
                <a:latin typeface="Calibri"/>
                <a:cs typeface="Calibri"/>
              </a:rPr>
              <a:t>e</a:t>
            </a:r>
            <a:r>
              <a:rPr sz="2400" spc="-25" dirty="0">
                <a:solidFill>
                  <a:srgbClr val="3E3E3E"/>
                </a:solidFill>
                <a:latin typeface="Calibri"/>
                <a:cs typeface="Calibri"/>
              </a:rPr>
              <a:t> </a:t>
            </a:r>
            <a:r>
              <a:rPr sz="2400" dirty="0">
                <a:solidFill>
                  <a:srgbClr val="3E3E3E"/>
                </a:solidFill>
                <a:latin typeface="Calibri"/>
                <a:cs typeface="Calibri"/>
              </a:rPr>
              <a:t>del</a:t>
            </a:r>
            <a:r>
              <a:rPr sz="2400" spc="-40" dirty="0">
                <a:solidFill>
                  <a:srgbClr val="3E3E3E"/>
                </a:solidFill>
                <a:latin typeface="Calibri"/>
                <a:cs typeface="Calibri"/>
              </a:rPr>
              <a:t>a</a:t>
            </a:r>
            <a:r>
              <a:rPr sz="2400" spc="-125" dirty="0">
                <a:solidFill>
                  <a:srgbClr val="3E3E3E"/>
                </a:solidFill>
                <a:latin typeface="Calibri"/>
                <a:cs typeface="Calibri"/>
              </a:rPr>
              <a:t>y</a:t>
            </a:r>
            <a:r>
              <a:rPr sz="2400" dirty="0">
                <a:solidFill>
                  <a:srgbClr val="3E3E3E"/>
                </a:solidFill>
                <a:latin typeface="Calibri"/>
                <a:cs typeface="Calibri"/>
              </a:rPr>
              <a:t>,</a:t>
            </a:r>
            <a:r>
              <a:rPr sz="2400" spc="-20" dirty="0">
                <a:solidFill>
                  <a:srgbClr val="3E3E3E"/>
                </a:solidFill>
                <a:latin typeface="Calibri"/>
                <a:cs typeface="Calibri"/>
              </a:rPr>
              <a:t> </a:t>
            </a:r>
            <a:r>
              <a:rPr sz="2400" spc="-15" dirty="0">
                <a:solidFill>
                  <a:srgbClr val="3E3E3E"/>
                </a:solidFill>
                <a:latin typeface="Calibri"/>
                <a:cs typeface="Calibri"/>
              </a:rPr>
              <a:t>c</a:t>
            </a:r>
            <a:r>
              <a:rPr sz="2400" dirty="0">
                <a:solidFill>
                  <a:srgbClr val="3E3E3E"/>
                </a:solidFill>
                <a:latin typeface="Calibri"/>
                <a:cs typeface="Calibri"/>
              </a:rPr>
              <a:t>o</a:t>
            </a:r>
            <a:r>
              <a:rPr sz="2400" spc="-10" dirty="0">
                <a:solidFill>
                  <a:srgbClr val="3E3E3E"/>
                </a:solidFill>
                <a:latin typeface="Calibri"/>
                <a:cs typeface="Calibri"/>
              </a:rPr>
              <a:t>m</a:t>
            </a:r>
            <a:r>
              <a:rPr sz="2400" dirty="0">
                <a:solidFill>
                  <a:srgbClr val="3E3E3E"/>
                </a:solidFill>
                <a:latin typeface="Calibri"/>
                <a:cs typeface="Calibri"/>
              </a:rPr>
              <a:t>p</a:t>
            </a:r>
            <a:r>
              <a:rPr sz="2400" spc="-5" dirty="0">
                <a:solidFill>
                  <a:srgbClr val="3E3E3E"/>
                </a:solidFill>
                <a:latin typeface="Calibri"/>
                <a:cs typeface="Calibri"/>
              </a:rPr>
              <a:t>a</a:t>
            </a:r>
            <a:r>
              <a:rPr sz="2400" spc="-20" dirty="0">
                <a:solidFill>
                  <a:srgbClr val="3E3E3E"/>
                </a:solidFill>
                <a:latin typeface="Calibri"/>
                <a:cs typeface="Calibri"/>
              </a:rPr>
              <a:t>r</a:t>
            </a:r>
            <a:r>
              <a:rPr sz="2400" dirty="0">
                <a:solidFill>
                  <a:srgbClr val="3E3E3E"/>
                </a:solidFill>
                <a:latin typeface="Calibri"/>
                <a:cs typeface="Calibri"/>
              </a:rPr>
              <a:t>ed</a:t>
            </a:r>
            <a:r>
              <a:rPr sz="2400" spc="-25" dirty="0">
                <a:solidFill>
                  <a:srgbClr val="3E3E3E"/>
                </a:solidFill>
                <a:latin typeface="Calibri"/>
                <a:cs typeface="Calibri"/>
              </a:rPr>
              <a:t> </a:t>
            </a:r>
            <a:r>
              <a:rPr sz="2400" spc="-10" dirty="0">
                <a:solidFill>
                  <a:srgbClr val="3E3E3E"/>
                </a:solidFill>
                <a:latin typeface="Calibri"/>
                <a:cs typeface="Calibri"/>
              </a:rPr>
              <a:t>t</a:t>
            </a:r>
            <a:r>
              <a:rPr sz="2400" dirty="0">
                <a:solidFill>
                  <a:srgbClr val="3E3E3E"/>
                </a:solidFill>
                <a:latin typeface="Calibri"/>
                <a:cs typeface="Calibri"/>
              </a:rPr>
              <a:t>o</a:t>
            </a:r>
            <a:r>
              <a:rPr sz="2400" spc="-15" dirty="0">
                <a:solidFill>
                  <a:srgbClr val="3E3E3E"/>
                </a:solidFill>
                <a:latin typeface="Calibri"/>
                <a:cs typeface="Calibri"/>
              </a:rPr>
              <a:t> </a:t>
            </a:r>
            <a:r>
              <a:rPr sz="2400" dirty="0">
                <a:solidFill>
                  <a:srgbClr val="3E3E3E"/>
                </a:solidFill>
                <a:latin typeface="Calibri"/>
                <a:cs typeface="Calibri"/>
              </a:rPr>
              <a:t>82%</a:t>
            </a:r>
            <a:r>
              <a:rPr sz="2400" spc="5" dirty="0">
                <a:solidFill>
                  <a:srgbClr val="3E3E3E"/>
                </a:solidFill>
                <a:latin typeface="Calibri"/>
                <a:cs typeface="Calibri"/>
              </a:rPr>
              <a:t> </a:t>
            </a:r>
            <a:r>
              <a:rPr sz="2400" dirty="0">
                <a:solidFill>
                  <a:srgbClr val="3E3E3E"/>
                </a:solidFill>
                <a:latin typeface="Calibri"/>
                <a:cs typeface="Calibri"/>
              </a:rPr>
              <a:t>of</a:t>
            </a:r>
            <a:r>
              <a:rPr sz="2400" spc="5" dirty="0">
                <a:solidFill>
                  <a:srgbClr val="3E3E3E"/>
                </a:solidFill>
                <a:latin typeface="Calibri"/>
                <a:cs typeface="Calibri"/>
              </a:rPr>
              <a:t> </a:t>
            </a:r>
            <a:r>
              <a:rPr sz="2400" spc="-5" dirty="0">
                <a:solidFill>
                  <a:srgbClr val="3E3E3E"/>
                </a:solidFill>
                <a:latin typeface="Calibri"/>
                <a:cs typeface="Calibri"/>
              </a:rPr>
              <a:t>c</a:t>
            </a:r>
            <a:r>
              <a:rPr sz="2400" dirty="0">
                <a:solidFill>
                  <a:srgbClr val="3E3E3E"/>
                </a:solidFill>
                <a:latin typeface="Calibri"/>
                <a:cs typeface="Calibri"/>
              </a:rPr>
              <a:t>hil</a:t>
            </a:r>
            <a:r>
              <a:rPr sz="2400" spc="-10" dirty="0">
                <a:solidFill>
                  <a:srgbClr val="3E3E3E"/>
                </a:solidFill>
                <a:latin typeface="Calibri"/>
                <a:cs typeface="Calibri"/>
              </a:rPr>
              <a:t>d</a:t>
            </a:r>
            <a:r>
              <a:rPr sz="2400" spc="-20" dirty="0">
                <a:solidFill>
                  <a:srgbClr val="3E3E3E"/>
                </a:solidFill>
                <a:latin typeface="Calibri"/>
                <a:cs typeface="Calibri"/>
              </a:rPr>
              <a:t>r</a:t>
            </a:r>
            <a:r>
              <a:rPr sz="2400" spc="-10" dirty="0">
                <a:solidFill>
                  <a:srgbClr val="3E3E3E"/>
                </a:solidFill>
                <a:latin typeface="Calibri"/>
                <a:cs typeface="Calibri"/>
              </a:rPr>
              <a:t>e</a:t>
            </a:r>
            <a:r>
              <a:rPr sz="2400" dirty="0">
                <a:solidFill>
                  <a:srgbClr val="3E3E3E"/>
                </a:solidFill>
                <a:latin typeface="Calibri"/>
                <a:cs typeface="Calibri"/>
              </a:rPr>
              <a:t>n</a:t>
            </a:r>
            <a:r>
              <a:rPr sz="2400" spc="-10" dirty="0">
                <a:solidFill>
                  <a:srgbClr val="3E3E3E"/>
                </a:solidFill>
                <a:latin typeface="Calibri"/>
                <a:cs typeface="Calibri"/>
              </a:rPr>
              <a:t> </a:t>
            </a:r>
            <a:r>
              <a:rPr sz="2400" spc="5" dirty="0">
                <a:solidFill>
                  <a:srgbClr val="3E3E3E"/>
                </a:solidFill>
                <a:latin typeface="Calibri"/>
                <a:cs typeface="Calibri"/>
              </a:rPr>
              <a:t>w</a:t>
            </a:r>
            <a:r>
              <a:rPr sz="2400" spc="-10" dirty="0">
                <a:solidFill>
                  <a:srgbClr val="3E3E3E"/>
                </a:solidFill>
                <a:latin typeface="Calibri"/>
                <a:cs typeface="Calibri"/>
              </a:rPr>
              <a:t>i</a:t>
            </a:r>
            <a:r>
              <a:rPr sz="2400" spc="5" dirty="0">
                <a:solidFill>
                  <a:srgbClr val="3E3E3E"/>
                </a:solidFill>
                <a:latin typeface="Calibri"/>
                <a:cs typeface="Calibri"/>
              </a:rPr>
              <a:t>t</a:t>
            </a:r>
            <a:r>
              <a:rPr sz="2400" spc="-10" dirty="0">
                <a:solidFill>
                  <a:srgbClr val="3E3E3E"/>
                </a:solidFill>
                <a:latin typeface="Calibri"/>
                <a:cs typeface="Calibri"/>
              </a:rPr>
              <a:t>h</a:t>
            </a:r>
            <a:r>
              <a:rPr sz="2400" dirty="0">
                <a:solidFill>
                  <a:srgbClr val="3E3E3E"/>
                </a:solidFill>
                <a:latin typeface="Calibri"/>
                <a:cs typeface="Calibri"/>
              </a:rPr>
              <a:t>o</a:t>
            </a:r>
            <a:r>
              <a:rPr sz="2400" spc="-10" dirty="0">
                <a:solidFill>
                  <a:srgbClr val="3E3E3E"/>
                </a:solidFill>
                <a:latin typeface="Calibri"/>
                <a:cs typeface="Calibri"/>
              </a:rPr>
              <a:t>u</a:t>
            </a:r>
            <a:r>
              <a:rPr sz="2400" dirty="0">
                <a:solidFill>
                  <a:srgbClr val="3E3E3E"/>
                </a:solidFill>
                <a:latin typeface="Calibri"/>
                <a:cs typeface="Calibri"/>
              </a:rPr>
              <a:t>t</a:t>
            </a:r>
            <a:r>
              <a:rPr sz="2400" spc="-35" dirty="0">
                <a:solidFill>
                  <a:srgbClr val="3E3E3E"/>
                </a:solidFill>
                <a:latin typeface="Calibri"/>
                <a:cs typeface="Calibri"/>
              </a:rPr>
              <a:t> </a:t>
            </a:r>
            <a:r>
              <a:rPr sz="2400" dirty="0">
                <a:solidFill>
                  <a:srgbClr val="3E3E3E"/>
                </a:solidFill>
                <a:latin typeface="Calibri"/>
                <a:cs typeface="Calibri"/>
              </a:rPr>
              <a:t>N</a:t>
            </a:r>
            <a:r>
              <a:rPr sz="2400" spc="-5" dirty="0">
                <a:solidFill>
                  <a:srgbClr val="3E3E3E"/>
                </a:solidFill>
                <a:latin typeface="Calibri"/>
                <a:cs typeface="Calibri"/>
              </a:rPr>
              <a:t>A</a:t>
            </a:r>
            <a:r>
              <a:rPr sz="2400" dirty="0">
                <a:solidFill>
                  <a:srgbClr val="3E3E3E"/>
                </a:solidFill>
                <a:latin typeface="Calibri"/>
                <a:cs typeface="Calibri"/>
              </a:rPr>
              <a:t>S</a:t>
            </a:r>
            <a:endParaRPr sz="2400" dirty="0">
              <a:latin typeface="Calibri"/>
              <a:cs typeface="Calibri"/>
            </a:endParaRPr>
          </a:p>
          <a:p>
            <a:pPr marL="304800" indent="-182880">
              <a:lnSpc>
                <a:spcPct val="100000"/>
              </a:lnSpc>
              <a:spcBef>
                <a:spcPts val="190"/>
              </a:spcBef>
              <a:buClr>
                <a:srgbClr val="496F90"/>
              </a:buClr>
              <a:buFont typeface="Calibri"/>
              <a:buChar char="◦"/>
              <a:tabLst>
                <a:tab pos="305435" algn="l"/>
              </a:tabLst>
            </a:pPr>
            <a:r>
              <a:rPr sz="2400" b="1" spc="-50" dirty="0">
                <a:solidFill>
                  <a:srgbClr val="3E3E3E"/>
                </a:solidFill>
                <a:latin typeface="Calibri"/>
                <a:cs typeface="Calibri"/>
              </a:rPr>
              <a:t>A</a:t>
            </a:r>
            <a:r>
              <a:rPr sz="2400" b="1" dirty="0">
                <a:solidFill>
                  <a:srgbClr val="3E3E3E"/>
                </a:solidFill>
                <a:latin typeface="Calibri"/>
                <a:cs typeface="Calibri"/>
              </a:rPr>
              <a:t>t</a:t>
            </a:r>
            <a:r>
              <a:rPr sz="2400" b="1" spc="-15" dirty="0">
                <a:solidFill>
                  <a:srgbClr val="3E3E3E"/>
                </a:solidFill>
                <a:latin typeface="Calibri"/>
                <a:cs typeface="Calibri"/>
              </a:rPr>
              <a:t> </a:t>
            </a:r>
            <a:r>
              <a:rPr sz="2400" b="1" dirty="0">
                <a:solidFill>
                  <a:srgbClr val="3E3E3E"/>
                </a:solidFill>
                <a:latin typeface="Calibri"/>
                <a:cs typeface="Calibri"/>
              </a:rPr>
              <a:t>10</a:t>
            </a:r>
            <a:r>
              <a:rPr sz="2400" b="1" spc="-5" dirty="0">
                <a:solidFill>
                  <a:srgbClr val="3E3E3E"/>
                </a:solidFill>
                <a:latin typeface="Calibri"/>
                <a:cs typeface="Calibri"/>
              </a:rPr>
              <a:t> </a:t>
            </a:r>
            <a:r>
              <a:rPr sz="2400" b="1" spc="-30" dirty="0">
                <a:solidFill>
                  <a:srgbClr val="3E3E3E"/>
                </a:solidFill>
                <a:latin typeface="Calibri"/>
                <a:cs typeface="Calibri"/>
              </a:rPr>
              <a:t>y</a:t>
            </a:r>
            <a:r>
              <a:rPr sz="2400" b="1" spc="-10" dirty="0">
                <a:solidFill>
                  <a:srgbClr val="3E3E3E"/>
                </a:solidFill>
                <a:latin typeface="Calibri"/>
                <a:cs typeface="Calibri"/>
              </a:rPr>
              <a:t>e</a:t>
            </a:r>
            <a:r>
              <a:rPr sz="2400" b="1" spc="-5" dirty="0">
                <a:solidFill>
                  <a:srgbClr val="3E3E3E"/>
                </a:solidFill>
                <a:latin typeface="Calibri"/>
                <a:cs typeface="Calibri"/>
              </a:rPr>
              <a:t>a</a:t>
            </a:r>
            <a:r>
              <a:rPr sz="2400" b="1" dirty="0">
                <a:solidFill>
                  <a:srgbClr val="3E3E3E"/>
                </a:solidFill>
                <a:latin typeface="Calibri"/>
                <a:cs typeface="Calibri"/>
              </a:rPr>
              <a:t>r</a:t>
            </a:r>
            <a:r>
              <a:rPr sz="2400" b="1" spc="-10" dirty="0">
                <a:solidFill>
                  <a:srgbClr val="3E3E3E"/>
                </a:solidFill>
                <a:latin typeface="Calibri"/>
                <a:cs typeface="Calibri"/>
              </a:rPr>
              <a:t> </a:t>
            </a:r>
            <a:r>
              <a:rPr sz="2400" b="1" spc="-25" dirty="0">
                <a:solidFill>
                  <a:srgbClr val="3E3E3E"/>
                </a:solidFill>
                <a:latin typeface="Calibri"/>
                <a:cs typeface="Calibri"/>
              </a:rPr>
              <a:t>f</a:t>
            </a:r>
            <a:r>
              <a:rPr sz="2400" b="1" spc="-5" dirty="0">
                <a:solidFill>
                  <a:srgbClr val="3E3E3E"/>
                </a:solidFill>
                <a:latin typeface="Calibri"/>
                <a:cs typeface="Calibri"/>
              </a:rPr>
              <a:t>o</a:t>
            </a:r>
            <a:r>
              <a:rPr sz="2400" b="1" dirty="0">
                <a:solidFill>
                  <a:srgbClr val="3E3E3E"/>
                </a:solidFill>
                <a:latin typeface="Calibri"/>
                <a:cs typeface="Calibri"/>
              </a:rPr>
              <a:t>ll</a:t>
            </a:r>
            <a:r>
              <a:rPr sz="2400" b="1" spc="-5" dirty="0">
                <a:solidFill>
                  <a:srgbClr val="3E3E3E"/>
                </a:solidFill>
                <a:latin typeface="Calibri"/>
                <a:cs typeface="Calibri"/>
              </a:rPr>
              <a:t>o</a:t>
            </a:r>
            <a:r>
              <a:rPr sz="2400" b="1" dirty="0">
                <a:solidFill>
                  <a:srgbClr val="3E3E3E"/>
                </a:solidFill>
                <a:latin typeface="Calibri"/>
                <a:cs typeface="Calibri"/>
              </a:rPr>
              <a:t>w</a:t>
            </a:r>
            <a:r>
              <a:rPr sz="2400" b="1" spc="-25" dirty="0">
                <a:solidFill>
                  <a:srgbClr val="3E3E3E"/>
                </a:solidFill>
                <a:latin typeface="Calibri"/>
                <a:cs typeface="Calibri"/>
              </a:rPr>
              <a:t> </a:t>
            </a:r>
            <a:r>
              <a:rPr sz="2400" b="1" spc="-5" dirty="0">
                <a:solidFill>
                  <a:srgbClr val="3E3E3E"/>
                </a:solidFill>
                <a:latin typeface="Calibri"/>
                <a:cs typeface="Calibri"/>
              </a:rPr>
              <a:t>u</a:t>
            </a:r>
            <a:r>
              <a:rPr sz="2400" b="1" dirty="0">
                <a:solidFill>
                  <a:srgbClr val="3E3E3E"/>
                </a:solidFill>
                <a:latin typeface="Calibri"/>
                <a:cs typeface="Calibri"/>
              </a:rPr>
              <a:t>p</a:t>
            </a:r>
            <a:r>
              <a:rPr sz="2400" b="1" spc="-5" dirty="0">
                <a:solidFill>
                  <a:srgbClr val="3E3E3E"/>
                </a:solidFill>
                <a:latin typeface="Calibri"/>
                <a:cs typeface="Calibri"/>
              </a:rPr>
              <a:t> </a:t>
            </a:r>
            <a:r>
              <a:rPr sz="2400" b="1" dirty="0">
                <a:solidFill>
                  <a:srgbClr val="3E3E3E"/>
                </a:solidFill>
                <a:latin typeface="Calibri"/>
                <a:cs typeface="Calibri"/>
              </a:rPr>
              <a:t>–</a:t>
            </a:r>
            <a:r>
              <a:rPr sz="2400" b="1" spc="15" dirty="0">
                <a:solidFill>
                  <a:srgbClr val="3E3E3E"/>
                </a:solidFill>
                <a:latin typeface="Calibri"/>
                <a:cs typeface="Calibri"/>
              </a:rPr>
              <a:t> </a:t>
            </a:r>
            <a:r>
              <a:rPr sz="2400" b="1" dirty="0">
                <a:solidFill>
                  <a:srgbClr val="3E3E3E"/>
                </a:solidFill>
                <a:latin typeface="Calibri"/>
                <a:cs typeface="Calibri"/>
              </a:rPr>
              <a:t>24%</a:t>
            </a:r>
            <a:r>
              <a:rPr sz="2400" b="1" spc="-10" dirty="0">
                <a:solidFill>
                  <a:srgbClr val="3E3E3E"/>
                </a:solidFill>
                <a:latin typeface="Calibri"/>
                <a:cs typeface="Calibri"/>
              </a:rPr>
              <a:t> </a:t>
            </a:r>
            <a:r>
              <a:rPr sz="2400" b="1" spc="-5" dirty="0">
                <a:solidFill>
                  <a:srgbClr val="3E3E3E"/>
                </a:solidFill>
                <a:latin typeface="Calibri"/>
                <a:cs typeface="Calibri"/>
              </a:rPr>
              <a:t>o</a:t>
            </a:r>
            <a:r>
              <a:rPr sz="2400" b="1" dirty="0">
                <a:solidFill>
                  <a:srgbClr val="3E3E3E"/>
                </a:solidFill>
                <a:latin typeface="Calibri"/>
                <a:cs typeface="Calibri"/>
              </a:rPr>
              <a:t>f </a:t>
            </a:r>
            <a:r>
              <a:rPr sz="2400" b="1" spc="-5" dirty="0">
                <a:solidFill>
                  <a:srgbClr val="3E3E3E"/>
                </a:solidFill>
                <a:latin typeface="Calibri"/>
                <a:cs typeface="Calibri"/>
              </a:rPr>
              <a:t>ch</a:t>
            </a:r>
            <a:r>
              <a:rPr sz="2400" b="1" dirty="0">
                <a:solidFill>
                  <a:srgbClr val="3E3E3E"/>
                </a:solidFill>
                <a:latin typeface="Calibri"/>
                <a:cs typeface="Calibri"/>
              </a:rPr>
              <a:t>il</a:t>
            </a:r>
            <a:r>
              <a:rPr sz="2400" b="1" spc="-5" dirty="0">
                <a:solidFill>
                  <a:srgbClr val="3E3E3E"/>
                </a:solidFill>
                <a:latin typeface="Calibri"/>
                <a:cs typeface="Calibri"/>
              </a:rPr>
              <a:t>d</a:t>
            </a:r>
            <a:r>
              <a:rPr sz="2400" b="1" spc="-30" dirty="0">
                <a:solidFill>
                  <a:srgbClr val="3E3E3E"/>
                </a:solidFill>
                <a:latin typeface="Calibri"/>
                <a:cs typeface="Calibri"/>
              </a:rPr>
              <a:t>r</a:t>
            </a:r>
            <a:r>
              <a:rPr sz="2400" b="1" spc="-10" dirty="0">
                <a:solidFill>
                  <a:srgbClr val="3E3E3E"/>
                </a:solidFill>
                <a:latin typeface="Calibri"/>
                <a:cs typeface="Calibri"/>
              </a:rPr>
              <a:t>e</a:t>
            </a:r>
            <a:r>
              <a:rPr sz="2400" b="1" dirty="0">
                <a:solidFill>
                  <a:srgbClr val="3E3E3E"/>
                </a:solidFill>
                <a:latin typeface="Calibri"/>
                <a:cs typeface="Calibri"/>
              </a:rPr>
              <a:t>n</a:t>
            </a:r>
            <a:r>
              <a:rPr sz="2400" b="1" spc="-5" dirty="0">
                <a:solidFill>
                  <a:srgbClr val="3E3E3E"/>
                </a:solidFill>
                <a:latin typeface="Calibri"/>
                <a:cs typeface="Calibri"/>
              </a:rPr>
              <a:t> </a:t>
            </a:r>
            <a:r>
              <a:rPr sz="2400" b="1" dirty="0">
                <a:solidFill>
                  <a:srgbClr val="3E3E3E"/>
                </a:solidFill>
                <a:latin typeface="Calibri"/>
                <a:cs typeface="Calibri"/>
              </a:rPr>
              <a:t>wi</a:t>
            </a:r>
            <a:r>
              <a:rPr sz="2400" b="1" spc="-5" dirty="0">
                <a:solidFill>
                  <a:srgbClr val="3E3E3E"/>
                </a:solidFill>
                <a:latin typeface="Calibri"/>
                <a:cs typeface="Calibri"/>
              </a:rPr>
              <a:t>t</a:t>
            </a:r>
            <a:r>
              <a:rPr sz="2400" b="1" dirty="0">
                <a:solidFill>
                  <a:srgbClr val="3E3E3E"/>
                </a:solidFill>
                <a:latin typeface="Calibri"/>
                <a:cs typeface="Calibri"/>
              </a:rPr>
              <a:t>h</a:t>
            </a:r>
            <a:r>
              <a:rPr sz="2400" b="1" spc="-20" dirty="0">
                <a:solidFill>
                  <a:srgbClr val="3E3E3E"/>
                </a:solidFill>
                <a:latin typeface="Calibri"/>
                <a:cs typeface="Calibri"/>
              </a:rPr>
              <a:t> </a:t>
            </a:r>
            <a:r>
              <a:rPr sz="2400" b="1" spc="5" dirty="0">
                <a:solidFill>
                  <a:srgbClr val="3E3E3E"/>
                </a:solidFill>
                <a:latin typeface="Calibri"/>
                <a:cs typeface="Calibri"/>
              </a:rPr>
              <a:t>N</a:t>
            </a:r>
            <a:r>
              <a:rPr sz="2400" b="1" spc="-5" dirty="0">
                <a:solidFill>
                  <a:srgbClr val="3E3E3E"/>
                </a:solidFill>
                <a:latin typeface="Calibri"/>
                <a:cs typeface="Calibri"/>
              </a:rPr>
              <a:t>A</a:t>
            </a:r>
            <a:r>
              <a:rPr sz="2400" b="1" dirty="0">
                <a:solidFill>
                  <a:srgbClr val="3E3E3E"/>
                </a:solidFill>
                <a:latin typeface="Calibri"/>
                <a:cs typeface="Calibri"/>
              </a:rPr>
              <a:t>S</a:t>
            </a:r>
            <a:r>
              <a:rPr sz="2400" b="1" spc="-15" dirty="0">
                <a:solidFill>
                  <a:srgbClr val="3E3E3E"/>
                </a:solidFill>
                <a:latin typeface="Calibri"/>
                <a:cs typeface="Calibri"/>
              </a:rPr>
              <a:t> </a:t>
            </a:r>
            <a:r>
              <a:rPr sz="2400" b="1" spc="-5" dirty="0">
                <a:solidFill>
                  <a:srgbClr val="3E3E3E"/>
                </a:solidFill>
                <a:latin typeface="Calibri"/>
                <a:cs typeface="Calibri"/>
              </a:rPr>
              <a:t>ha</a:t>
            </a:r>
            <a:r>
              <a:rPr sz="2400" b="1" dirty="0">
                <a:solidFill>
                  <a:srgbClr val="3E3E3E"/>
                </a:solidFill>
                <a:latin typeface="Calibri"/>
                <a:cs typeface="Calibri"/>
              </a:rPr>
              <a:t>d</a:t>
            </a:r>
            <a:r>
              <a:rPr sz="2400" b="1" spc="-5" dirty="0">
                <a:solidFill>
                  <a:srgbClr val="3E3E3E"/>
                </a:solidFill>
                <a:latin typeface="Calibri"/>
                <a:cs typeface="Calibri"/>
              </a:rPr>
              <a:t> </a:t>
            </a:r>
            <a:r>
              <a:rPr sz="2400" b="1" dirty="0">
                <a:solidFill>
                  <a:srgbClr val="3E3E3E"/>
                </a:solidFill>
                <a:latin typeface="Calibri"/>
                <a:cs typeface="Calibri"/>
              </a:rPr>
              <a:t>l</a:t>
            </a:r>
            <a:r>
              <a:rPr sz="2400" b="1" spc="-5" dirty="0">
                <a:solidFill>
                  <a:srgbClr val="3E3E3E"/>
                </a:solidFill>
                <a:latin typeface="Calibri"/>
                <a:cs typeface="Calibri"/>
              </a:rPr>
              <a:t>angua</a:t>
            </a:r>
            <a:r>
              <a:rPr sz="2400" b="1" spc="-30" dirty="0">
                <a:solidFill>
                  <a:srgbClr val="3E3E3E"/>
                </a:solidFill>
                <a:latin typeface="Calibri"/>
                <a:cs typeface="Calibri"/>
              </a:rPr>
              <a:t>g</a:t>
            </a:r>
            <a:r>
              <a:rPr sz="2400" b="1" dirty="0">
                <a:solidFill>
                  <a:srgbClr val="3E3E3E"/>
                </a:solidFill>
                <a:latin typeface="Calibri"/>
                <a:cs typeface="Calibri"/>
              </a:rPr>
              <a:t>e</a:t>
            </a:r>
            <a:r>
              <a:rPr sz="2400" b="1" spc="-20" dirty="0">
                <a:solidFill>
                  <a:srgbClr val="3E3E3E"/>
                </a:solidFill>
                <a:latin typeface="Calibri"/>
                <a:cs typeface="Calibri"/>
              </a:rPr>
              <a:t> </a:t>
            </a:r>
            <a:r>
              <a:rPr sz="2400" b="1" spc="-5" dirty="0">
                <a:solidFill>
                  <a:srgbClr val="3E3E3E"/>
                </a:solidFill>
                <a:latin typeface="Calibri"/>
                <a:cs typeface="Calibri"/>
              </a:rPr>
              <a:t>d</a:t>
            </a:r>
            <a:r>
              <a:rPr sz="2400" b="1" spc="-10" dirty="0">
                <a:solidFill>
                  <a:srgbClr val="3E3E3E"/>
                </a:solidFill>
                <a:latin typeface="Calibri"/>
                <a:cs typeface="Calibri"/>
              </a:rPr>
              <a:t>e</a:t>
            </a:r>
            <a:r>
              <a:rPr sz="2400" b="1" dirty="0">
                <a:solidFill>
                  <a:srgbClr val="3E3E3E"/>
                </a:solidFill>
                <a:latin typeface="Calibri"/>
                <a:cs typeface="Calibri"/>
              </a:rPr>
              <a:t>l</a:t>
            </a:r>
            <a:r>
              <a:rPr sz="2400" b="1" spc="-40" dirty="0">
                <a:solidFill>
                  <a:srgbClr val="3E3E3E"/>
                </a:solidFill>
                <a:latin typeface="Calibri"/>
                <a:cs typeface="Calibri"/>
              </a:rPr>
              <a:t>a</a:t>
            </a:r>
            <a:r>
              <a:rPr sz="2400" b="1" spc="-114" dirty="0">
                <a:solidFill>
                  <a:srgbClr val="3E3E3E"/>
                </a:solidFill>
                <a:latin typeface="Calibri"/>
                <a:cs typeface="Calibri"/>
              </a:rPr>
              <a:t>y</a:t>
            </a:r>
            <a:r>
              <a:rPr sz="2400" b="1" dirty="0">
                <a:solidFill>
                  <a:srgbClr val="3E3E3E"/>
                </a:solidFill>
                <a:latin typeface="Calibri"/>
                <a:cs typeface="Calibri"/>
              </a:rPr>
              <a:t>,</a:t>
            </a:r>
            <a:r>
              <a:rPr sz="2400" b="1" spc="-10" dirty="0">
                <a:solidFill>
                  <a:srgbClr val="3E3E3E"/>
                </a:solidFill>
                <a:latin typeface="Calibri"/>
                <a:cs typeface="Calibri"/>
              </a:rPr>
              <a:t> </a:t>
            </a:r>
            <a:r>
              <a:rPr sz="2400" b="1" spc="-20" dirty="0">
                <a:solidFill>
                  <a:srgbClr val="3E3E3E"/>
                </a:solidFill>
                <a:latin typeface="Calibri"/>
                <a:cs typeface="Calibri"/>
              </a:rPr>
              <a:t>c</a:t>
            </a:r>
            <a:r>
              <a:rPr sz="2400" b="1" spc="-5" dirty="0">
                <a:solidFill>
                  <a:srgbClr val="3E3E3E"/>
                </a:solidFill>
                <a:latin typeface="Calibri"/>
                <a:cs typeface="Calibri"/>
              </a:rPr>
              <a:t>o</a:t>
            </a:r>
            <a:r>
              <a:rPr sz="2400" b="1" spc="5" dirty="0">
                <a:solidFill>
                  <a:srgbClr val="3E3E3E"/>
                </a:solidFill>
                <a:latin typeface="Calibri"/>
                <a:cs typeface="Calibri"/>
              </a:rPr>
              <a:t>m</a:t>
            </a:r>
            <a:r>
              <a:rPr sz="2400" b="1" spc="-5" dirty="0">
                <a:solidFill>
                  <a:srgbClr val="3E3E3E"/>
                </a:solidFill>
                <a:latin typeface="Calibri"/>
                <a:cs typeface="Calibri"/>
              </a:rPr>
              <a:t>pa</a:t>
            </a:r>
            <a:r>
              <a:rPr sz="2400" b="1" spc="-30" dirty="0">
                <a:solidFill>
                  <a:srgbClr val="3E3E3E"/>
                </a:solidFill>
                <a:latin typeface="Calibri"/>
                <a:cs typeface="Calibri"/>
              </a:rPr>
              <a:t>r</a:t>
            </a:r>
            <a:r>
              <a:rPr sz="2400" b="1" spc="-10" dirty="0">
                <a:solidFill>
                  <a:srgbClr val="3E3E3E"/>
                </a:solidFill>
                <a:latin typeface="Calibri"/>
                <a:cs typeface="Calibri"/>
              </a:rPr>
              <a:t>e</a:t>
            </a:r>
            <a:r>
              <a:rPr sz="2400" b="1" dirty="0">
                <a:solidFill>
                  <a:srgbClr val="3E3E3E"/>
                </a:solidFill>
                <a:latin typeface="Calibri"/>
                <a:cs typeface="Calibri"/>
              </a:rPr>
              <a:t>d</a:t>
            </a:r>
            <a:r>
              <a:rPr sz="2400" b="1" spc="5" dirty="0">
                <a:solidFill>
                  <a:srgbClr val="3E3E3E"/>
                </a:solidFill>
                <a:latin typeface="Calibri"/>
                <a:cs typeface="Calibri"/>
              </a:rPr>
              <a:t> </a:t>
            </a:r>
            <a:r>
              <a:rPr sz="2400" b="1" spc="-15" dirty="0">
                <a:solidFill>
                  <a:srgbClr val="3E3E3E"/>
                </a:solidFill>
                <a:latin typeface="Calibri"/>
                <a:cs typeface="Calibri"/>
              </a:rPr>
              <a:t>t</a:t>
            </a:r>
            <a:r>
              <a:rPr sz="2400" b="1" dirty="0">
                <a:solidFill>
                  <a:srgbClr val="3E3E3E"/>
                </a:solidFill>
                <a:latin typeface="Calibri"/>
                <a:cs typeface="Calibri"/>
              </a:rPr>
              <a:t>o</a:t>
            </a:r>
            <a:r>
              <a:rPr sz="2400" b="1" spc="-5" dirty="0">
                <a:solidFill>
                  <a:srgbClr val="3E3E3E"/>
                </a:solidFill>
                <a:latin typeface="Calibri"/>
                <a:cs typeface="Calibri"/>
              </a:rPr>
              <a:t> </a:t>
            </a:r>
            <a:r>
              <a:rPr sz="2400" b="1" dirty="0">
                <a:solidFill>
                  <a:srgbClr val="3E3E3E"/>
                </a:solidFill>
                <a:latin typeface="Calibri"/>
                <a:cs typeface="Calibri"/>
              </a:rPr>
              <a:t>12%</a:t>
            </a:r>
            <a:r>
              <a:rPr sz="2400" b="1" spc="-10" dirty="0">
                <a:solidFill>
                  <a:srgbClr val="3E3E3E"/>
                </a:solidFill>
                <a:latin typeface="Calibri"/>
                <a:cs typeface="Calibri"/>
              </a:rPr>
              <a:t> </a:t>
            </a:r>
            <a:r>
              <a:rPr sz="2400" b="1" spc="-5" dirty="0">
                <a:solidFill>
                  <a:srgbClr val="3E3E3E"/>
                </a:solidFill>
                <a:latin typeface="Calibri"/>
                <a:cs typeface="Calibri"/>
              </a:rPr>
              <a:t>o</a:t>
            </a:r>
            <a:r>
              <a:rPr sz="2400" b="1" dirty="0">
                <a:solidFill>
                  <a:srgbClr val="3E3E3E"/>
                </a:solidFill>
                <a:latin typeface="Calibri"/>
                <a:cs typeface="Calibri"/>
              </a:rPr>
              <a:t>f </a:t>
            </a:r>
            <a:r>
              <a:rPr sz="2400" b="1" spc="-5" dirty="0">
                <a:solidFill>
                  <a:srgbClr val="3E3E3E"/>
                </a:solidFill>
                <a:latin typeface="Calibri"/>
                <a:cs typeface="Calibri"/>
              </a:rPr>
              <a:t>ch</a:t>
            </a:r>
            <a:r>
              <a:rPr sz="2400" b="1" dirty="0">
                <a:solidFill>
                  <a:srgbClr val="3E3E3E"/>
                </a:solidFill>
                <a:latin typeface="Calibri"/>
                <a:cs typeface="Calibri"/>
              </a:rPr>
              <a:t>il</a:t>
            </a:r>
            <a:r>
              <a:rPr sz="2400" b="1" spc="-5" dirty="0">
                <a:solidFill>
                  <a:srgbClr val="3E3E3E"/>
                </a:solidFill>
                <a:latin typeface="Calibri"/>
                <a:cs typeface="Calibri"/>
              </a:rPr>
              <a:t>d</a:t>
            </a:r>
            <a:r>
              <a:rPr sz="2400" b="1" spc="-30" dirty="0">
                <a:solidFill>
                  <a:srgbClr val="3E3E3E"/>
                </a:solidFill>
                <a:latin typeface="Calibri"/>
                <a:cs typeface="Calibri"/>
              </a:rPr>
              <a:t>r</a:t>
            </a:r>
            <a:r>
              <a:rPr sz="2400" b="1" spc="-10" dirty="0">
                <a:solidFill>
                  <a:srgbClr val="3E3E3E"/>
                </a:solidFill>
                <a:latin typeface="Calibri"/>
                <a:cs typeface="Calibri"/>
              </a:rPr>
              <a:t>e</a:t>
            </a:r>
            <a:r>
              <a:rPr sz="2400" b="1" dirty="0">
                <a:solidFill>
                  <a:srgbClr val="3E3E3E"/>
                </a:solidFill>
                <a:latin typeface="Calibri"/>
                <a:cs typeface="Calibri"/>
              </a:rPr>
              <a:t>n</a:t>
            </a:r>
            <a:r>
              <a:rPr sz="2400" b="1" spc="-5" dirty="0">
                <a:solidFill>
                  <a:srgbClr val="3E3E3E"/>
                </a:solidFill>
                <a:latin typeface="Calibri"/>
                <a:cs typeface="Calibri"/>
              </a:rPr>
              <a:t> </a:t>
            </a:r>
            <a:r>
              <a:rPr sz="2400" b="1" dirty="0">
                <a:solidFill>
                  <a:srgbClr val="3E3E3E"/>
                </a:solidFill>
                <a:latin typeface="Calibri"/>
                <a:cs typeface="Calibri"/>
              </a:rPr>
              <a:t>wi</a:t>
            </a:r>
            <a:r>
              <a:rPr sz="2400" b="1" spc="-5" dirty="0">
                <a:solidFill>
                  <a:srgbClr val="3E3E3E"/>
                </a:solidFill>
                <a:latin typeface="Calibri"/>
                <a:cs typeface="Calibri"/>
              </a:rPr>
              <a:t>thou</a:t>
            </a:r>
            <a:r>
              <a:rPr sz="2400" b="1" dirty="0">
                <a:solidFill>
                  <a:srgbClr val="3E3E3E"/>
                </a:solidFill>
                <a:latin typeface="Calibri"/>
                <a:cs typeface="Calibri"/>
              </a:rPr>
              <a:t>t</a:t>
            </a:r>
            <a:r>
              <a:rPr sz="2400" b="1" spc="-20" dirty="0">
                <a:solidFill>
                  <a:srgbClr val="3E3E3E"/>
                </a:solidFill>
                <a:latin typeface="Calibri"/>
                <a:cs typeface="Calibri"/>
              </a:rPr>
              <a:t> </a:t>
            </a:r>
            <a:r>
              <a:rPr sz="2400" b="1" spc="5" dirty="0">
                <a:solidFill>
                  <a:srgbClr val="3E3E3E"/>
                </a:solidFill>
                <a:latin typeface="Calibri"/>
                <a:cs typeface="Calibri"/>
              </a:rPr>
              <a:t>N</a:t>
            </a:r>
            <a:r>
              <a:rPr sz="2400" b="1" spc="-5" dirty="0">
                <a:solidFill>
                  <a:srgbClr val="3E3E3E"/>
                </a:solidFill>
                <a:latin typeface="Calibri"/>
                <a:cs typeface="Calibri"/>
              </a:rPr>
              <a:t>A</a:t>
            </a:r>
            <a:r>
              <a:rPr sz="2400" b="1" dirty="0">
                <a:solidFill>
                  <a:srgbClr val="3E3E3E"/>
                </a:solidFill>
                <a:latin typeface="Calibri"/>
                <a:cs typeface="Calibri"/>
              </a:rPr>
              <a:t>S</a:t>
            </a:r>
            <a:endParaRPr sz="2400" dirty="0">
              <a:latin typeface="Calibri"/>
              <a:cs typeface="Calibri"/>
            </a:endParaRPr>
          </a:p>
          <a:p>
            <a:pPr marL="304800" marR="87630" indent="-182880">
              <a:lnSpc>
                <a:spcPts val="1630"/>
              </a:lnSpc>
              <a:spcBef>
                <a:spcPts val="585"/>
              </a:spcBef>
              <a:buClr>
                <a:srgbClr val="496F90"/>
              </a:buClr>
              <a:buFont typeface="Calibri"/>
              <a:buChar char="◦"/>
              <a:tabLst>
                <a:tab pos="305435" algn="l"/>
              </a:tabLst>
            </a:pPr>
            <a:r>
              <a:rPr sz="2400" dirty="0">
                <a:solidFill>
                  <a:srgbClr val="3E3E3E"/>
                </a:solidFill>
                <a:latin typeface="Calibri"/>
                <a:cs typeface="Calibri"/>
              </a:rPr>
              <a:t>Chil</a:t>
            </a:r>
            <a:r>
              <a:rPr sz="2400" spc="-10" dirty="0">
                <a:solidFill>
                  <a:srgbClr val="3E3E3E"/>
                </a:solidFill>
                <a:latin typeface="Calibri"/>
                <a:cs typeface="Calibri"/>
              </a:rPr>
              <a:t>d</a:t>
            </a:r>
            <a:r>
              <a:rPr sz="2400" spc="-30" dirty="0">
                <a:solidFill>
                  <a:srgbClr val="3E3E3E"/>
                </a:solidFill>
                <a:latin typeface="Calibri"/>
                <a:cs typeface="Calibri"/>
              </a:rPr>
              <a:t>r</a:t>
            </a:r>
            <a:r>
              <a:rPr sz="2400" dirty="0">
                <a:solidFill>
                  <a:srgbClr val="3E3E3E"/>
                </a:solidFill>
                <a:latin typeface="Calibri"/>
                <a:cs typeface="Calibri"/>
              </a:rPr>
              <a:t>en</a:t>
            </a:r>
            <a:r>
              <a:rPr sz="2400" spc="-10" dirty="0">
                <a:solidFill>
                  <a:srgbClr val="3E3E3E"/>
                </a:solidFill>
                <a:latin typeface="Calibri"/>
                <a:cs typeface="Calibri"/>
              </a:rPr>
              <a:t> </a:t>
            </a:r>
            <a:r>
              <a:rPr sz="2400" spc="5" dirty="0">
                <a:solidFill>
                  <a:srgbClr val="3E3E3E"/>
                </a:solidFill>
                <a:latin typeface="Calibri"/>
                <a:cs typeface="Calibri"/>
              </a:rPr>
              <a:t>w</a:t>
            </a:r>
            <a:r>
              <a:rPr sz="2400" spc="-10" dirty="0">
                <a:solidFill>
                  <a:srgbClr val="3E3E3E"/>
                </a:solidFill>
                <a:latin typeface="Calibri"/>
                <a:cs typeface="Calibri"/>
              </a:rPr>
              <a:t>i</a:t>
            </a:r>
            <a:r>
              <a:rPr sz="2400" spc="5" dirty="0">
                <a:solidFill>
                  <a:srgbClr val="3E3E3E"/>
                </a:solidFill>
                <a:latin typeface="Calibri"/>
                <a:cs typeface="Calibri"/>
              </a:rPr>
              <a:t>t</a:t>
            </a:r>
            <a:r>
              <a:rPr sz="2400" dirty="0">
                <a:solidFill>
                  <a:srgbClr val="3E3E3E"/>
                </a:solidFill>
                <a:latin typeface="Calibri"/>
                <a:cs typeface="Calibri"/>
              </a:rPr>
              <a:t>h</a:t>
            </a:r>
            <a:r>
              <a:rPr sz="2400" spc="-45" dirty="0">
                <a:solidFill>
                  <a:srgbClr val="3E3E3E"/>
                </a:solidFill>
                <a:latin typeface="Calibri"/>
                <a:cs typeface="Calibri"/>
              </a:rPr>
              <a:t> </a:t>
            </a:r>
            <a:r>
              <a:rPr sz="2400" dirty="0">
                <a:solidFill>
                  <a:srgbClr val="3E3E3E"/>
                </a:solidFill>
                <a:latin typeface="Calibri"/>
                <a:cs typeface="Calibri"/>
              </a:rPr>
              <a:t>N</a:t>
            </a:r>
            <a:r>
              <a:rPr sz="2400" spc="-5" dirty="0">
                <a:solidFill>
                  <a:srgbClr val="3E3E3E"/>
                </a:solidFill>
                <a:latin typeface="Calibri"/>
                <a:cs typeface="Calibri"/>
              </a:rPr>
              <a:t>A</a:t>
            </a:r>
            <a:r>
              <a:rPr sz="2400" dirty="0">
                <a:solidFill>
                  <a:srgbClr val="3E3E3E"/>
                </a:solidFill>
                <a:latin typeface="Calibri"/>
                <a:cs typeface="Calibri"/>
              </a:rPr>
              <a:t>S</a:t>
            </a:r>
            <a:r>
              <a:rPr sz="2400" spc="-5" dirty="0">
                <a:solidFill>
                  <a:srgbClr val="3E3E3E"/>
                </a:solidFill>
                <a:latin typeface="Calibri"/>
                <a:cs typeface="Calibri"/>
              </a:rPr>
              <a:t> </a:t>
            </a:r>
            <a:r>
              <a:rPr sz="2400" dirty="0">
                <a:solidFill>
                  <a:srgbClr val="3E3E3E"/>
                </a:solidFill>
                <a:latin typeface="Calibri"/>
                <a:cs typeface="Calibri"/>
              </a:rPr>
              <a:t>h</a:t>
            </a:r>
            <a:r>
              <a:rPr sz="2400" spc="-5" dirty="0">
                <a:solidFill>
                  <a:srgbClr val="3E3E3E"/>
                </a:solidFill>
                <a:latin typeface="Calibri"/>
                <a:cs typeface="Calibri"/>
              </a:rPr>
              <a:t>a</a:t>
            </a:r>
            <a:r>
              <a:rPr sz="2400" dirty="0">
                <a:solidFill>
                  <a:srgbClr val="3E3E3E"/>
                </a:solidFill>
                <a:latin typeface="Calibri"/>
                <a:cs typeface="Calibri"/>
              </a:rPr>
              <a:t>d</a:t>
            </a:r>
            <a:r>
              <a:rPr sz="2400" spc="-20" dirty="0">
                <a:solidFill>
                  <a:srgbClr val="3E3E3E"/>
                </a:solidFill>
                <a:latin typeface="Calibri"/>
                <a:cs typeface="Calibri"/>
              </a:rPr>
              <a:t> </a:t>
            </a:r>
            <a:r>
              <a:rPr sz="2400" spc="5" dirty="0">
                <a:solidFill>
                  <a:srgbClr val="3E3E3E"/>
                </a:solidFill>
                <a:latin typeface="Calibri"/>
                <a:cs typeface="Calibri"/>
              </a:rPr>
              <a:t>si</a:t>
            </a:r>
            <a:r>
              <a:rPr sz="2400" dirty="0">
                <a:solidFill>
                  <a:srgbClr val="3E3E3E"/>
                </a:solidFill>
                <a:latin typeface="Calibri"/>
                <a:cs typeface="Calibri"/>
              </a:rPr>
              <a:t>gn</a:t>
            </a:r>
            <a:r>
              <a:rPr sz="2400" spc="-10" dirty="0">
                <a:solidFill>
                  <a:srgbClr val="3E3E3E"/>
                </a:solidFill>
                <a:latin typeface="Calibri"/>
                <a:cs typeface="Calibri"/>
              </a:rPr>
              <a:t>i</a:t>
            </a:r>
            <a:r>
              <a:rPr sz="2400" spc="-5" dirty="0">
                <a:solidFill>
                  <a:srgbClr val="3E3E3E"/>
                </a:solidFill>
                <a:latin typeface="Calibri"/>
                <a:cs typeface="Calibri"/>
              </a:rPr>
              <a:t>f</a:t>
            </a:r>
            <a:r>
              <a:rPr sz="2400" dirty="0">
                <a:solidFill>
                  <a:srgbClr val="3E3E3E"/>
                </a:solidFill>
                <a:latin typeface="Calibri"/>
                <a:cs typeface="Calibri"/>
              </a:rPr>
              <a:t>i</a:t>
            </a:r>
            <a:r>
              <a:rPr sz="2400" spc="-15" dirty="0">
                <a:solidFill>
                  <a:srgbClr val="3E3E3E"/>
                </a:solidFill>
                <a:latin typeface="Calibri"/>
                <a:cs typeface="Calibri"/>
              </a:rPr>
              <a:t>c</a:t>
            </a:r>
            <a:r>
              <a:rPr sz="2400" spc="-5" dirty="0">
                <a:solidFill>
                  <a:srgbClr val="3E3E3E"/>
                </a:solidFill>
                <a:latin typeface="Calibri"/>
                <a:cs typeface="Calibri"/>
              </a:rPr>
              <a:t>a</a:t>
            </a:r>
            <a:r>
              <a:rPr sz="2400" spc="-20" dirty="0">
                <a:solidFill>
                  <a:srgbClr val="3E3E3E"/>
                </a:solidFill>
                <a:latin typeface="Calibri"/>
                <a:cs typeface="Calibri"/>
              </a:rPr>
              <a:t>n</a:t>
            </a:r>
            <a:r>
              <a:rPr sz="2400" spc="5" dirty="0">
                <a:solidFill>
                  <a:srgbClr val="3E3E3E"/>
                </a:solidFill>
                <a:latin typeface="Calibri"/>
                <a:cs typeface="Calibri"/>
              </a:rPr>
              <a:t>t</a:t>
            </a:r>
            <a:r>
              <a:rPr sz="2400" spc="-10" dirty="0">
                <a:solidFill>
                  <a:srgbClr val="3E3E3E"/>
                </a:solidFill>
                <a:latin typeface="Calibri"/>
                <a:cs typeface="Calibri"/>
              </a:rPr>
              <a:t>l</a:t>
            </a:r>
            <a:r>
              <a:rPr sz="2400" dirty="0">
                <a:solidFill>
                  <a:srgbClr val="3E3E3E"/>
                </a:solidFill>
                <a:latin typeface="Calibri"/>
                <a:cs typeface="Calibri"/>
              </a:rPr>
              <a:t>y</a:t>
            </a:r>
            <a:r>
              <a:rPr sz="2400" spc="-30" dirty="0">
                <a:solidFill>
                  <a:srgbClr val="3E3E3E"/>
                </a:solidFill>
                <a:latin typeface="Calibri"/>
                <a:cs typeface="Calibri"/>
              </a:rPr>
              <a:t> </a:t>
            </a:r>
            <a:r>
              <a:rPr sz="2400" dirty="0">
                <a:solidFill>
                  <a:srgbClr val="3E3E3E"/>
                </a:solidFill>
                <a:latin typeface="Calibri"/>
                <a:cs typeface="Calibri"/>
              </a:rPr>
              <a:t>di</a:t>
            </a:r>
            <a:r>
              <a:rPr sz="2400" spc="-20" dirty="0">
                <a:solidFill>
                  <a:srgbClr val="3E3E3E"/>
                </a:solidFill>
                <a:latin typeface="Calibri"/>
                <a:cs typeface="Calibri"/>
              </a:rPr>
              <a:t>f</a:t>
            </a:r>
            <a:r>
              <a:rPr sz="2400" spc="-55" dirty="0">
                <a:solidFill>
                  <a:srgbClr val="3E3E3E"/>
                </a:solidFill>
                <a:latin typeface="Calibri"/>
                <a:cs typeface="Calibri"/>
              </a:rPr>
              <a:t>f</a:t>
            </a:r>
            <a:r>
              <a:rPr sz="2400" dirty="0">
                <a:solidFill>
                  <a:srgbClr val="3E3E3E"/>
                </a:solidFill>
                <a:latin typeface="Calibri"/>
                <a:cs typeface="Calibri"/>
              </a:rPr>
              <a:t>e</a:t>
            </a:r>
            <a:r>
              <a:rPr sz="2400" spc="-20" dirty="0">
                <a:solidFill>
                  <a:srgbClr val="3E3E3E"/>
                </a:solidFill>
                <a:latin typeface="Calibri"/>
                <a:cs typeface="Calibri"/>
              </a:rPr>
              <a:t>r</a:t>
            </a:r>
            <a:r>
              <a:rPr sz="2400" dirty="0">
                <a:solidFill>
                  <a:srgbClr val="3E3E3E"/>
                </a:solidFill>
                <a:latin typeface="Calibri"/>
                <a:cs typeface="Calibri"/>
              </a:rPr>
              <a:t>e</a:t>
            </a:r>
            <a:r>
              <a:rPr sz="2400" spc="-10" dirty="0">
                <a:solidFill>
                  <a:srgbClr val="3E3E3E"/>
                </a:solidFill>
                <a:latin typeface="Calibri"/>
                <a:cs typeface="Calibri"/>
              </a:rPr>
              <a:t>n</a:t>
            </a:r>
            <a:r>
              <a:rPr sz="2400" dirty="0">
                <a:solidFill>
                  <a:srgbClr val="3E3E3E"/>
                </a:solidFill>
                <a:latin typeface="Calibri"/>
                <a:cs typeface="Calibri"/>
              </a:rPr>
              <a:t>t</a:t>
            </a:r>
            <a:r>
              <a:rPr sz="2400" spc="-35" dirty="0">
                <a:solidFill>
                  <a:srgbClr val="3E3E3E"/>
                </a:solidFill>
                <a:latin typeface="Calibri"/>
                <a:cs typeface="Calibri"/>
              </a:rPr>
              <a:t> </a:t>
            </a:r>
            <a:r>
              <a:rPr sz="2400" dirty="0">
                <a:solidFill>
                  <a:srgbClr val="3E3E3E"/>
                </a:solidFill>
                <a:latin typeface="Calibri"/>
                <a:cs typeface="Calibri"/>
              </a:rPr>
              <a:t>p</a:t>
            </a:r>
            <a:r>
              <a:rPr sz="2400" spc="-15" dirty="0">
                <a:solidFill>
                  <a:srgbClr val="3E3E3E"/>
                </a:solidFill>
                <a:latin typeface="Calibri"/>
                <a:cs typeface="Calibri"/>
              </a:rPr>
              <a:t>a</a:t>
            </a:r>
            <a:r>
              <a:rPr sz="2400" spc="-20" dirty="0">
                <a:solidFill>
                  <a:srgbClr val="3E3E3E"/>
                </a:solidFill>
                <a:latin typeface="Calibri"/>
                <a:cs typeface="Calibri"/>
              </a:rPr>
              <a:t>tt</a:t>
            </a:r>
            <a:r>
              <a:rPr sz="2400" dirty="0">
                <a:solidFill>
                  <a:srgbClr val="3E3E3E"/>
                </a:solidFill>
                <a:latin typeface="Calibri"/>
                <a:cs typeface="Calibri"/>
              </a:rPr>
              <a:t>e</a:t>
            </a:r>
            <a:r>
              <a:rPr sz="2400" spc="5" dirty="0">
                <a:solidFill>
                  <a:srgbClr val="3E3E3E"/>
                </a:solidFill>
                <a:latin typeface="Calibri"/>
                <a:cs typeface="Calibri"/>
              </a:rPr>
              <a:t>r</a:t>
            </a:r>
            <a:r>
              <a:rPr sz="2400" dirty="0">
                <a:solidFill>
                  <a:srgbClr val="3E3E3E"/>
                </a:solidFill>
                <a:latin typeface="Calibri"/>
                <a:cs typeface="Calibri"/>
              </a:rPr>
              <a:t>n</a:t>
            </a:r>
            <a:r>
              <a:rPr sz="2400" spc="-35" dirty="0">
                <a:solidFill>
                  <a:srgbClr val="3E3E3E"/>
                </a:solidFill>
                <a:latin typeface="Calibri"/>
                <a:cs typeface="Calibri"/>
              </a:rPr>
              <a:t> </a:t>
            </a:r>
            <a:r>
              <a:rPr sz="2400" dirty="0">
                <a:solidFill>
                  <a:srgbClr val="3E3E3E"/>
                </a:solidFill>
                <a:latin typeface="Calibri"/>
                <a:cs typeface="Calibri"/>
              </a:rPr>
              <a:t>of</a:t>
            </a:r>
            <a:r>
              <a:rPr sz="2400" spc="5" dirty="0">
                <a:solidFill>
                  <a:srgbClr val="3E3E3E"/>
                </a:solidFill>
                <a:latin typeface="Calibri"/>
                <a:cs typeface="Calibri"/>
              </a:rPr>
              <a:t> </a:t>
            </a:r>
            <a:r>
              <a:rPr sz="2400" dirty="0">
                <a:solidFill>
                  <a:srgbClr val="3E3E3E"/>
                </a:solidFill>
                <a:latin typeface="Calibri"/>
                <a:cs typeface="Calibri"/>
              </a:rPr>
              <a:t>l</a:t>
            </a:r>
            <a:r>
              <a:rPr sz="2400" spc="-5" dirty="0">
                <a:solidFill>
                  <a:srgbClr val="3E3E3E"/>
                </a:solidFill>
                <a:latin typeface="Calibri"/>
                <a:cs typeface="Calibri"/>
              </a:rPr>
              <a:t>a</a:t>
            </a:r>
            <a:r>
              <a:rPr sz="2400" dirty="0">
                <a:solidFill>
                  <a:srgbClr val="3E3E3E"/>
                </a:solidFill>
                <a:latin typeface="Calibri"/>
                <a:cs typeface="Calibri"/>
              </a:rPr>
              <a:t>ngu</a:t>
            </a:r>
            <a:r>
              <a:rPr sz="2400" spc="-15" dirty="0">
                <a:solidFill>
                  <a:srgbClr val="3E3E3E"/>
                </a:solidFill>
                <a:latin typeface="Calibri"/>
                <a:cs typeface="Calibri"/>
              </a:rPr>
              <a:t>a</a:t>
            </a:r>
            <a:r>
              <a:rPr sz="2400" spc="-10" dirty="0">
                <a:solidFill>
                  <a:srgbClr val="3E3E3E"/>
                </a:solidFill>
                <a:latin typeface="Calibri"/>
                <a:cs typeface="Calibri"/>
              </a:rPr>
              <a:t>g</a:t>
            </a:r>
            <a:r>
              <a:rPr sz="2400" dirty="0">
                <a:solidFill>
                  <a:srgbClr val="3E3E3E"/>
                </a:solidFill>
                <a:latin typeface="Calibri"/>
                <a:cs typeface="Calibri"/>
              </a:rPr>
              <a:t>e</a:t>
            </a:r>
            <a:r>
              <a:rPr sz="2400" spc="-35" dirty="0">
                <a:solidFill>
                  <a:srgbClr val="3E3E3E"/>
                </a:solidFill>
                <a:latin typeface="Calibri"/>
                <a:cs typeface="Calibri"/>
              </a:rPr>
              <a:t> </a:t>
            </a:r>
            <a:r>
              <a:rPr sz="2400" dirty="0">
                <a:solidFill>
                  <a:srgbClr val="3E3E3E"/>
                </a:solidFill>
                <a:latin typeface="Calibri"/>
                <a:cs typeface="Calibri"/>
              </a:rPr>
              <a:t>del</a:t>
            </a:r>
            <a:r>
              <a:rPr sz="2400" spc="-40" dirty="0">
                <a:solidFill>
                  <a:srgbClr val="3E3E3E"/>
                </a:solidFill>
                <a:latin typeface="Calibri"/>
                <a:cs typeface="Calibri"/>
              </a:rPr>
              <a:t>a</a:t>
            </a:r>
            <a:r>
              <a:rPr sz="2400" dirty="0">
                <a:solidFill>
                  <a:srgbClr val="3E3E3E"/>
                </a:solidFill>
                <a:latin typeface="Calibri"/>
                <a:cs typeface="Calibri"/>
              </a:rPr>
              <a:t>y</a:t>
            </a:r>
            <a:r>
              <a:rPr sz="2400" spc="-20" dirty="0">
                <a:solidFill>
                  <a:srgbClr val="3E3E3E"/>
                </a:solidFill>
                <a:latin typeface="Calibri"/>
                <a:cs typeface="Calibri"/>
              </a:rPr>
              <a:t> </a:t>
            </a:r>
            <a:r>
              <a:rPr sz="2400" spc="-15" dirty="0">
                <a:solidFill>
                  <a:srgbClr val="3E3E3E"/>
                </a:solidFill>
                <a:latin typeface="Calibri"/>
                <a:cs typeface="Calibri"/>
              </a:rPr>
              <a:t>ov</a:t>
            </a:r>
            <a:r>
              <a:rPr sz="2400" dirty="0">
                <a:solidFill>
                  <a:srgbClr val="3E3E3E"/>
                </a:solidFill>
                <a:latin typeface="Calibri"/>
                <a:cs typeface="Calibri"/>
              </a:rPr>
              <a:t>er</a:t>
            </a:r>
            <a:r>
              <a:rPr sz="2400" spc="-10" dirty="0">
                <a:solidFill>
                  <a:srgbClr val="3E3E3E"/>
                </a:solidFill>
                <a:latin typeface="Calibri"/>
                <a:cs typeface="Calibri"/>
              </a:rPr>
              <a:t> </a:t>
            </a:r>
            <a:r>
              <a:rPr sz="2400" spc="5" dirty="0">
                <a:solidFill>
                  <a:srgbClr val="3E3E3E"/>
                </a:solidFill>
                <a:latin typeface="Calibri"/>
                <a:cs typeface="Calibri"/>
              </a:rPr>
              <a:t>ti</a:t>
            </a:r>
            <a:r>
              <a:rPr sz="2400" spc="-10" dirty="0">
                <a:solidFill>
                  <a:srgbClr val="3E3E3E"/>
                </a:solidFill>
                <a:latin typeface="Calibri"/>
                <a:cs typeface="Calibri"/>
              </a:rPr>
              <a:t>m</a:t>
            </a:r>
            <a:r>
              <a:rPr sz="2400" dirty="0">
                <a:solidFill>
                  <a:srgbClr val="3E3E3E"/>
                </a:solidFill>
                <a:latin typeface="Calibri"/>
                <a:cs typeface="Calibri"/>
              </a:rPr>
              <a:t>e,</a:t>
            </a:r>
            <a:r>
              <a:rPr sz="2400" spc="-10" dirty="0">
                <a:solidFill>
                  <a:srgbClr val="3E3E3E"/>
                </a:solidFill>
                <a:latin typeface="Calibri"/>
                <a:cs typeface="Calibri"/>
              </a:rPr>
              <a:t> </a:t>
            </a:r>
            <a:r>
              <a:rPr sz="2400" spc="5" dirty="0">
                <a:solidFill>
                  <a:srgbClr val="3E3E3E"/>
                </a:solidFill>
                <a:latin typeface="Calibri"/>
                <a:cs typeface="Calibri"/>
              </a:rPr>
              <a:t>whi</a:t>
            </a:r>
            <a:r>
              <a:rPr sz="2400" spc="-5" dirty="0">
                <a:solidFill>
                  <a:srgbClr val="3E3E3E"/>
                </a:solidFill>
                <a:latin typeface="Calibri"/>
                <a:cs typeface="Calibri"/>
              </a:rPr>
              <a:t>c</a:t>
            </a:r>
            <a:r>
              <a:rPr sz="2400" dirty="0">
                <a:solidFill>
                  <a:srgbClr val="3E3E3E"/>
                </a:solidFill>
                <a:latin typeface="Calibri"/>
                <a:cs typeface="Calibri"/>
              </a:rPr>
              <a:t>h</a:t>
            </a:r>
            <a:r>
              <a:rPr sz="2400" spc="-35" dirty="0">
                <a:solidFill>
                  <a:srgbClr val="3E3E3E"/>
                </a:solidFill>
                <a:latin typeface="Calibri"/>
                <a:cs typeface="Calibri"/>
              </a:rPr>
              <a:t> </a:t>
            </a:r>
            <a:r>
              <a:rPr sz="2400" spc="-15" dirty="0">
                <a:solidFill>
                  <a:srgbClr val="3E3E3E"/>
                </a:solidFill>
                <a:latin typeface="Calibri"/>
                <a:cs typeface="Calibri"/>
              </a:rPr>
              <a:t>c</a:t>
            </a:r>
            <a:r>
              <a:rPr sz="2400" spc="-5" dirty="0">
                <a:solidFill>
                  <a:srgbClr val="3E3E3E"/>
                </a:solidFill>
                <a:latin typeface="Calibri"/>
                <a:cs typeface="Calibri"/>
              </a:rPr>
              <a:t>a</a:t>
            </a:r>
            <a:r>
              <a:rPr sz="2400" dirty="0">
                <a:solidFill>
                  <a:srgbClr val="3E3E3E"/>
                </a:solidFill>
                <a:latin typeface="Calibri"/>
                <a:cs typeface="Calibri"/>
              </a:rPr>
              <a:t>lls </a:t>
            </a:r>
            <a:r>
              <a:rPr sz="2400" spc="-40" dirty="0">
                <a:solidFill>
                  <a:srgbClr val="3E3E3E"/>
                </a:solidFill>
                <a:latin typeface="Calibri"/>
                <a:cs typeface="Calibri"/>
              </a:rPr>
              <a:t>f</a:t>
            </a:r>
            <a:r>
              <a:rPr sz="2400" dirty="0">
                <a:solidFill>
                  <a:srgbClr val="3E3E3E"/>
                </a:solidFill>
                <a:latin typeface="Calibri"/>
                <a:cs typeface="Calibri"/>
              </a:rPr>
              <a:t>or</a:t>
            </a:r>
            <a:r>
              <a:rPr sz="2400" spc="5" dirty="0">
                <a:solidFill>
                  <a:srgbClr val="3E3E3E"/>
                </a:solidFill>
                <a:latin typeface="Calibri"/>
                <a:cs typeface="Calibri"/>
              </a:rPr>
              <a:t> </a:t>
            </a:r>
            <a:r>
              <a:rPr sz="2400" dirty="0">
                <a:solidFill>
                  <a:srgbClr val="3E3E3E"/>
                </a:solidFill>
                <a:latin typeface="Calibri"/>
                <a:cs typeface="Calibri"/>
              </a:rPr>
              <a:t>in</a:t>
            </a:r>
            <a:r>
              <a:rPr sz="2400" spc="-5" dirty="0">
                <a:solidFill>
                  <a:srgbClr val="3E3E3E"/>
                </a:solidFill>
                <a:latin typeface="Calibri"/>
                <a:cs typeface="Calibri"/>
              </a:rPr>
              <a:t>c</a:t>
            </a:r>
            <a:r>
              <a:rPr sz="2400" spc="-20" dirty="0">
                <a:solidFill>
                  <a:srgbClr val="3E3E3E"/>
                </a:solidFill>
                <a:latin typeface="Calibri"/>
                <a:cs typeface="Calibri"/>
              </a:rPr>
              <a:t>r</a:t>
            </a:r>
            <a:r>
              <a:rPr sz="2400" dirty="0">
                <a:solidFill>
                  <a:srgbClr val="3E3E3E"/>
                </a:solidFill>
                <a:latin typeface="Calibri"/>
                <a:cs typeface="Calibri"/>
              </a:rPr>
              <a:t>e</a:t>
            </a:r>
            <a:r>
              <a:rPr sz="2400" spc="-5" dirty="0">
                <a:solidFill>
                  <a:srgbClr val="3E3E3E"/>
                </a:solidFill>
                <a:latin typeface="Calibri"/>
                <a:cs typeface="Calibri"/>
              </a:rPr>
              <a:t>a</a:t>
            </a:r>
            <a:r>
              <a:rPr sz="2400" spc="5" dirty="0">
                <a:solidFill>
                  <a:srgbClr val="3E3E3E"/>
                </a:solidFill>
                <a:latin typeface="Calibri"/>
                <a:cs typeface="Calibri"/>
              </a:rPr>
              <a:t>s</a:t>
            </a:r>
            <a:r>
              <a:rPr sz="2400" spc="-10" dirty="0">
                <a:solidFill>
                  <a:srgbClr val="3E3E3E"/>
                </a:solidFill>
                <a:latin typeface="Calibri"/>
                <a:cs typeface="Calibri"/>
              </a:rPr>
              <a:t>e</a:t>
            </a:r>
            <a:r>
              <a:rPr sz="2400" dirty="0">
                <a:solidFill>
                  <a:srgbClr val="3E3E3E"/>
                </a:solidFill>
                <a:latin typeface="Calibri"/>
                <a:cs typeface="Calibri"/>
              </a:rPr>
              <a:t>d</a:t>
            </a:r>
            <a:r>
              <a:rPr sz="2400" spc="-10" dirty="0">
                <a:solidFill>
                  <a:srgbClr val="3E3E3E"/>
                </a:solidFill>
                <a:latin typeface="Calibri"/>
                <a:cs typeface="Calibri"/>
              </a:rPr>
              <a:t> </a:t>
            </a:r>
            <a:r>
              <a:rPr sz="2400" dirty="0">
                <a:solidFill>
                  <a:srgbClr val="3E3E3E"/>
                </a:solidFill>
                <a:latin typeface="Calibri"/>
                <a:cs typeface="Calibri"/>
              </a:rPr>
              <a:t>n</a:t>
            </a:r>
            <a:r>
              <a:rPr sz="2400" spc="-10" dirty="0">
                <a:solidFill>
                  <a:srgbClr val="3E3E3E"/>
                </a:solidFill>
                <a:latin typeface="Calibri"/>
                <a:cs typeface="Calibri"/>
              </a:rPr>
              <a:t>e</a:t>
            </a:r>
            <a:r>
              <a:rPr sz="2400" dirty="0">
                <a:solidFill>
                  <a:srgbClr val="3E3E3E"/>
                </a:solidFill>
                <a:latin typeface="Calibri"/>
                <a:cs typeface="Calibri"/>
              </a:rPr>
              <a:t>ed</a:t>
            </a:r>
            <a:r>
              <a:rPr sz="2400" spc="-10" dirty="0">
                <a:solidFill>
                  <a:srgbClr val="3E3E3E"/>
                </a:solidFill>
                <a:latin typeface="Calibri"/>
                <a:cs typeface="Calibri"/>
              </a:rPr>
              <a:t> </a:t>
            </a:r>
            <a:r>
              <a:rPr sz="2400" spc="-40" dirty="0">
                <a:solidFill>
                  <a:srgbClr val="3E3E3E"/>
                </a:solidFill>
                <a:latin typeface="Calibri"/>
                <a:cs typeface="Calibri"/>
              </a:rPr>
              <a:t>f</a:t>
            </a:r>
            <a:r>
              <a:rPr sz="2400" dirty="0">
                <a:solidFill>
                  <a:srgbClr val="3E3E3E"/>
                </a:solidFill>
                <a:latin typeface="Calibri"/>
                <a:cs typeface="Calibri"/>
              </a:rPr>
              <a:t>or</a:t>
            </a:r>
            <a:r>
              <a:rPr sz="2400" spc="-20" dirty="0">
                <a:solidFill>
                  <a:srgbClr val="3E3E3E"/>
                </a:solidFill>
                <a:latin typeface="Calibri"/>
                <a:cs typeface="Calibri"/>
              </a:rPr>
              <a:t> </a:t>
            </a:r>
            <a:r>
              <a:rPr sz="2400" dirty="0">
                <a:solidFill>
                  <a:srgbClr val="3E3E3E"/>
                </a:solidFill>
                <a:latin typeface="Calibri"/>
                <a:cs typeface="Calibri"/>
              </a:rPr>
              <a:t>d</a:t>
            </a:r>
            <a:r>
              <a:rPr sz="2400" spc="-10" dirty="0">
                <a:solidFill>
                  <a:srgbClr val="3E3E3E"/>
                </a:solidFill>
                <a:latin typeface="Calibri"/>
                <a:cs typeface="Calibri"/>
              </a:rPr>
              <a:t>e</a:t>
            </a:r>
            <a:r>
              <a:rPr sz="2400" spc="-15" dirty="0">
                <a:solidFill>
                  <a:srgbClr val="3E3E3E"/>
                </a:solidFill>
                <a:latin typeface="Calibri"/>
                <a:cs typeface="Calibri"/>
              </a:rPr>
              <a:t>v</a:t>
            </a:r>
            <a:r>
              <a:rPr sz="2400" dirty="0">
                <a:solidFill>
                  <a:srgbClr val="3E3E3E"/>
                </a:solidFill>
                <a:latin typeface="Calibri"/>
                <a:cs typeface="Calibri"/>
              </a:rPr>
              <a:t>elo</a:t>
            </a:r>
            <a:r>
              <a:rPr sz="2400" spc="-10" dirty="0">
                <a:solidFill>
                  <a:srgbClr val="3E3E3E"/>
                </a:solidFill>
                <a:latin typeface="Calibri"/>
                <a:cs typeface="Calibri"/>
              </a:rPr>
              <a:t>pm</a:t>
            </a:r>
            <a:r>
              <a:rPr sz="2400" dirty="0">
                <a:solidFill>
                  <a:srgbClr val="3E3E3E"/>
                </a:solidFill>
                <a:latin typeface="Calibri"/>
                <a:cs typeface="Calibri"/>
              </a:rPr>
              <a:t>e</a:t>
            </a:r>
            <a:r>
              <a:rPr sz="2400" spc="-20" dirty="0">
                <a:solidFill>
                  <a:srgbClr val="3E3E3E"/>
                </a:solidFill>
                <a:latin typeface="Calibri"/>
                <a:cs typeface="Calibri"/>
              </a:rPr>
              <a:t>nt</a:t>
            </a:r>
            <a:r>
              <a:rPr sz="2400" spc="-5" dirty="0">
                <a:solidFill>
                  <a:srgbClr val="3E3E3E"/>
                </a:solidFill>
                <a:latin typeface="Calibri"/>
                <a:cs typeface="Calibri"/>
              </a:rPr>
              <a:t>a</a:t>
            </a:r>
            <a:r>
              <a:rPr sz="2400" dirty="0">
                <a:solidFill>
                  <a:srgbClr val="3E3E3E"/>
                </a:solidFill>
                <a:latin typeface="Calibri"/>
                <a:cs typeface="Calibri"/>
              </a:rPr>
              <a:t>l</a:t>
            </a:r>
            <a:r>
              <a:rPr lang="en-US" sz="2400" dirty="0">
                <a:solidFill>
                  <a:srgbClr val="3E3E3E"/>
                </a:solidFill>
                <a:latin typeface="Calibri"/>
                <a:cs typeface="Calibri"/>
              </a:rPr>
              <a:t> </a:t>
            </a:r>
            <a:r>
              <a:rPr lang="en-US" sz="2400" spc="-45" dirty="0">
                <a:solidFill>
                  <a:srgbClr val="3E3E3E"/>
                </a:solidFill>
                <a:latin typeface="Calibri"/>
                <a:cs typeface="Calibri"/>
              </a:rPr>
              <a:t>monitoring</a:t>
            </a:r>
            <a:r>
              <a:rPr sz="2400" spc="-20" dirty="0">
                <a:solidFill>
                  <a:srgbClr val="3E3E3E"/>
                </a:solidFill>
                <a:latin typeface="Calibri"/>
                <a:cs typeface="Calibri"/>
              </a:rPr>
              <a:t> </a:t>
            </a:r>
            <a:r>
              <a:rPr sz="2400" spc="5" dirty="0">
                <a:solidFill>
                  <a:srgbClr val="3E3E3E"/>
                </a:solidFill>
                <a:latin typeface="Calibri"/>
                <a:cs typeface="Calibri"/>
              </a:rPr>
              <a:t>th</a:t>
            </a:r>
            <a:r>
              <a:rPr sz="2400" spc="-20" dirty="0">
                <a:solidFill>
                  <a:srgbClr val="3E3E3E"/>
                </a:solidFill>
                <a:latin typeface="Calibri"/>
                <a:cs typeface="Calibri"/>
              </a:rPr>
              <a:t>r</a:t>
            </a:r>
            <a:r>
              <a:rPr sz="2400" dirty="0">
                <a:solidFill>
                  <a:srgbClr val="3E3E3E"/>
                </a:solidFill>
                <a:latin typeface="Calibri"/>
                <a:cs typeface="Calibri"/>
              </a:rPr>
              <a:t>o</a:t>
            </a:r>
            <a:r>
              <a:rPr sz="2400" spc="-10" dirty="0">
                <a:solidFill>
                  <a:srgbClr val="3E3E3E"/>
                </a:solidFill>
                <a:latin typeface="Calibri"/>
                <a:cs typeface="Calibri"/>
              </a:rPr>
              <a:t>u</a:t>
            </a:r>
            <a:r>
              <a:rPr sz="2400" dirty="0">
                <a:solidFill>
                  <a:srgbClr val="3E3E3E"/>
                </a:solidFill>
                <a:latin typeface="Calibri"/>
                <a:cs typeface="Calibri"/>
              </a:rPr>
              <a:t>g</a:t>
            </a:r>
            <a:r>
              <a:rPr sz="2400" spc="-10" dirty="0">
                <a:solidFill>
                  <a:srgbClr val="3E3E3E"/>
                </a:solidFill>
                <a:latin typeface="Calibri"/>
                <a:cs typeface="Calibri"/>
              </a:rPr>
              <a:t>h</a:t>
            </a:r>
            <a:r>
              <a:rPr sz="2400" dirty="0">
                <a:solidFill>
                  <a:srgbClr val="3E3E3E"/>
                </a:solidFill>
                <a:latin typeface="Calibri"/>
                <a:cs typeface="Calibri"/>
              </a:rPr>
              <a:t>o</a:t>
            </a:r>
            <a:r>
              <a:rPr sz="2400" spc="-10" dirty="0">
                <a:solidFill>
                  <a:srgbClr val="3E3E3E"/>
                </a:solidFill>
                <a:latin typeface="Calibri"/>
                <a:cs typeface="Calibri"/>
              </a:rPr>
              <a:t>u</a:t>
            </a:r>
            <a:r>
              <a:rPr sz="2400" dirty="0">
                <a:solidFill>
                  <a:srgbClr val="3E3E3E"/>
                </a:solidFill>
                <a:latin typeface="Calibri"/>
                <a:cs typeface="Calibri"/>
              </a:rPr>
              <a:t>t</a:t>
            </a:r>
            <a:r>
              <a:rPr sz="2400" spc="-35" dirty="0">
                <a:solidFill>
                  <a:srgbClr val="3E3E3E"/>
                </a:solidFill>
                <a:latin typeface="Calibri"/>
                <a:cs typeface="Calibri"/>
              </a:rPr>
              <a:t> </a:t>
            </a:r>
            <a:r>
              <a:rPr sz="2400" dirty="0">
                <a:solidFill>
                  <a:srgbClr val="3E3E3E"/>
                </a:solidFill>
                <a:latin typeface="Calibri"/>
                <a:cs typeface="Calibri"/>
              </a:rPr>
              <a:t>e</a:t>
            </a:r>
            <a:r>
              <a:rPr sz="2400" spc="-5" dirty="0">
                <a:solidFill>
                  <a:srgbClr val="3E3E3E"/>
                </a:solidFill>
                <a:latin typeface="Calibri"/>
                <a:cs typeface="Calibri"/>
              </a:rPr>
              <a:t>a</a:t>
            </a:r>
            <a:r>
              <a:rPr sz="2400" spc="5" dirty="0">
                <a:solidFill>
                  <a:srgbClr val="3E3E3E"/>
                </a:solidFill>
                <a:latin typeface="Calibri"/>
                <a:cs typeface="Calibri"/>
              </a:rPr>
              <a:t>rl</a:t>
            </a:r>
            <a:r>
              <a:rPr sz="2400" dirty="0">
                <a:solidFill>
                  <a:srgbClr val="3E3E3E"/>
                </a:solidFill>
                <a:latin typeface="Calibri"/>
                <a:cs typeface="Calibri"/>
              </a:rPr>
              <a:t>y</a:t>
            </a:r>
            <a:r>
              <a:rPr sz="2400" spc="-20" dirty="0">
                <a:solidFill>
                  <a:srgbClr val="3E3E3E"/>
                </a:solidFill>
                <a:latin typeface="Calibri"/>
                <a:cs typeface="Calibri"/>
              </a:rPr>
              <a:t> </a:t>
            </a:r>
            <a:r>
              <a:rPr sz="2400" spc="-5" dirty="0">
                <a:solidFill>
                  <a:srgbClr val="3E3E3E"/>
                </a:solidFill>
                <a:latin typeface="Calibri"/>
                <a:cs typeface="Calibri"/>
              </a:rPr>
              <a:t>a</a:t>
            </a:r>
            <a:r>
              <a:rPr sz="2400" dirty="0">
                <a:solidFill>
                  <a:srgbClr val="3E3E3E"/>
                </a:solidFill>
                <a:latin typeface="Calibri"/>
                <a:cs typeface="Calibri"/>
              </a:rPr>
              <a:t>nd</a:t>
            </a:r>
            <a:r>
              <a:rPr sz="2400" spc="-20" dirty="0">
                <a:solidFill>
                  <a:srgbClr val="3E3E3E"/>
                </a:solidFill>
                <a:latin typeface="Calibri"/>
                <a:cs typeface="Calibri"/>
              </a:rPr>
              <a:t> </a:t>
            </a:r>
            <a:r>
              <a:rPr sz="2400" spc="-10" dirty="0">
                <a:solidFill>
                  <a:srgbClr val="3E3E3E"/>
                </a:solidFill>
                <a:latin typeface="Calibri"/>
                <a:cs typeface="Calibri"/>
              </a:rPr>
              <a:t>m</a:t>
            </a:r>
            <a:r>
              <a:rPr sz="2400" dirty="0">
                <a:solidFill>
                  <a:srgbClr val="3E3E3E"/>
                </a:solidFill>
                <a:latin typeface="Calibri"/>
                <a:cs typeface="Calibri"/>
              </a:rPr>
              <a:t>iddle</a:t>
            </a:r>
            <a:r>
              <a:rPr sz="2400" spc="-35" dirty="0">
                <a:solidFill>
                  <a:srgbClr val="3E3E3E"/>
                </a:solidFill>
                <a:latin typeface="Calibri"/>
                <a:cs typeface="Calibri"/>
              </a:rPr>
              <a:t> </a:t>
            </a:r>
            <a:r>
              <a:rPr sz="2400" spc="-5" dirty="0">
                <a:solidFill>
                  <a:srgbClr val="3E3E3E"/>
                </a:solidFill>
                <a:latin typeface="Calibri"/>
                <a:cs typeface="Calibri"/>
              </a:rPr>
              <a:t>c</a:t>
            </a:r>
            <a:r>
              <a:rPr sz="2400" dirty="0">
                <a:solidFill>
                  <a:srgbClr val="3E3E3E"/>
                </a:solidFill>
                <a:latin typeface="Calibri"/>
                <a:cs typeface="Calibri"/>
              </a:rPr>
              <a:t>hild</a:t>
            </a:r>
            <a:r>
              <a:rPr sz="2400" spc="-10" dirty="0">
                <a:solidFill>
                  <a:srgbClr val="3E3E3E"/>
                </a:solidFill>
                <a:latin typeface="Calibri"/>
                <a:cs typeface="Calibri"/>
              </a:rPr>
              <a:t>h</a:t>
            </a:r>
            <a:r>
              <a:rPr sz="2400" dirty="0">
                <a:solidFill>
                  <a:srgbClr val="3E3E3E"/>
                </a:solidFill>
                <a:latin typeface="Calibri"/>
                <a:cs typeface="Calibri"/>
              </a:rPr>
              <a:t>oo</a:t>
            </a:r>
            <a:r>
              <a:rPr sz="2400" spc="-10" dirty="0">
                <a:solidFill>
                  <a:srgbClr val="3E3E3E"/>
                </a:solidFill>
                <a:latin typeface="Calibri"/>
                <a:cs typeface="Calibri"/>
              </a:rPr>
              <a:t>d</a:t>
            </a:r>
            <a:r>
              <a:rPr sz="2400" dirty="0">
                <a:solidFill>
                  <a:srgbClr val="3E3E3E"/>
                </a:solidFill>
                <a:latin typeface="Calibri"/>
                <a:cs typeface="Calibri"/>
              </a:rPr>
              <a:t>.</a:t>
            </a:r>
            <a:endParaRPr lang="en-US" sz="2400" dirty="0">
              <a:latin typeface="Times New Roman"/>
              <a:cs typeface="Times New Roman"/>
            </a:endParaRPr>
          </a:p>
          <a:p>
            <a:pPr>
              <a:lnSpc>
                <a:spcPct val="100000"/>
              </a:lnSpc>
            </a:pPr>
            <a:r>
              <a:rPr lang="en-US" sz="2400" dirty="0">
                <a:latin typeface="Times New Roman"/>
                <a:cs typeface="Times New Roman"/>
              </a:rPr>
              <a:t>More on language later in the series!</a:t>
            </a:r>
            <a:endParaRPr sz="2400" dirty="0">
              <a:latin typeface="Times New Roman"/>
              <a:cs typeface="Times New Roman"/>
            </a:endParaRPr>
          </a:p>
        </p:txBody>
      </p:sp>
    </p:spTree>
    <p:extLst>
      <p:ext uri="{BB962C8B-B14F-4D97-AF65-F5344CB8AC3E}">
        <p14:creationId xmlns:p14="http://schemas.microsoft.com/office/powerpoint/2010/main" val="4062948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DDF2E-CDC2-2F4D-9D60-FA3CBEC14C8E}"/>
              </a:ext>
            </a:extLst>
          </p:cNvPr>
          <p:cNvSpPr>
            <a:spLocks noGrp="1"/>
          </p:cNvSpPr>
          <p:nvPr>
            <p:ph type="title"/>
          </p:nvPr>
        </p:nvSpPr>
        <p:spPr/>
        <p:txBody>
          <a:bodyPr/>
          <a:lstStyle/>
          <a:p>
            <a:r>
              <a:rPr lang="en-US" dirty="0"/>
              <a:t>Developmental Assessments for Development Delays</a:t>
            </a:r>
          </a:p>
        </p:txBody>
      </p:sp>
      <p:sp>
        <p:nvSpPr>
          <p:cNvPr id="3" name="Content Placeholder 2">
            <a:extLst>
              <a:ext uri="{FF2B5EF4-FFF2-40B4-BE49-F238E27FC236}">
                <a16:creationId xmlns:a16="http://schemas.microsoft.com/office/drawing/2014/main" id="{53C9A52C-19AF-A744-B80F-A571C0B234BB}"/>
              </a:ext>
            </a:extLst>
          </p:cNvPr>
          <p:cNvSpPr>
            <a:spLocks noGrp="1"/>
          </p:cNvSpPr>
          <p:nvPr>
            <p:ph idx="1"/>
          </p:nvPr>
        </p:nvSpPr>
        <p:spPr>
          <a:xfrm>
            <a:off x="581192" y="2477541"/>
            <a:ext cx="11029615" cy="3678303"/>
          </a:xfrm>
        </p:spPr>
        <p:txBody>
          <a:bodyPr>
            <a:noAutofit/>
          </a:bodyPr>
          <a:lstStyle/>
          <a:p>
            <a:r>
              <a:rPr lang="en-US" sz="2400" dirty="0"/>
              <a:t>Screening</a:t>
            </a:r>
          </a:p>
          <a:p>
            <a:pPr lvl="1"/>
            <a:r>
              <a:rPr lang="en-US" sz="2400" dirty="0"/>
              <a:t>Ages and Stages Questionnaire</a:t>
            </a:r>
          </a:p>
          <a:p>
            <a:r>
              <a:rPr lang="en-US" sz="2400" dirty="0"/>
              <a:t>Diagnosis</a:t>
            </a:r>
          </a:p>
          <a:p>
            <a:pPr lvl="1"/>
            <a:r>
              <a:rPr lang="en-US" sz="2400" dirty="0"/>
              <a:t>Bayley Scales of Infant and Toddler Development III (language, motor, and cognition)</a:t>
            </a:r>
          </a:p>
          <a:p>
            <a:r>
              <a:rPr lang="en-US" sz="2400" dirty="0"/>
              <a:t>Program Planning and Progress Monitoring in KY</a:t>
            </a:r>
          </a:p>
          <a:p>
            <a:pPr lvl="1"/>
            <a:r>
              <a:rPr lang="en-US" sz="2400" dirty="0"/>
              <a:t>Assessment, Evaluation, and Program System (AEPS)</a:t>
            </a:r>
          </a:p>
          <a:p>
            <a:pPr lvl="1"/>
            <a:r>
              <a:rPr lang="en-US" sz="2400" dirty="0"/>
              <a:t>Carolina Curriculum</a:t>
            </a:r>
          </a:p>
          <a:p>
            <a:pPr lvl="1"/>
            <a:r>
              <a:rPr lang="en-US" sz="2400" dirty="0"/>
              <a:t>Hawaii Early Learning Profile</a:t>
            </a:r>
          </a:p>
          <a:p>
            <a:endParaRPr lang="en-US" sz="2400" dirty="0"/>
          </a:p>
        </p:txBody>
      </p:sp>
    </p:spTree>
    <p:extLst>
      <p:ext uri="{BB962C8B-B14F-4D97-AF65-F5344CB8AC3E}">
        <p14:creationId xmlns:p14="http://schemas.microsoft.com/office/powerpoint/2010/main" val="1920725376"/>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67A8616F49C214EBF48B3B3A5040748" ma:contentTypeVersion="11" ma:contentTypeDescription="Create a new document." ma:contentTypeScope="" ma:versionID="0b5519dc046ef5e7239a4748543891fb">
  <xsd:schema xmlns:xsd="http://www.w3.org/2001/XMLSchema" xmlns:xs="http://www.w3.org/2001/XMLSchema" xmlns:p="http://schemas.microsoft.com/office/2006/metadata/properties" xmlns:ns2="bac928cc-b4c5-4aa0-91c6-070a9d3f3412" xmlns:ns3="c1f88acd-0c25-41d2-ae93-87255261f4ff" targetNamespace="http://schemas.microsoft.com/office/2006/metadata/properties" ma:root="true" ma:fieldsID="f000f0f01c8e33d57f91919a679c9ba0" ns2:_="" ns3:_="">
    <xsd:import namespace="bac928cc-b4c5-4aa0-91c6-070a9d3f3412"/>
    <xsd:import namespace="c1f88acd-0c25-41d2-ae93-87255261f4f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c928cc-b4c5-4aa0-91c6-070a9d3f34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f88acd-0c25-41d2-ae93-87255261f4f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17FF23-DB5A-4512-A0AB-8A7C5EC04575}">
  <ds:schemaRefs>
    <ds:schemaRef ds:uri="http://purl.org/dc/terms/"/>
    <ds:schemaRef ds:uri="http://purl.org/dc/dcmitype/"/>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www.w3.org/XML/1998/namespace"/>
    <ds:schemaRef ds:uri="http://schemas.openxmlformats.org/package/2006/metadata/core-properties"/>
    <ds:schemaRef ds:uri="887d7ccb-fdfb-4585-aeb1-e000dbea8520"/>
    <ds:schemaRef ds:uri="c999920d-d9b2-4ca2-9d03-9b7a74afb6cb"/>
  </ds:schemaRefs>
</ds:datastoreItem>
</file>

<file path=customXml/itemProps2.xml><?xml version="1.0" encoding="utf-8"?>
<ds:datastoreItem xmlns:ds="http://schemas.openxmlformats.org/officeDocument/2006/customXml" ds:itemID="{565DB5FA-744E-43C6-ADF8-91689A1C532D}"/>
</file>

<file path=customXml/itemProps3.xml><?xml version="1.0" encoding="utf-8"?>
<ds:datastoreItem xmlns:ds="http://schemas.openxmlformats.org/officeDocument/2006/customXml" ds:itemID="{A44973D5-15CE-408F-98B9-EDFF5B86973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645</TotalTime>
  <Words>3060</Words>
  <Application>Microsoft Office PowerPoint</Application>
  <PresentationFormat>Widescreen</PresentationFormat>
  <Paragraphs>264</Paragraphs>
  <Slides>23</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Gill Sans MT</vt:lpstr>
      <vt:lpstr>Times New Roman</vt:lpstr>
      <vt:lpstr>Wingdings 2</vt:lpstr>
      <vt:lpstr>Dividend</vt:lpstr>
      <vt:lpstr>Monitoring child development</vt:lpstr>
      <vt:lpstr>Objectives</vt:lpstr>
      <vt:lpstr>Developmental outcomes and Assessment needs</vt:lpstr>
      <vt:lpstr>poll</vt:lpstr>
      <vt:lpstr>Assessment of Physical Wellbeing - Neonatal Abstinence Scoring System (Finnegan &amp; Kalthenbach, 1992) </vt:lpstr>
      <vt:lpstr>  Cognitive (thought) Development  </vt:lpstr>
      <vt:lpstr>  Motor Development  </vt:lpstr>
      <vt:lpstr>Speech &amp; Language Development</vt:lpstr>
      <vt:lpstr>Developmental Assessments for Development Delays</vt:lpstr>
      <vt:lpstr> Ages and Stages Questionaires-3 Features </vt:lpstr>
      <vt:lpstr>  Behavior  </vt:lpstr>
      <vt:lpstr>Behavior</vt:lpstr>
      <vt:lpstr>Ages and Stages Social-Emotional</vt:lpstr>
      <vt:lpstr>Childhood  trauma and signs of its impact  on young children</vt:lpstr>
      <vt:lpstr>Family assessment to determine support needs</vt:lpstr>
      <vt:lpstr>  Vision Development  </vt:lpstr>
      <vt:lpstr>Intervention strategies to emphasize</vt:lpstr>
      <vt:lpstr>References/Resources</vt:lpstr>
      <vt:lpstr>Team KY SCOPE Child Challenge</vt:lpstr>
      <vt:lpstr>Background on Case</vt:lpstr>
      <vt:lpstr>Child and Family Strengths</vt:lpstr>
      <vt:lpstr>Primary Areas of Challenge</vt:lpstr>
      <vt:lpstr>Barriers and Goals for this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Monitoring child development</dc:title>
  <dc:creator>Grisham, Jennifer L.</dc:creator>
  <cp:lastModifiedBy>Gooden, Caroline J.</cp:lastModifiedBy>
  <cp:revision>8</cp:revision>
  <dcterms:created xsi:type="dcterms:W3CDTF">2020-09-12T18:26:03Z</dcterms:created>
  <dcterms:modified xsi:type="dcterms:W3CDTF">2021-09-15T18:56:21Z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0x010100067A8616F49C214EBF48B3B3A5040748</vt:lpwstr>
  </property>
</Properties>
</file>