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337" r:id="rId6"/>
    <p:sldId id="338" r:id="rId7"/>
    <p:sldId id="271" r:id="rId8"/>
    <p:sldId id="339" r:id="rId9"/>
    <p:sldId id="330" r:id="rId10"/>
    <p:sldId id="266" r:id="rId11"/>
    <p:sldId id="333" r:id="rId12"/>
    <p:sldId id="270" r:id="rId13"/>
    <p:sldId id="335" r:id="rId14"/>
    <p:sldId id="272" r:id="rId15"/>
    <p:sldId id="331" r:id="rId16"/>
    <p:sldId id="263" r:id="rId17"/>
    <p:sldId id="264" r:id="rId18"/>
    <p:sldId id="269" r:id="rId19"/>
    <p:sldId id="267" r:id="rId20"/>
    <p:sldId id="329" r:id="rId21"/>
    <p:sldId id="316" r:id="rId22"/>
    <p:sldId id="268" r:id="rId23"/>
    <p:sldId id="276" r:id="rId24"/>
    <p:sldId id="28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FFFFFF"/>
    <a:srgbClr val="C8C8C7"/>
    <a:srgbClr val="58C9E7"/>
    <a:srgbClr val="FCB5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4A787-FFC0-4005-9E04-ECFE4870E804}" v="453" dt="2020-10-05T18:05:58.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121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3F597-F037-4D8C-9339-D2980AE2EF3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0F5785-11EF-4E9A-B293-4FBC4761E139}">
      <dgm:prSet/>
      <dgm:spPr/>
      <dgm:t>
        <a:bodyPr/>
        <a:lstStyle/>
        <a:p>
          <a:r>
            <a:rPr lang="en-US"/>
            <a:t>Sensitive Topics</a:t>
          </a:r>
        </a:p>
      </dgm:t>
    </dgm:pt>
    <dgm:pt modelId="{71F00ABD-305B-4B78-AE33-4E8205F84235}" type="parTrans" cxnId="{F1316C66-9250-40F4-8653-B29BAF4EDD53}">
      <dgm:prSet/>
      <dgm:spPr/>
      <dgm:t>
        <a:bodyPr/>
        <a:lstStyle/>
        <a:p>
          <a:endParaRPr lang="en-US"/>
        </a:p>
      </dgm:t>
    </dgm:pt>
    <dgm:pt modelId="{E9D964EF-A913-4F96-967D-7900EAB5198A}" type="sibTrans" cxnId="{F1316C66-9250-40F4-8653-B29BAF4EDD53}">
      <dgm:prSet/>
      <dgm:spPr/>
      <dgm:t>
        <a:bodyPr/>
        <a:lstStyle/>
        <a:p>
          <a:endParaRPr lang="en-US"/>
        </a:p>
      </dgm:t>
    </dgm:pt>
    <dgm:pt modelId="{B88CC612-B309-4FAD-81F4-5798233A2ABC}">
      <dgm:prSet/>
      <dgm:spPr/>
      <dgm:t>
        <a:bodyPr/>
        <a:lstStyle/>
        <a:p>
          <a:r>
            <a:rPr lang="en-US"/>
            <a:t>Demeanor of the Patient</a:t>
          </a:r>
        </a:p>
      </dgm:t>
    </dgm:pt>
    <dgm:pt modelId="{DC0AB1E8-0D28-40A6-A633-3660B4D8CB62}" type="parTrans" cxnId="{039C0D49-F3C1-4437-BF1B-3171171E0FB1}">
      <dgm:prSet/>
      <dgm:spPr/>
      <dgm:t>
        <a:bodyPr/>
        <a:lstStyle/>
        <a:p>
          <a:endParaRPr lang="en-US"/>
        </a:p>
      </dgm:t>
    </dgm:pt>
    <dgm:pt modelId="{3B56832A-E2E1-4100-8B38-548846C12AB7}" type="sibTrans" cxnId="{039C0D49-F3C1-4437-BF1B-3171171E0FB1}">
      <dgm:prSet/>
      <dgm:spPr/>
      <dgm:t>
        <a:bodyPr/>
        <a:lstStyle/>
        <a:p>
          <a:endParaRPr lang="en-US"/>
        </a:p>
      </dgm:t>
    </dgm:pt>
    <dgm:pt modelId="{1EB205E0-0F4D-4F2E-A7B7-3ADD4D2975B6}">
      <dgm:prSet/>
      <dgm:spPr/>
      <dgm:t>
        <a:bodyPr/>
        <a:lstStyle/>
        <a:p>
          <a:r>
            <a:rPr lang="en-US"/>
            <a:t>Language and Cultural Differences</a:t>
          </a:r>
        </a:p>
      </dgm:t>
    </dgm:pt>
    <dgm:pt modelId="{C2B4C876-4D82-48ED-BF80-8828E126A53C}" type="parTrans" cxnId="{E8EC69D0-288E-47B6-820F-AD41CC5EA74F}">
      <dgm:prSet/>
      <dgm:spPr/>
      <dgm:t>
        <a:bodyPr/>
        <a:lstStyle/>
        <a:p>
          <a:endParaRPr lang="en-US"/>
        </a:p>
      </dgm:t>
    </dgm:pt>
    <dgm:pt modelId="{BA6B3C8D-A7F2-490E-9B24-E3B67D56C7D2}" type="sibTrans" cxnId="{E8EC69D0-288E-47B6-820F-AD41CC5EA74F}">
      <dgm:prSet/>
      <dgm:spPr/>
      <dgm:t>
        <a:bodyPr/>
        <a:lstStyle/>
        <a:p>
          <a:endParaRPr lang="en-US"/>
        </a:p>
      </dgm:t>
    </dgm:pt>
    <dgm:pt modelId="{47CF0F35-FA5B-4792-95AB-2F759F94CD4D}">
      <dgm:prSet/>
      <dgm:spPr/>
      <dgm:t>
        <a:bodyPr/>
        <a:lstStyle/>
        <a:p>
          <a:r>
            <a:rPr lang="en-US" dirty="0"/>
            <a:t>Education and Knowledge Base</a:t>
          </a:r>
        </a:p>
      </dgm:t>
    </dgm:pt>
    <dgm:pt modelId="{2B583944-F24A-4033-9669-A6A5FB0D4EF9}" type="parTrans" cxnId="{19AB9D48-30E3-43D6-80A1-EB5B4550AD08}">
      <dgm:prSet/>
      <dgm:spPr/>
      <dgm:t>
        <a:bodyPr/>
        <a:lstStyle/>
        <a:p>
          <a:endParaRPr lang="en-US"/>
        </a:p>
      </dgm:t>
    </dgm:pt>
    <dgm:pt modelId="{266682C6-2EB4-4BDA-9B9B-AFF2125E9B37}" type="sibTrans" cxnId="{19AB9D48-30E3-43D6-80A1-EB5B4550AD08}">
      <dgm:prSet/>
      <dgm:spPr/>
      <dgm:t>
        <a:bodyPr/>
        <a:lstStyle/>
        <a:p>
          <a:endParaRPr lang="en-US"/>
        </a:p>
      </dgm:t>
    </dgm:pt>
    <dgm:pt modelId="{A2D55CA5-2FC1-4699-856F-1F3C24C33A3C}">
      <dgm:prSet/>
      <dgm:spPr/>
      <dgm:t>
        <a:bodyPr/>
        <a:lstStyle/>
        <a:p>
          <a:r>
            <a:rPr lang="en-US" dirty="0"/>
            <a:t>Other Issues?</a:t>
          </a:r>
        </a:p>
      </dgm:t>
    </dgm:pt>
    <dgm:pt modelId="{AA8BAA42-764A-4FF4-A957-8E91A1A45DFA}" type="parTrans" cxnId="{8CA374FC-F966-4313-9807-47B4A87CFCB6}">
      <dgm:prSet/>
      <dgm:spPr/>
      <dgm:t>
        <a:bodyPr/>
        <a:lstStyle/>
        <a:p>
          <a:endParaRPr lang="en-US"/>
        </a:p>
      </dgm:t>
    </dgm:pt>
    <dgm:pt modelId="{5EEF77B3-B015-46FF-A3C3-3AABCB428169}" type="sibTrans" cxnId="{8CA374FC-F966-4313-9807-47B4A87CFCB6}">
      <dgm:prSet/>
      <dgm:spPr/>
      <dgm:t>
        <a:bodyPr/>
        <a:lstStyle/>
        <a:p>
          <a:endParaRPr lang="en-US"/>
        </a:p>
      </dgm:t>
    </dgm:pt>
    <dgm:pt modelId="{8E013880-AF45-437D-BC5F-F50BB61103C5}" type="pres">
      <dgm:prSet presAssocID="{EEF3F597-F037-4D8C-9339-D2980AE2EF38}" presName="root" presStyleCnt="0">
        <dgm:presLayoutVars>
          <dgm:dir/>
          <dgm:resizeHandles val="exact"/>
        </dgm:presLayoutVars>
      </dgm:prSet>
      <dgm:spPr/>
    </dgm:pt>
    <dgm:pt modelId="{898BC60A-0182-4778-B6A1-5C537E99127E}" type="pres">
      <dgm:prSet presAssocID="{F50F5785-11EF-4E9A-B293-4FBC4761E139}" presName="compNode" presStyleCnt="0"/>
      <dgm:spPr/>
    </dgm:pt>
    <dgm:pt modelId="{D8C8E5B7-3BC2-4213-9ACD-52696FE6EB1C}" type="pres">
      <dgm:prSet presAssocID="{F50F5785-11EF-4E9A-B293-4FBC4761E139}" presName="bgRect" presStyleLbl="bgShp" presStyleIdx="0" presStyleCnt="5"/>
      <dgm:spPr/>
    </dgm:pt>
    <dgm:pt modelId="{AD7CE2B2-50A6-4085-AB7C-39B2BE66280C}" type="pres">
      <dgm:prSet presAssocID="{F50F5785-11EF-4E9A-B293-4FBC4761E13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D88C11D-3184-4AD7-8B7B-A5E4B45ABB3B}" type="pres">
      <dgm:prSet presAssocID="{F50F5785-11EF-4E9A-B293-4FBC4761E139}" presName="spaceRect" presStyleCnt="0"/>
      <dgm:spPr/>
    </dgm:pt>
    <dgm:pt modelId="{D63582C1-5A44-4791-AEFE-8C2458CD9715}" type="pres">
      <dgm:prSet presAssocID="{F50F5785-11EF-4E9A-B293-4FBC4761E139}" presName="parTx" presStyleLbl="revTx" presStyleIdx="0" presStyleCnt="5">
        <dgm:presLayoutVars>
          <dgm:chMax val="0"/>
          <dgm:chPref val="0"/>
        </dgm:presLayoutVars>
      </dgm:prSet>
      <dgm:spPr/>
    </dgm:pt>
    <dgm:pt modelId="{7AC9C996-DB4C-49D4-8284-E70A507DD38A}" type="pres">
      <dgm:prSet presAssocID="{E9D964EF-A913-4F96-967D-7900EAB5198A}" presName="sibTrans" presStyleCnt="0"/>
      <dgm:spPr/>
    </dgm:pt>
    <dgm:pt modelId="{E5989250-63D2-4CC8-B2B4-40ED228961C3}" type="pres">
      <dgm:prSet presAssocID="{B88CC612-B309-4FAD-81F4-5798233A2ABC}" presName="compNode" presStyleCnt="0"/>
      <dgm:spPr/>
    </dgm:pt>
    <dgm:pt modelId="{3B891E99-42DA-4829-92E4-0C58DC02BD28}" type="pres">
      <dgm:prSet presAssocID="{B88CC612-B309-4FAD-81F4-5798233A2ABC}" presName="bgRect" presStyleLbl="bgShp" presStyleIdx="1" presStyleCnt="5"/>
      <dgm:spPr/>
    </dgm:pt>
    <dgm:pt modelId="{6C779573-C98D-44AE-A8E5-72D78322DD20}" type="pres">
      <dgm:prSet presAssocID="{B88CC612-B309-4FAD-81F4-5798233A2AB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se"/>
        </a:ext>
      </dgm:extLst>
    </dgm:pt>
    <dgm:pt modelId="{B897FC06-28EB-42E8-BB66-E34CEC8430B1}" type="pres">
      <dgm:prSet presAssocID="{B88CC612-B309-4FAD-81F4-5798233A2ABC}" presName="spaceRect" presStyleCnt="0"/>
      <dgm:spPr/>
    </dgm:pt>
    <dgm:pt modelId="{9F8B9580-F9E0-47D4-87C8-F0A300BE0DD9}" type="pres">
      <dgm:prSet presAssocID="{B88CC612-B309-4FAD-81F4-5798233A2ABC}" presName="parTx" presStyleLbl="revTx" presStyleIdx="1" presStyleCnt="5">
        <dgm:presLayoutVars>
          <dgm:chMax val="0"/>
          <dgm:chPref val="0"/>
        </dgm:presLayoutVars>
      </dgm:prSet>
      <dgm:spPr/>
    </dgm:pt>
    <dgm:pt modelId="{5B6DDAA5-5557-4C31-BFB2-6A7ECCE83464}" type="pres">
      <dgm:prSet presAssocID="{3B56832A-E2E1-4100-8B38-548846C12AB7}" presName="sibTrans" presStyleCnt="0"/>
      <dgm:spPr/>
    </dgm:pt>
    <dgm:pt modelId="{0C8E4D69-6B68-4A81-B23A-EBE1B4C00E69}" type="pres">
      <dgm:prSet presAssocID="{1EB205E0-0F4D-4F2E-A7B7-3ADD4D2975B6}" presName="compNode" presStyleCnt="0"/>
      <dgm:spPr/>
    </dgm:pt>
    <dgm:pt modelId="{19B367CE-EE6F-4D0E-AFA6-18B9EEC06FDB}" type="pres">
      <dgm:prSet presAssocID="{1EB205E0-0F4D-4F2E-A7B7-3ADD4D2975B6}" presName="bgRect" presStyleLbl="bgShp" presStyleIdx="2" presStyleCnt="5"/>
      <dgm:spPr/>
    </dgm:pt>
    <dgm:pt modelId="{AB6BFAAF-7BCE-44F3-B74C-1B317539276E}" type="pres">
      <dgm:prSet presAssocID="{1EB205E0-0F4D-4F2E-A7B7-3ADD4D2975B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706F2FB7-97F5-46DB-A292-DA37CDD5BD5F}" type="pres">
      <dgm:prSet presAssocID="{1EB205E0-0F4D-4F2E-A7B7-3ADD4D2975B6}" presName="spaceRect" presStyleCnt="0"/>
      <dgm:spPr/>
    </dgm:pt>
    <dgm:pt modelId="{4E25A444-DFB3-4312-902A-2A7AD7730853}" type="pres">
      <dgm:prSet presAssocID="{1EB205E0-0F4D-4F2E-A7B7-3ADD4D2975B6}" presName="parTx" presStyleLbl="revTx" presStyleIdx="2" presStyleCnt="5">
        <dgm:presLayoutVars>
          <dgm:chMax val="0"/>
          <dgm:chPref val="0"/>
        </dgm:presLayoutVars>
      </dgm:prSet>
      <dgm:spPr/>
    </dgm:pt>
    <dgm:pt modelId="{537260A7-7F70-4B75-9D3D-5FF5FC6798D6}" type="pres">
      <dgm:prSet presAssocID="{BA6B3C8D-A7F2-490E-9B24-E3B67D56C7D2}" presName="sibTrans" presStyleCnt="0"/>
      <dgm:spPr/>
    </dgm:pt>
    <dgm:pt modelId="{E1DB52BE-EDC9-4036-9545-F0A7142E03B3}" type="pres">
      <dgm:prSet presAssocID="{47CF0F35-FA5B-4792-95AB-2F759F94CD4D}" presName="compNode" presStyleCnt="0"/>
      <dgm:spPr/>
    </dgm:pt>
    <dgm:pt modelId="{BF39AA5D-D832-42B3-9959-2409F4F435FC}" type="pres">
      <dgm:prSet presAssocID="{47CF0F35-FA5B-4792-95AB-2F759F94CD4D}" presName="bgRect" presStyleLbl="bgShp" presStyleIdx="3" presStyleCnt="5"/>
      <dgm:spPr/>
    </dgm:pt>
    <dgm:pt modelId="{E7E4B749-4CB8-4B61-B09F-5CA773712C4D}" type="pres">
      <dgm:prSet presAssocID="{47CF0F35-FA5B-4792-95AB-2F759F94CD4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6BAE7581-50B7-46B6-B7DE-95FE7D8056BA}" type="pres">
      <dgm:prSet presAssocID="{47CF0F35-FA5B-4792-95AB-2F759F94CD4D}" presName="spaceRect" presStyleCnt="0"/>
      <dgm:spPr/>
    </dgm:pt>
    <dgm:pt modelId="{355523C3-3A18-4601-B0D8-163964E19A01}" type="pres">
      <dgm:prSet presAssocID="{47CF0F35-FA5B-4792-95AB-2F759F94CD4D}" presName="parTx" presStyleLbl="revTx" presStyleIdx="3" presStyleCnt="5">
        <dgm:presLayoutVars>
          <dgm:chMax val="0"/>
          <dgm:chPref val="0"/>
        </dgm:presLayoutVars>
      </dgm:prSet>
      <dgm:spPr/>
    </dgm:pt>
    <dgm:pt modelId="{4D75EA99-D427-4996-A324-94B851145CFF}" type="pres">
      <dgm:prSet presAssocID="{266682C6-2EB4-4BDA-9B9B-AFF2125E9B37}" presName="sibTrans" presStyleCnt="0"/>
      <dgm:spPr/>
    </dgm:pt>
    <dgm:pt modelId="{FC3208F9-D08E-4C44-B59C-9C6D65C61D97}" type="pres">
      <dgm:prSet presAssocID="{A2D55CA5-2FC1-4699-856F-1F3C24C33A3C}" presName="compNode" presStyleCnt="0"/>
      <dgm:spPr/>
    </dgm:pt>
    <dgm:pt modelId="{E61BF55E-7515-4A7D-8E98-632B895BB7F2}" type="pres">
      <dgm:prSet presAssocID="{A2D55CA5-2FC1-4699-856F-1F3C24C33A3C}" presName="bgRect" presStyleLbl="bgShp" presStyleIdx="4" presStyleCnt="5"/>
      <dgm:spPr/>
    </dgm:pt>
    <dgm:pt modelId="{261F177C-CD19-4349-850A-B7DBF3C146C1}" type="pres">
      <dgm:prSet presAssocID="{A2D55CA5-2FC1-4699-856F-1F3C24C33A3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a:ext>
      </dgm:extLst>
    </dgm:pt>
    <dgm:pt modelId="{08D6EA6B-E538-459D-B2A8-B2B27361140E}" type="pres">
      <dgm:prSet presAssocID="{A2D55CA5-2FC1-4699-856F-1F3C24C33A3C}" presName="spaceRect" presStyleCnt="0"/>
      <dgm:spPr/>
    </dgm:pt>
    <dgm:pt modelId="{229F1C00-C70B-4CD4-B6D6-87FB5F5A7FDB}" type="pres">
      <dgm:prSet presAssocID="{A2D55CA5-2FC1-4699-856F-1F3C24C33A3C}" presName="parTx" presStyleLbl="revTx" presStyleIdx="4" presStyleCnt="5">
        <dgm:presLayoutVars>
          <dgm:chMax val="0"/>
          <dgm:chPref val="0"/>
        </dgm:presLayoutVars>
      </dgm:prSet>
      <dgm:spPr/>
    </dgm:pt>
  </dgm:ptLst>
  <dgm:cxnLst>
    <dgm:cxn modelId="{7926B75C-A699-45BB-95DD-2FD6B91DCFA1}" type="presOf" srcId="{B88CC612-B309-4FAD-81F4-5798233A2ABC}" destId="{9F8B9580-F9E0-47D4-87C8-F0A300BE0DD9}" srcOrd="0" destOrd="0" presId="urn:microsoft.com/office/officeart/2018/2/layout/IconVerticalSolidList"/>
    <dgm:cxn modelId="{F1316C66-9250-40F4-8653-B29BAF4EDD53}" srcId="{EEF3F597-F037-4D8C-9339-D2980AE2EF38}" destId="{F50F5785-11EF-4E9A-B293-4FBC4761E139}" srcOrd="0" destOrd="0" parTransId="{71F00ABD-305B-4B78-AE33-4E8205F84235}" sibTransId="{E9D964EF-A913-4F96-967D-7900EAB5198A}"/>
    <dgm:cxn modelId="{19AB9D48-30E3-43D6-80A1-EB5B4550AD08}" srcId="{EEF3F597-F037-4D8C-9339-D2980AE2EF38}" destId="{47CF0F35-FA5B-4792-95AB-2F759F94CD4D}" srcOrd="3" destOrd="0" parTransId="{2B583944-F24A-4033-9669-A6A5FB0D4EF9}" sibTransId="{266682C6-2EB4-4BDA-9B9B-AFF2125E9B37}"/>
    <dgm:cxn modelId="{039C0D49-F3C1-4437-BF1B-3171171E0FB1}" srcId="{EEF3F597-F037-4D8C-9339-D2980AE2EF38}" destId="{B88CC612-B309-4FAD-81F4-5798233A2ABC}" srcOrd="1" destOrd="0" parTransId="{DC0AB1E8-0D28-40A6-A633-3660B4D8CB62}" sibTransId="{3B56832A-E2E1-4100-8B38-548846C12AB7}"/>
    <dgm:cxn modelId="{FAA00B8E-2EE4-4F27-853D-94C6EBA628F6}" type="presOf" srcId="{1EB205E0-0F4D-4F2E-A7B7-3ADD4D2975B6}" destId="{4E25A444-DFB3-4312-902A-2A7AD7730853}" srcOrd="0" destOrd="0" presId="urn:microsoft.com/office/officeart/2018/2/layout/IconVerticalSolidList"/>
    <dgm:cxn modelId="{1F2E48B5-40FC-49A5-9E9D-76934538838A}" type="presOf" srcId="{A2D55CA5-2FC1-4699-856F-1F3C24C33A3C}" destId="{229F1C00-C70B-4CD4-B6D6-87FB5F5A7FDB}" srcOrd="0" destOrd="0" presId="urn:microsoft.com/office/officeart/2018/2/layout/IconVerticalSolidList"/>
    <dgm:cxn modelId="{F9DE26B8-1864-4A25-AAF4-465E821C0247}" type="presOf" srcId="{47CF0F35-FA5B-4792-95AB-2F759F94CD4D}" destId="{355523C3-3A18-4601-B0D8-163964E19A01}" srcOrd="0" destOrd="0" presId="urn:microsoft.com/office/officeart/2018/2/layout/IconVerticalSolidList"/>
    <dgm:cxn modelId="{0A5F69C7-AEEB-4785-9ECE-9FAEE761AAF5}" type="presOf" srcId="{F50F5785-11EF-4E9A-B293-4FBC4761E139}" destId="{D63582C1-5A44-4791-AEFE-8C2458CD9715}" srcOrd="0" destOrd="0" presId="urn:microsoft.com/office/officeart/2018/2/layout/IconVerticalSolidList"/>
    <dgm:cxn modelId="{E8EC69D0-288E-47B6-820F-AD41CC5EA74F}" srcId="{EEF3F597-F037-4D8C-9339-D2980AE2EF38}" destId="{1EB205E0-0F4D-4F2E-A7B7-3ADD4D2975B6}" srcOrd="2" destOrd="0" parTransId="{C2B4C876-4D82-48ED-BF80-8828E126A53C}" sibTransId="{BA6B3C8D-A7F2-490E-9B24-E3B67D56C7D2}"/>
    <dgm:cxn modelId="{E33852ED-A6BB-48DB-9BB8-3C81B550F96C}" type="presOf" srcId="{EEF3F597-F037-4D8C-9339-D2980AE2EF38}" destId="{8E013880-AF45-437D-BC5F-F50BB61103C5}" srcOrd="0" destOrd="0" presId="urn:microsoft.com/office/officeart/2018/2/layout/IconVerticalSolidList"/>
    <dgm:cxn modelId="{8CA374FC-F966-4313-9807-47B4A87CFCB6}" srcId="{EEF3F597-F037-4D8C-9339-D2980AE2EF38}" destId="{A2D55CA5-2FC1-4699-856F-1F3C24C33A3C}" srcOrd="4" destOrd="0" parTransId="{AA8BAA42-764A-4FF4-A957-8E91A1A45DFA}" sibTransId="{5EEF77B3-B015-46FF-A3C3-3AABCB428169}"/>
    <dgm:cxn modelId="{25942970-D21A-4C65-8903-23E4B3E29180}" type="presParOf" srcId="{8E013880-AF45-437D-BC5F-F50BB61103C5}" destId="{898BC60A-0182-4778-B6A1-5C537E99127E}" srcOrd="0" destOrd="0" presId="urn:microsoft.com/office/officeart/2018/2/layout/IconVerticalSolidList"/>
    <dgm:cxn modelId="{44CE9498-D3E9-4312-A6A3-0436EAD27583}" type="presParOf" srcId="{898BC60A-0182-4778-B6A1-5C537E99127E}" destId="{D8C8E5B7-3BC2-4213-9ACD-52696FE6EB1C}" srcOrd="0" destOrd="0" presId="urn:microsoft.com/office/officeart/2018/2/layout/IconVerticalSolidList"/>
    <dgm:cxn modelId="{A4D29B59-C26D-463C-98D7-E3CD4A8B1E34}" type="presParOf" srcId="{898BC60A-0182-4778-B6A1-5C537E99127E}" destId="{AD7CE2B2-50A6-4085-AB7C-39B2BE66280C}" srcOrd="1" destOrd="0" presId="urn:microsoft.com/office/officeart/2018/2/layout/IconVerticalSolidList"/>
    <dgm:cxn modelId="{DC2C4D7E-3866-433C-857A-379E8D23D76D}" type="presParOf" srcId="{898BC60A-0182-4778-B6A1-5C537E99127E}" destId="{DD88C11D-3184-4AD7-8B7B-A5E4B45ABB3B}" srcOrd="2" destOrd="0" presId="urn:microsoft.com/office/officeart/2018/2/layout/IconVerticalSolidList"/>
    <dgm:cxn modelId="{CB6D2247-8044-4E68-8F78-AD8762798CDC}" type="presParOf" srcId="{898BC60A-0182-4778-B6A1-5C537E99127E}" destId="{D63582C1-5A44-4791-AEFE-8C2458CD9715}" srcOrd="3" destOrd="0" presId="urn:microsoft.com/office/officeart/2018/2/layout/IconVerticalSolidList"/>
    <dgm:cxn modelId="{A0E7F000-B45A-4953-A939-94BF5D733FCD}" type="presParOf" srcId="{8E013880-AF45-437D-BC5F-F50BB61103C5}" destId="{7AC9C996-DB4C-49D4-8284-E70A507DD38A}" srcOrd="1" destOrd="0" presId="urn:microsoft.com/office/officeart/2018/2/layout/IconVerticalSolidList"/>
    <dgm:cxn modelId="{8AEAFB19-504D-48AF-A584-B3BEA6D8389E}" type="presParOf" srcId="{8E013880-AF45-437D-BC5F-F50BB61103C5}" destId="{E5989250-63D2-4CC8-B2B4-40ED228961C3}" srcOrd="2" destOrd="0" presId="urn:microsoft.com/office/officeart/2018/2/layout/IconVerticalSolidList"/>
    <dgm:cxn modelId="{DB26410D-3854-4063-93F3-BD66B6768D6D}" type="presParOf" srcId="{E5989250-63D2-4CC8-B2B4-40ED228961C3}" destId="{3B891E99-42DA-4829-92E4-0C58DC02BD28}" srcOrd="0" destOrd="0" presId="urn:microsoft.com/office/officeart/2018/2/layout/IconVerticalSolidList"/>
    <dgm:cxn modelId="{10ED4644-23BC-4D30-AED0-9E95A9180AE1}" type="presParOf" srcId="{E5989250-63D2-4CC8-B2B4-40ED228961C3}" destId="{6C779573-C98D-44AE-A8E5-72D78322DD20}" srcOrd="1" destOrd="0" presId="urn:microsoft.com/office/officeart/2018/2/layout/IconVerticalSolidList"/>
    <dgm:cxn modelId="{8C86BBEC-77EB-481D-A155-474F1517898C}" type="presParOf" srcId="{E5989250-63D2-4CC8-B2B4-40ED228961C3}" destId="{B897FC06-28EB-42E8-BB66-E34CEC8430B1}" srcOrd="2" destOrd="0" presId="urn:microsoft.com/office/officeart/2018/2/layout/IconVerticalSolidList"/>
    <dgm:cxn modelId="{55411CD7-86AC-4DE2-B01F-8F3438DB8C8E}" type="presParOf" srcId="{E5989250-63D2-4CC8-B2B4-40ED228961C3}" destId="{9F8B9580-F9E0-47D4-87C8-F0A300BE0DD9}" srcOrd="3" destOrd="0" presId="urn:microsoft.com/office/officeart/2018/2/layout/IconVerticalSolidList"/>
    <dgm:cxn modelId="{EBD10B4B-0ED2-42C4-A19C-F9EFB242A7C7}" type="presParOf" srcId="{8E013880-AF45-437D-BC5F-F50BB61103C5}" destId="{5B6DDAA5-5557-4C31-BFB2-6A7ECCE83464}" srcOrd="3" destOrd="0" presId="urn:microsoft.com/office/officeart/2018/2/layout/IconVerticalSolidList"/>
    <dgm:cxn modelId="{6223F8D9-A19A-4DDD-B86B-F11E82D27DE8}" type="presParOf" srcId="{8E013880-AF45-437D-BC5F-F50BB61103C5}" destId="{0C8E4D69-6B68-4A81-B23A-EBE1B4C00E69}" srcOrd="4" destOrd="0" presId="urn:microsoft.com/office/officeart/2018/2/layout/IconVerticalSolidList"/>
    <dgm:cxn modelId="{9D1FAD49-4339-498C-A9DE-8FCA718B2531}" type="presParOf" srcId="{0C8E4D69-6B68-4A81-B23A-EBE1B4C00E69}" destId="{19B367CE-EE6F-4D0E-AFA6-18B9EEC06FDB}" srcOrd="0" destOrd="0" presId="urn:microsoft.com/office/officeart/2018/2/layout/IconVerticalSolidList"/>
    <dgm:cxn modelId="{8B3D79F1-CC71-4804-A8D3-B4A8B4864447}" type="presParOf" srcId="{0C8E4D69-6B68-4A81-B23A-EBE1B4C00E69}" destId="{AB6BFAAF-7BCE-44F3-B74C-1B317539276E}" srcOrd="1" destOrd="0" presId="urn:microsoft.com/office/officeart/2018/2/layout/IconVerticalSolidList"/>
    <dgm:cxn modelId="{D9318302-84F1-4697-A760-94E85F1C6516}" type="presParOf" srcId="{0C8E4D69-6B68-4A81-B23A-EBE1B4C00E69}" destId="{706F2FB7-97F5-46DB-A292-DA37CDD5BD5F}" srcOrd="2" destOrd="0" presId="urn:microsoft.com/office/officeart/2018/2/layout/IconVerticalSolidList"/>
    <dgm:cxn modelId="{575D52AE-761E-441F-9369-235E7BAB7C18}" type="presParOf" srcId="{0C8E4D69-6B68-4A81-B23A-EBE1B4C00E69}" destId="{4E25A444-DFB3-4312-902A-2A7AD7730853}" srcOrd="3" destOrd="0" presId="urn:microsoft.com/office/officeart/2018/2/layout/IconVerticalSolidList"/>
    <dgm:cxn modelId="{FC6C8F6F-0087-45B7-9E1A-F50D07CF6CBF}" type="presParOf" srcId="{8E013880-AF45-437D-BC5F-F50BB61103C5}" destId="{537260A7-7F70-4B75-9D3D-5FF5FC6798D6}" srcOrd="5" destOrd="0" presId="urn:microsoft.com/office/officeart/2018/2/layout/IconVerticalSolidList"/>
    <dgm:cxn modelId="{E544C0FC-DEAB-4097-81D7-38B6767F876E}" type="presParOf" srcId="{8E013880-AF45-437D-BC5F-F50BB61103C5}" destId="{E1DB52BE-EDC9-4036-9545-F0A7142E03B3}" srcOrd="6" destOrd="0" presId="urn:microsoft.com/office/officeart/2018/2/layout/IconVerticalSolidList"/>
    <dgm:cxn modelId="{68D6C1DD-85E5-4CB7-A44E-34B57DFADCA0}" type="presParOf" srcId="{E1DB52BE-EDC9-4036-9545-F0A7142E03B3}" destId="{BF39AA5D-D832-42B3-9959-2409F4F435FC}" srcOrd="0" destOrd="0" presId="urn:microsoft.com/office/officeart/2018/2/layout/IconVerticalSolidList"/>
    <dgm:cxn modelId="{CB83A0FF-B565-4268-808F-FED9E53E7C11}" type="presParOf" srcId="{E1DB52BE-EDC9-4036-9545-F0A7142E03B3}" destId="{E7E4B749-4CB8-4B61-B09F-5CA773712C4D}" srcOrd="1" destOrd="0" presId="urn:microsoft.com/office/officeart/2018/2/layout/IconVerticalSolidList"/>
    <dgm:cxn modelId="{4C460865-68F7-494D-9D8E-4C298FF1CF46}" type="presParOf" srcId="{E1DB52BE-EDC9-4036-9545-F0A7142E03B3}" destId="{6BAE7581-50B7-46B6-B7DE-95FE7D8056BA}" srcOrd="2" destOrd="0" presId="urn:microsoft.com/office/officeart/2018/2/layout/IconVerticalSolidList"/>
    <dgm:cxn modelId="{DCC0F88A-975D-40E7-97DE-B87EB8E094EA}" type="presParOf" srcId="{E1DB52BE-EDC9-4036-9545-F0A7142E03B3}" destId="{355523C3-3A18-4601-B0D8-163964E19A01}" srcOrd="3" destOrd="0" presId="urn:microsoft.com/office/officeart/2018/2/layout/IconVerticalSolidList"/>
    <dgm:cxn modelId="{E72ED065-A852-422B-95B8-53014454D100}" type="presParOf" srcId="{8E013880-AF45-437D-BC5F-F50BB61103C5}" destId="{4D75EA99-D427-4996-A324-94B851145CFF}" srcOrd="7" destOrd="0" presId="urn:microsoft.com/office/officeart/2018/2/layout/IconVerticalSolidList"/>
    <dgm:cxn modelId="{A12E145D-8E50-497E-90B5-834EB695BA4C}" type="presParOf" srcId="{8E013880-AF45-437D-BC5F-F50BB61103C5}" destId="{FC3208F9-D08E-4C44-B59C-9C6D65C61D97}" srcOrd="8" destOrd="0" presId="urn:microsoft.com/office/officeart/2018/2/layout/IconVerticalSolidList"/>
    <dgm:cxn modelId="{A0784B2C-9A12-4224-8982-9B4266E29A04}" type="presParOf" srcId="{FC3208F9-D08E-4C44-B59C-9C6D65C61D97}" destId="{E61BF55E-7515-4A7D-8E98-632B895BB7F2}" srcOrd="0" destOrd="0" presId="urn:microsoft.com/office/officeart/2018/2/layout/IconVerticalSolidList"/>
    <dgm:cxn modelId="{B0293DC0-070A-4786-97E5-6ECCAADEB683}" type="presParOf" srcId="{FC3208F9-D08E-4C44-B59C-9C6D65C61D97}" destId="{261F177C-CD19-4349-850A-B7DBF3C146C1}" srcOrd="1" destOrd="0" presId="urn:microsoft.com/office/officeart/2018/2/layout/IconVerticalSolidList"/>
    <dgm:cxn modelId="{EE335052-B808-4121-833B-F41DD6A5576A}" type="presParOf" srcId="{FC3208F9-D08E-4C44-B59C-9C6D65C61D97}" destId="{08D6EA6B-E538-459D-B2A8-B2B27361140E}" srcOrd="2" destOrd="0" presId="urn:microsoft.com/office/officeart/2018/2/layout/IconVerticalSolidList"/>
    <dgm:cxn modelId="{D7F1850F-A715-49E8-8444-365EB23C951B}" type="presParOf" srcId="{FC3208F9-D08E-4C44-B59C-9C6D65C61D97}" destId="{229F1C00-C70B-4CD4-B6D6-87FB5F5A7FD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A83E53-A345-4202-B1B5-DF4A99C6568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EA1C949-5FD4-4156-91DC-340E0FAA2C89}">
      <dgm:prSet/>
      <dgm:spPr>
        <a:solidFill>
          <a:schemeClr val="accent2">
            <a:lumMod val="75000"/>
          </a:schemeClr>
        </a:solidFill>
      </dgm:spPr>
      <dgm:t>
        <a:bodyPr/>
        <a:lstStyle/>
        <a:p>
          <a:r>
            <a:rPr lang="en-US" dirty="0"/>
            <a:t>Express Empathy</a:t>
          </a:r>
        </a:p>
      </dgm:t>
    </dgm:pt>
    <dgm:pt modelId="{135682DD-4C09-44DC-BD11-AB6132573E6D}" type="parTrans" cxnId="{ADD2EB5C-DAB2-4308-BD86-1400C5892DCD}">
      <dgm:prSet/>
      <dgm:spPr/>
      <dgm:t>
        <a:bodyPr/>
        <a:lstStyle/>
        <a:p>
          <a:endParaRPr lang="en-US"/>
        </a:p>
      </dgm:t>
    </dgm:pt>
    <dgm:pt modelId="{4ADA7D59-E748-46CA-A7F0-6F64707C796E}" type="sibTrans" cxnId="{ADD2EB5C-DAB2-4308-BD86-1400C5892DCD}">
      <dgm:prSet/>
      <dgm:spPr/>
      <dgm:t>
        <a:bodyPr/>
        <a:lstStyle/>
        <a:p>
          <a:endParaRPr lang="en-US"/>
        </a:p>
      </dgm:t>
    </dgm:pt>
    <dgm:pt modelId="{F81FB2C7-E7F3-4143-AA3A-9319D2E249F3}">
      <dgm:prSet/>
      <dgm:spPr>
        <a:solidFill>
          <a:schemeClr val="tx2">
            <a:lumMod val="60000"/>
            <a:lumOff val="40000"/>
          </a:schemeClr>
        </a:solidFill>
      </dgm:spPr>
      <dgm:t>
        <a:bodyPr/>
        <a:lstStyle/>
        <a:p>
          <a:r>
            <a:rPr lang="en-US"/>
            <a:t>Develop Discrepancy</a:t>
          </a:r>
        </a:p>
      </dgm:t>
    </dgm:pt>
    <dgm:pt modelId="{8EB17144-914D-44AE-BA70-84D905F85B18}" type="parTrans" cxnId="{5997EE10-3B7E-4057-B175-C20C6147AD22}">
      <dgm:prSet/>
      <dgm:spPr/>
      <dgm:t>
        <a:bodyPr/>
        <a:lstStyle/>
        <a:p>
          <a:endParaRPr lang="en-US"/>
        </a:p>
      </dgm:t>
    </dgm:pt>
    <dgm:pt modelId="{B55B5B51-A573-4601-9B8D-2D0DAA278F50}" type="sibTrans" cxnId="{5997EE10-3B7E-4057-B175-C20C6147AD22}">
      <dgm:prSet/>
      <dgm:spPr/>
      <dgm:t>
        <a:bodyPr/>
        <a:lstStyle/>
        <a:p>
          <a:endParaRPr lang="en-US"/>
        </a:p>
      </dgm:t>
    </dgm:pt>
    <dgm:pt modelId="{2EE83742-BEE0-44E4-BD26-E3F7C97A7EB6}">
      <dgm:prSet/>
      <dgm:spPr>
        <a:solidFill>
          <a:schemeClr val="accent4">
            <a:lumMod val="60000"/>
            <a:lumOff val="40000"/>
          </a:schemeClr>
        </a:solidFill>
      </dgm:spPr>
      <dgm:t>
        <a:bodyPr/>
        <a:lstStyle/>
        <a:p>
          <a:r>
            <a:rPr lang="en-US"/>
            <a:t>Rolling with Resistance</a:t>
          </a:r>
        </a:p>
      </dgm:t>
    </dgm:pt>
    <dgm:pt modelId="{8ADFF7F0-5D91-4D74-B9E7-1AC6C36F2764}" type="parTrans" cxnId="{57FCCFB9-28C5-4D23-A45F-7851FAB1B491}">
      <dgm:prSet/>
      <dgm:spPr/>
      <dgm:t>
        <a:bodyPr/>
        <a:lstStyle/>
        <a:p>
          <a:endParaRPr lang="en-US"/>
        </a:p>
      </dgm:t>
    </dgm:pt>
    <dgm:pt modelId="{0EF95F0A-BDF8-45E9-ABC6-8CAE2B03A4A9}" type="sibTrans" cxnId="{57FCCFB9-28C5-4D23-A45F-7851FAB1B491}">
      <dgm:prSet/>
      <dgm:spPr/>
      <dgm:t>
        <a:bodyPr/>
        <a:lstStyle/>
        <a:p>
          <a:endParaRPr lang="en-US"/>
        </a:p>
      </dgm:t>
    </dgm:pt>
    <dgm:pt modelId="{099D0D58-3FEE-43CB-B9AA-78E7C1DF09C3}">
      <dgm:prSet/>
      <dgm:spPr>
        <a:solidFill>
          <a:schemeClr val="accent6">
            <a:lumMod val="75000"/>
          </a:schemeClr>
        </a:solidFill>
      </dgm:spPr>
      <dgm:t>
        <a:bodyPr/>
        <a:lstStyle/>
        <a:p>
          <a:r>
            <a:rPr lang="en-US"/>
            <a:t>Supporting Self-Efficacy</a:t>
          </a:r>
        </a:p>
      </dgm:t>
    </dgm:pt>
    <dgm:pt modelId="{A4EB5900-D30C-4ADC-B21A-B4EEBE98DA43}" type="parTrans" cxnId="{D51526AA-DE7C-44D9-8F3A-220F36F4F443}">
      <dgm:prSet/>
      <dgm:spPr/>
      <dgm:t>
        <a:bodyPr/>
        <a:lstStyle/>
        <a:p>
          <a:endParaRPr lang="en-US"/>
        </a:p>
      </dgm:t>
    </dgm:pt>
    <dgm:pt modelId="{D70C9905-8AB0-4AB8-A4C8-A87C007250EF}" type="sibTrans" cxnId="{D51526AA-DE7C-44D9-8F3A-220F36F4F443}">
      <dgm:prSet/>
      <dgm:spPr/>
      <dgm:t>
        <a:bodyPr/>
        <a:lstStyle/>
        <a:p>
          <a:endParaRPr lang="en-US"/>
        </a:p>
      </dgm:t>
    </dgm:pt>
    <dgm:pt modelId="{6A6CF232-4FEB-4D37-AB7D-D7EE20BDF4BA}">
      <dgm:prSet/>
      <dgm:spPr/>
      <dgm:t>
        <a:bodyPr/>
        <a:lstStyle/>
        <a:p>
          <a:r>
            <a:rPr lang="en-US" dirty="0"/>
            <a:t> Examination and Resolution of Ambivalence </a:t>
          </a:r>
        </a:p>
      </dgm:t>
    </dgm:pt>
    <dgm:pt modelId="{BC49FA91-2A7F-4539-BB21-2E531E50DCFE}" type="parTrans" cxnId="{D2DDAFC8-B40C-4A9F-AB70-FA549C3D8DF4}">
      <dgm:prSet/>
      <dgm:spPr/>
      <dgm:t>
        <a:bodyPr/>
        <a:lstStyle/>
        <a:p>
          <a:endParaRPr lang="en-US"/>
        </a:p>
      </dgm:t>
    </dgm:pt>
    <dgm:pt modelId="{FCB54547-7336-4B7E-A9D0-FA260490269F}" type="sibTrans" cxnId="{D2DDAFC8-B40C-4A9F-AB70-FA549C3D8DF4}">
      <dgm:prSet/>
      <dgm:spPr/>
      <dgm:t>
        <a:bodyPr/>
        <a:lstStyle/>
        <a:p>
          <a:endParaRPr lang="en-US"/>
        </a:p>
      </dgm:t>
    </dgm:pt>
    <dgm:pt modelId="{1B37FE79-3B93-4577-AF18-E6057E242BFB}">
      <dgm:prSet/>
      <dgm:spPr>
        <a:solidFill>
          <a:schemeClr val="tx1"/>
        </a:solidFill>
      </dgm:spPr>
      <dgm:t>
        <a:bodyPr/>
        <a:lstStyle/>
        <a:p>
          <a:r>
            <a:rPr lang="en-US" dirty="0"/>
            <a:t>Avoid Arguing</a:t>
          </a:r>
        </a:p>
      </dgm:t>
    </dgm:pt>
    <dgm:pt modelId="{727F8513-E9E8-4206-89E7-618F01B4FCBE}" type="parTrans" cxnId="{4D82E13A-EB61-454D-A2B3-DD83503F4493}">
      <dgm:prSet/>
      <dgm:spPr/>
      <dgm:t>
        <a:bodyPr/>
        <a:lstStyle/>
        <a:p>
          <a:endParaRPr lang="en-US"/>
        </a:p>
      </dgm:t>
    </dgm:pt>
    <dgm:pt modelId="{FB9C3B1B-D258-43F2-90CC-D40E4F6B38E3}" type="sibTrans" cxnId="{4D82E13A-EB61-454D-A2B3-DD83503F4493}">
      <dgm:prSet/>
      <dgm:spPr/>
      <dgm:t>
        <a:bodyPr/>
        <a:lstStyle/>
        <a:p>
          <a:endParaRPr lang="en-US"/>
        </a:p>
      </dgm:t>
    </dgm:pt>
    <dgm:pt modelId="{95785158-7141-4182-9B45-BFE8E86775F2}" type="pres">
      <dgm:prSet presAssocID="{EEA83E53-A345-4202-B1B5-DF4A99C65689}" presName="diagram" presStyleCnt="0">
        <dgm:presLayoutVars>
          <dgm:dir/>
          <dgm:resizeHandles val="exact"/>
        </dgm:presLayoutVars>
      </dgm:prSet>
      <dgm:spPr/>
    </dgm:pt>
    <dgm:pt modelId="{1208784B-CE95-40D1-912A-0D9A9684A904}" type="pres">
      <dgm:prSet presAssocID="{7EA1C949-5FD4-4156-91DC-340E0FAA2C89}" presName="node" presStyleLbl="node1" presStyleIdx="0" presStyleCnt="6">
        <dgm:presLayoutVars>
          <dgm:bulletEnabled val="1"/>
        </dgm:presLayoutVars>
      </dgm:prSet>
      <dgm:spPr/>
    </dgm:pt>
    <dgm:pt modelId="{91D51AB6-A3FD-48D0-8751-9759EE2FE935}" type="pres">
      <dgm:prSet presAssocID="{4ADA7D59-E748-46CA-A7F0-6F64707C796E}" presName="sibTrans" presStyleCnt="0"/>
      <dgm:spPr/>
    </dgm:pt>
    <dgm:pt modelId="{7C317A50-99BA-4E32-A83D-F1F3481D59C3}" type="pres">
      <dgm:prSet presAssocID="{F81FB2C7-E7F3-4143-AA3A-9319D2E249F3}" presName="node" presStyleLbl="node1" presStyleIdx="1" presStyleCnt="6">
        <dgm:presLayoutVars>
          <dgm:bulletEnabled val="1"/>
        </dgm:presLayoutVars>
      </dgm:prSet>
      <dgm:spPr/>
    </dgm:pt>
    <dgm:pt modelId="{13FB355E-7512-43D4-9138-4594541D407D}" type="pres">
      <dgm:prSet presAssocID="{B55B5B51-A573-4601-9B8D-2D0DAA278F50}" presName="sibTrans" presStyleCnt="0"/>
      <dgm:spPr/>
    </dgm:pt>
    <dgm:pt modelId="{A9EBBB6E-BCAA-484F-8E0F-029561312131}" type="pres">
      <dgm:prSet presAssocID="{2EE83742-BEE0-44E4-BD26-E3F7C97A7EB6}" presName="node" presStyleLbl="node1" presStyleIdx="2" presStyleCnt="6">
        <dgm:presLayoutVars>
          <dgm:bulletEnabled val="1"/>
        </dgm:presLayoutVars>
      </dgm:prSet>
      <dgm:spPr/>
    </dgm:pt>
    <dgm:pt modelId="{E2DB335D-EFF7-4A46-AA82-9B7A6A48CA15}" type="pres">
      <dgm:prSet presAssocID="{0EF95F0A-BDF8-45E9-ABC6-8CAE2B03A4A9}" presName="sibTrans" presStyleCnt="0"/>
      <dgm:spPr/>
    </dgm:pt>
    <dgm:pt modelId="{41A05C97-6896-4F7C-B2EC-EECEBF90407F}" type="pres">
      <dgm:prSet presAssocID="{099D0D58-3FEE-43CB-B9AA-78E7C1DF09C3}" presName="node" presStyleLbl="node1" presStyleIdx="3" presStyleCnt="6">
        <dgm:presLayoutVars>
          <dgm:bulletEnabled val="1"/>
        </dgm:presLayoutVars>
      </dgm:prSet>
      <dgm:spPr/>
    </dgm:pt>
    <dgm:pt modelId="{A4BC0C93-888E-4634-9B48-1C8C5B123F46}" type="pres">
      <dgm:prSet presAssocID="{D70C9905-8AB0-4AB8-A4C8-A87C007250EF}" presName="sibTrans" presStyleCnt="0"/>
      <dgm:spPr/>
    </dgm:pt>
    <dgm:pt modelId="{0C517701-B5E7-491E-97B7-AB85A9C171DF}" type="pres">
      <dgm:prSet presAssocID="{6A6CF232-4FEB-4D37-AB7D-D7EE20BDF4BA}" presName="node" presStyleLbl="node1" presStyleIdx="4" presStyleCnt="6">
        <dgm:presLayoutVars>
          <dgm:bulletEnabled val="1"/>
        </dgm:presLayoutVars>
      </dgm:prSet>
      <dgm:spPr/>
    </dgm:pt>
    <dgm:pt modelId="{9670425C-48CD-4C30-A58D-B0F01FA4F5C5}" type="pres">
      <dgm:prSet presAssocID="{FCB54547-7336-4B7E-A9D0-FA260490269F}" presName="sibTrans" presStyleCnt="0"/>
      <dgm:spPr/>
    </dgm:pt>
    <dgm:pt modelId="{B366B681-D0F6-4321-928A-73641D6C9E63}" type="pres">
      <dgm:prSet presAssocID="{1B37FE79-3B93-4577-AF18-E6057E242BFB}" presName="node" presStyleLbl="node1" presStyleIdx="5" presStyleCnt="6">
        <dgm:presLayoutVars>
          <dgm:bulletEnabled val="1"/>
        </dgm:presLayoutVars>
      </dgm:prSet>
      <dgm:spPr/>
    </dgm:pt>
  </dgm:ptLst>
  <dgm:cxnLst>
    <dgm:cxn modelId="{5997EE10-3B7E-4057-B175-C20C6147AD22}" srcId="{EEA83E53-A345-4202-B1B5-DF4A99C65689}" destId="{F81FB2C7-E7F3-4143-AA3A-9319D2E249F3}" srcOrd="1" destOrd="0" parTransId="{8EB17144-914D-44AE-BA70-84D905F85B18}" sibTransId="{B55B5B51-A573-4601-9B8D-2D0DAA278F50}"/>
    <dgm:cxn modelId="{6FFA6D13-B7F8-42C7-870C-4C07D396A9D9}" type="presOf" srcId="{EEA83E53-A345-4202-B1B5-DF4A99C65689}" destId="{95785158-7141-4182-9B45-BFE8E86775F2}" srcOrd="0" destOrd="0" presId="urn:microsoft.com/office/officeart/2005/8/layout/default"/>
    <dgm:cxn modelId="{E680B62E-78D8-4BCF-96EB-593DD98B7149}" type="presOf" srcId="{1B37FE79-3B93-4577-AF18-E6057E242BFB}" destId="{B366B681-D0F6-4321-928A-73641D6C9E63}" srcOrd="0" destOrd="0" presId="urn:microsoft.com/office/officeart/2005/8/layout/default"/>
    <dgm:cxn modelId="{4D82E13A-EB61-454D-A2B3-DD83503F4493}" srcId="{EEA83E53-A345-4202-B1B5-DF4A99C65689}" destId="{1B37FE79-3B93-4577-AF18-E6057E242BFB}" srcOrd="5" destOrd="0" parTransId="{727F8513-E9E8-4206-89E7-618F01B4FCBE}" sibTransId="{FB9C3B1B-D258-43F2-90CC-D40E4F6B38E3}"/>
    <dgm:cxn modelId="{ADD2EB5C-DAB2-4308-BD86-1400C5892DCD}" srcId="{EEA83E53-A345-4202-B1B5-DF4A99C65689}" destId="{7EA1C949-5FD4-4156-91DC-340E0FAA2C89}" srcOrd="0" destOrd="0" parTransId="{135682DD-4C09-44DC-BD11-AB6132573E6D}" sibTransId="{4ADA7D59-E748-46CA-A7F0-6F64707C796E}"/>
    <dgm:cxn modelId="{1E88BA90-6A33-453C-ACA8-5A980BBF8E4C}" type="presOf" srcId="{099D0D58-3FEE-43CB-B9AA-78E7C1DF09C3}" destId="{41A05C97-6896-4F7C-B2EC-EECEBF90407F}" srcOrd="0" destOrd="0" presId="urn:microsoft.com/office/officeart/2005/8/layout/default"/>
    <dgm:cxn modelId="{4D7C279C-3AF3-43D3-8BE4-015D8C581AFD}" type="presOf" srcId="{F81FB2C7-E7F3-4143-AA3A-9319D2E249F3}" destId="{7C317A50-99BA-4E32-A83D-F1F3481D59C3}" srcOrd="0" destOrd="0" presId="urn:microsoft.com/office/officeart/2005/8/layout/default"/>
    <dgm:cxn modelId="{D51526AA-DE7C-44D9-8F3A-220F36F4F443}" srcId="{EEA83E53-A345-4202-B1B5-DF4A99C65689}" destId="{099D0D58-3FEE-43CB-B9AA-78E7C1DF09C3}" srcOrd="3" destOrd="0" parTransId="{A4EB5900-D30C-4ADC-B21A-B4EEBE98DA43}" sibTransId="{D70C9905-8AB0-4AB8-A4C8-A87C007250EF}"/>
    <dgm:cxn modelId="{57FCCFB9-28C5-4D23-A45F-7851FAB1B491}" srcId="{EEA83E53-A345-4202-B1B5-DF4A99C65689}" destId="{2EE83742-BEE0-44E4-BD26-E3F7C97A7EB6}" srcOrd="2" destOrd="0" parTransId="{8ADFF7F0-5D91-4D74-B9E7-1AC6C36F2764}" sibTransId="{0EF95F0A-BDF8-45E9-ABC6-8CAE2B03A4A9}"/>
    <dgm:cxn modelId="{D2DDAFC8-B40C-4A9F-AB70-FA549C3D8DF4}" srcId="{EEA83E53-A345-4202-B1B5-DF4A99C65689}" destId="{6A6CF232-4FEB-4D37-AB7D-D7EE20BDF4BA}" srcOrd="4" destOrd="0" parTransId="{BC49FA91-2A7F-4539-BB21-2E531E50DCFE}" sibTransId="{FCB54547-7336-4B7E-A9D0-FA260490269F}"/>
    <dgm:cxn modelId="{7FF176CA-A6A5-443C-AA16-89538C289278}" type="presOf" srcId="{2EE83742-BEE0-44E4-BD26-E3F7C97A7EB6}" destId="{A9EBBB6E-BCAA-484F-8E0F-029561312131}" srcOrd="0" destOrd="0" presId="urn:microsoft.com/office/officeart/2005/8/layout/default"/>
    <dgm:cxn modelId="{A02C38CF-A719-409B-8D21-EFBAFD71B6F5}" type="presOf" srcId="{6A6CF232-4FEB-4D37-AB7D-D7EE20BDF4BA}" destId="{0C517701-B5E7-491E-97B7-AB85A9C171DF}" srcOrd="0" destOrd="0" presId="urn:microsoft.com/office/officeart/2005/8/layout/default"/>
    <dgm:cxn modelId="{ACD1A1EB-C412-49A6-9C94-B9D8C576BDDC}" type="presOf" srcId="{7EA1C949-5FD4-4156-91DC-340E0FAA2C89}" destId="{1208784B-CE95-40D1-912A-0D9A9684A904}" srcOrd="0" destOrd="0" presId="urn:microsoft.com/office/officeart/2005/8/layout/default"/>
    <dgm:cxn modelId="{B62359DB-BFD8-4B8D-A2D4-E713B8436744}" type="presParOf" srcId="{95785158-7141-4182-9B45-BFE8E86775F2}" destId="{1208784B-CE95-40D1-912A-0D9A9684A904}" srcOrd="0" destOrd="0" presId="urn:microsoft.com/office/officeart/2005/8/layout/default"/>
    <dgm:cxn modelId="{8BA77D46-22AD-48EC-A6CE-BF1D41427B94}" type="presParOf" srcId="{95785158-7141-4182-9B45-BFE8E86775F2}" destId="{91D51AB6-A3FD-48D0-8751-9759EE2FE935}" srcOrd="1" destOrd="0" presId="urn:microsoft.com/office/officeart/2005/8/layout/default"/>
    <dgm:cxn modelId="{949E429B-8289-4F9B-8BF6-BEE124870F6E}" type="presParOf" srcId="{95785158-7141-4182-9B45-BFE8E86775F2}" destId="{7C317A50-99BA-4E32-A83D-F1F3481D59C3}" srcOrd="2" destOrd="0" presId="urn:microsoft.com/office/officeart/2005/8/layout/default"/>
    <dgm:cxn modelId="{CACF9024-5514-4B25-836B-70F8118F2D7B}" type="presParOf" srcId="{95785158-7141-4182-9B45-BFE8E86775F2}" destId="{13FB355E-7512-43D4-9138-4594541D407D}" srcOrd="3" destOrd="0" presId="urn:microsoft.com/office/officeart/2005/8/layout/default"/>
    <dgm:cxn modelId="{EB9878C9-F5A1-4ADE-A52C-796250F778A6}" type="presParOf" srcId="{95785158-7141-4182-9B45-BFE8E86775F2}" destId="{A9EBBB6E-BCAA-484F-8E0F-029561312131}" srcOrd="4" destOrd="0" presId="urn:microsoft.com/office/officeart/2005/8/layout/default"/>
    <dgm:cxn modelId="{CBB6AC34-71F7-41E0-9378-A54599588520}" type="presParOf" srcId="{95785158-7141-4182-9B45-BFE8E86775F2}" destId="{E2DB335D-EFF7-4A46-AA82-9B7A6A48CA15}" srcOrd="5" destOrd="0" presId="urn:microsoft.com/office/officeart/2005/8/layout/default"/>
    <dgm:cxn modelId="{E65E1828-3FE9-44A8-8555-C77208337EA0}" type="presParOf" srcId="{95785158-7141-4182-9B45-BFE8E86775F2}" destId="{41A05C97-6896-4F7C-B2EC-EECEBF90407F}" srcOrd="6" destOrd="0" presId="urn:microsoft.com/office/officeart/2005/8/layout/default"/>
    <dgm:cxn modelId="{CFAE64DA-C7AC-4582-A28E-8BB914C3DBAD}" type="presParOf" srcId="{95785158-7141-4182-9B45-BFE8E86775F2}" destId="{A4BC0C93-888E-4634-9B48-1C8C5B123F46}" srcOrd="7" destOrd="0" presId="urn:microsoft.com/office/officeart/2005/8/layout/default"/>
    <dgm:cxn modelId="{7C3307CA-7273-4449-88AC-510DA54E1A03}" type="presParOf" srcId="{95785158-7141-4182-9B45-BFE8E86775F2}" destId="{0C517701-B5E7-491E-97B7-AB85A9C171DF}" srcOrd="8" destOrd="0" presId="urn:microsoft.com/office/officeart/2005/8/layout/default"/>
    <dgm:cxn modelId="{415B5BA4-332A-4BC5-9AE2-3F706D88F6AE}" type="presParOf" srcId="{95785158-7141-4182-9B45-BFE8E86775F2}" destId="{9670425C-48CD-4C30-A58D-B0F01FA4F5C5}" srcOrd="9" destOrd="0" presId="urn:microsoft.com/office/officeart/2005/8/layout/default"/>
    <dgm:cxn modelId="{64FDD80C-16E8-42C7-A884-9F57399FA52E}" type="presParOf" srcId="{95785158-7141-4182-9B45-BFE8E86775F2}" destId="{B366B681-D0F6-4321-928A-73641D6C9E6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AC94B1-A4A9-41C0-ADF9-5FD4ED81560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C812ADA2-B2C0-4578-AC23-8B273D0E5A92}">
      <dgm:prSet/>
      <dgm:spPr/>
      <dgm:t>
        <a:bodyPr/>
        <a:lstStyle/>
        <a:p>
          <a:r>
            <a:rPr lang="en-US"/>
            <a:t>Approaching resistance with nonresistance. </a:t>
          </a:r>
        </a:p>
      </dgm:t>
    </dgm:pt>
    <dgm:pt modelId="{8BCD976D-A262-4363-82EE-BA07402E8235}" type="parTrans" cxnId="{8ED37C70-32A6-4B24-AD18-CD042728F7F1}">
      <dgm:prSet/>
      <dgm:spPr/>
      <dgm:t>
        <a:bodyPr/>
        <a:lstStyle/>
        <a:p>
          <a:endParaRPr lang="en-US"/>
        </a:p>
      </dgm:t>
    </dgm:pt>
    <dgm:pt modelId="{5B4E7D6D-9A9E-4DC2-85D4-6D2151B3276B}" type="sibTrans" cxnId="{8ED37C70-32A6-4B24-AD18-CD042728F7F1}">
      <dgm:prSet/>
      <dgm:spPr/>
      <dgm:t>
        <a:bodyPr/>
        <a:lstStyle/>
        <a:p>
          <a:endParaRPr lang="en-US"/>
        </a:p>
      </dgm:t>
    </dgm:pt>
    <dgm:pt modelId="{7CA89C85-E17D-4191-9AEC-0144A244358F}">
      <dgm:prSet/>
      <dgm:spPr/>
      <dgm:t>
        <a:bodyPr/>
        <a:lstStyle/>
        <a:p>
          <a:r>
            <a:rPr lang="en-US"/>
            <a:t>Reflecting what the client has said in a way that is neutral.</a:t>
          </a:r>
        </a:p>
      </dgm:t>
    </dgm:pt>
    <dgm:pt modelId="{CC1670AE-4867-4878-BB36-F5084CE00C44}" type="parTrans" cxnId="{9B917CF6-BA97-4057-A6D4-2964A9EE8FEC}">
      <dgm:prSet/>
      <dgm:spPr/>
      <dgm:t>
        <a:bodyPr/>
        <a:lstStyle/>
        <a:p>
          <a:endParaRPr lang="en-US"/>
        </a:p>
      </dgm:t>
    </dgm:pt>
    <dgm:pt modelId="{9CCE8C2A-D781-44B1-A26E-FF9F061D1850}" type="sibTrans" cxnId="{9B917CF6-BA97-4057-A6D4-2964A9EE8FEC}">
      <dgm:prSet/>
      <dgm:spPr/>
      <dgm:t>
        <a:bodyPr/>
        <a:lstStyle/>
        <a:p>
          <a:endParaRPr lang="en-US"/>
        </a:p>
      </dgm:t>
    </dgm:pt>
    <dgm:pt modelId="{B2D45CFF-53D2-46D5-9079-06BC14B21708}">
      <dgm:prSet/>
      <dgm:spPr/>
      <dgm:t>
        <a:bodyPr/>
        <a:lstStyle/>
        <a:p>
          <a:r>
            <a:rPr lang="en-US"/>
            <a:t>It is not repeating word for word what they said. </a:t>
          </a:r>
        </a:p>
      </dgm:t>
    </dgm:pt>
    <dgm:pt modelId="{73D21EB0-8E6F-4181-AE07-AF490BEEFF7F}" type="parTrans" cxnId="{6D484805-720E-4939-877A-3322C03F19D0}">
      <dgm:prSet/>
      <dgm:spPr/>
      <dgm:t>
        <a:bodyPr/>
        <a:lstStyle/>
        <a:p>
          <a:endParaRPr lang="en-US"/>
        </a:p>
      </dgm:t>
    </dgm:pt>
    <dgm:pt modelId="{A919DB2F-A903-43D7-B95E-20E377C20DA9}" type="sibTrans" cxnId="{6D484805-720E-4939-877A-3322C03F19D0}">
      <dgm:prSet/>
      <dgm:spPr/>
      <dgm:t>
        <a:bodyPr/>
        <a:lstStyle/>
        <a:p>
          <a:endParaRPr lang="en-US"/>
        </a:p>
      </dgm:t>
    </dgm:pt>
    <dgm:pt modelId="{F7049CB5-CB42-4B18-999F-E237A15FE096}">
      <dgm:prSet/>
      <dgm:spPr/>
      <dgm:t>
        <a:bodyPr/>
        <a:lstStyle/>
        <a:p>
          <a:r>
            <a:rPr lang="en-US"/>
            <a:t>Reflect not only what they are saying, but their emotional responses.</a:t>
          </a:r>
        </a:p>
      </dgm:t>
    </dgm:pt>
    <dgm:pt modelId="{9FFCE0B3-6616-4F58-836D-CD429A487E72}" type="parTrans" cxnId="{17DCBC61-B67F-495E-AE96-3A0EEB770BD0}">
      <dgm:prSet/>
      <dgm:spPr/>
      <dgm:t>
        <a:bodyPr/>
        <a:lstStyle/>
        <a:p>
          <a:endParaRPr lang="en-US"/>
        </a:p>
      </dgm:t>
    </dgm:pt>
    <dgm:pt modelId="{55E54649-0688-4A39-8A34-FC4FEFF23B7B}" type="sibTrans" cxnId="{17DCBC61-B67F-495E-AE96-3A0EEB770BD0}">
      <dgm:prSet/>
      <dgm:spPr/>
      <dgm:t>
        <a:bodyPr/>
        <a:lstStyle/>
        <a:p>
          <a:endParaRPr lang="en-US"/>
        </a:p>
      </dgm:t>
    </dgm:pt>
    <dgm:pt modelId="{BEBB1C3C-582C-4C65-8D58-2ABD5AA67EDD}">
      <dgm:prSet/>
      <dgm:spPr/>
      <dgm:t>
        <a:bodyPr/>
        <a:lstStyle/>
        <a:p>
          <a:r>
            <a:rPr lang="en-US" dirty="0"/>
            <a:t>Acknowledges and validates what the client has said and sometimes can elicit an opposite response.</a:t>
          </a:r>
        </a:p>
      </dgm:t>
    </dgm:pt>
    <dgm:pt modelId="{75DAB203-C55A-4EF0-ADE9-234628E6BD5F}" type="parTrans" cxnId="{C84756D4-1736-4851-8C69-0D82B7E4330C}">
      <dgm:prSet/>
      <dgm:spPr/>
      <dgm:t>
        <a:bodyPr/>
        <a:lstStyle/>
        <a:p>
          <a:endParaRPr lang="en-US"/>
        </a:p>
      </dgm:t>
    </dgm:pt>
    <dgm:pt modelId="{BBE8D798-9337-4CD8-8123-9AACC2E5E5B4}" type="sibTrans" cxnId="{C84756D4-1736-4851-8C69-0D82B7E4330C}">
      <dgm:prSet/>
      <dgm:spPr/>
      <dgm:t>
        <a:bodyPr/>
        <a:lstStyle/>
        <a:p>
          <a:endParaRPr lang="en-US"/>
        </a:p>
      </dgm:t>
    </dgm:pt>
    <dgm:pt modelId="{C614754E-A3AA-4D39-957F-E3AAE63697DD}" type="pres">
      <dgm:prSet presAssocID="{25AC94B1-A4A9-41C0-ADF9-5FD4ED815608}" presName="vert0" presStyleCnt="0">
        <dgm:presLayoutVars>
          <dgm:dir/>
          <dgm:animOne val="branch"/>
          <dgm:animLvl val="lvl"/>
        </dgm:presLayoutVars>
      </dgm:prSet>
      <dgm:spPr/>
    </dgm:pt>
    <dgm:pt modelId="{AB4DF149-321E-4E78-B95A-A646E4E429BD}" type="pres">
      <dgm:prSet presAssocID="{C812ADA2-B2C0-4578-AC23-8B273D0E5A92}" presName="thickLine" presStyleLbl="alignNode1" presStyleIdx="0" presStyleCnt="5"/>
      <dgm:spPr/>
    </dgm:pt>
    <dgm:pt modelId="{647A1255-2070-4B73-99D9-9EE214244FCE}" type="pres">
      <dgm:prSet presAssocID="{C812ADA2-B2C0-4578-AC23-8B273D0E5A92}" presName="horz1" presStyleCnt="0"/>
      <dgm:spPr/>
    </dgm:pt>
    <dgm:pt modelId="{65146556-7F46-455F-83DD-F9245D2C319F}" type="pres">
      <dgm:prSet presAssocID="{C812ADA2-B2C0-4578-AC23-8B273D0E5A92}" presName="tx1" presStyleLbl="revTx" presStyleIdx="0" presStyleCnt="5"/>
      <dgm:spPr/>
    </dgm:pt>
    <dgm:pt modelId="{8768996C-91AF-44F1-AE1D-AB2ABE8B92EF}" type="pres">
      <dgm:prSet presAssocID="{C812ADA2-B2C0-4578-AC23-8B273D0E5A92}" presName="vert1" presStyleCnt="0"/>
      <dgm:spPr/>
    </dgm:pt>
    <dgm:pt modelId="{2E040FFD-254C-4C35-BF2A-8C26AF4AE9B7}" type="pres">
      <dgm:prSet presAssocID="{7CA89C85-E17D-4191-9AEC-0144A244358F}" presName="thickLine" presStyleLbl="alignNode1" presStyleIdx="1" presStyleCnt="5"/>
      <dgm:spPr/>
    </dgm:pt>
    <dgm:pt modelId="{AE43F2D6-225A-4C04-BDE3-A6B79F47E101}" type="pres">
      <dgm:prSet presAssocID="{7CA89C85-E17D-4191-9AEC-0144A244358F}" presName="horz1" presStyleCnt="0"/>
      <dgm:spPr/>
    </dgm:pt>
    <dgm:pt modelId="{1F0BE866-B26D-442B-8D19-A9322505CDED}" type="pres">
      <dgm:prSet presAssocID="{7CA89C85-E17D-4191-9AEC-0144A244358F}" presName="tx1" presStyleLbl="revTx" presStyleIdx="1" presStyleCnt="5"/>
      <dgm:spPr/>
    </dgm:pt>
    <dgm:pt modelId="{53D608D8-2374-42F6-AD58-E5163FD91F57}" type="pres">
      <dgm:prSet presAssocID="{7CA89C85-E17D-4191-9AEC-0144A244358F}" presName="vert1" presStyleCnt="0"/>
      <dgm:spPr/>
    </dgm:pt>
    <dgm:pt modelId="{72B0F11D-B9FD-4A36-B2A1-463FD167F561}" type="pres">
      <dgm:prSet presAssocID="{B2D45CFF-53D2-46D5-9079-06BC14B21708}" presName="thickLine" presStyleLbl="alignNode1" presStyleIdx="2" presStyleCnt="5"/>
      <dgm:spPr/>
    </dgm:pt>
    <dgm:pt modelId="{E1921CD0-5010-44DE-96D1-143FC06047C0}" type="pres">
      <dgm:prSet presAssocID="{B2D45CFF-53D2-46D5-9079-06BC14B21708}" presName="horz1" presStyleCnt="0"/>
      <dgm:spPr/>
    </dgm:pt>
    <dgm:pt modelId="{C9A25584-F1B3-4DC2-B168-5926CD6C1E7D}" type="pres">
      <dgm:prSet presAssocID="{B2D45CFF-53D2-46D5-9079-06BC14B21708}" presName="tx1" presStyleLbl="revTx" presStyleIdx="2" presStyleCnt="5"/>
      <dgm:spPr/>
    </dgm:pt>
    <dgm:pt modelId="{DECDFA20-3266-4975-BA54-205CC6737C28}" type="pres">
      <dgm:prSet presAssocID="{B2D45CFF-53D2-46D5-9079-06BC14B21708}" presName="vert1" presStyleCnt="0"/>
      <dgm:spPr/>
    </dgm:pt>
    <dgm:pt modelId="{AA5DBEB9-BAD3-4EE8-9AF9-9412ED1B92B6}" type="pres">
      <dgm:prSet presAssocID="{F7049CB5-CB42-4B18-999F-E237A15FE096}" presName="thickLine" presStyleLbl="alignNode1" presStyleIdx="3" presStyleCnt="5"/>
      <dgm:spPr/>
    </dgm:pt>
    <dgm:pt modelId="{401CD76A-1C58-4F28-87D8-1724CE031321}" type="pres">
      <dgm:prSet presAssocID="{F7049CB5-CB42-4B18-999F-E237A15FE096}" presName="horz1" presStyleCnt="0"/>
      <dgm:spPr/>
    </dgm:pt>
    <dgm:pt modelId="{9A0B7CFF-B59E-4AA5-B2BE-7DA918C1923C}" type="pres">
      <dgm:prSet presAssocID="{F7049CB5-CB42-4B18-999F-E237A15FE096}" presName="tx1" presStyleLbl="revTx" presStyleIdx="3" presStyleCnt="5"/>
      <dgm:spPr/>
    </dgm:pt>
    <dgm:pt modelId="{8463F0E6-7AC3-45C0-8264-91220E93DDC6}" type="pres">
      <dgm:prSet presAssocID="{F7049CB5-CB42-4B18-999F-E237A15FE096}" presName="vert1" presStyleCnt="0"/>
      <dgm:spPr/>
    </dgm:pt>
    <dgm:pt modelId="{927A6D4E-44AA-4D0C-9D57-FA4C01712891}" type="pres">
      <dgm:prSet presAssocID="{BEBB1C3C-582C-4C65-8D58-2ABD5AA67EDD}" presName="thickLine" presStyleLbl="alignNode1" presStyleIdx="4" presStyleCnt="5"/>
      <dgm:spPr/>
    </dgm:pt>
    <dgm:pt modelId="{D0622C28-A004-4B63-8609-61D557D7E5F1}" type="pres">
      <dgm:prSet presAssocID="{BEBB1C3C-582C-4C65-8D58-2ABD5AA67EDD}" presName="horz1" presStyleCnt="0"/>
      <dgm:spPr/>
    </dgm:pt>
    <dgm:pt modelId="{239E9543-2D64-4548-B018-3E3FF0B5F1AA}" type="pres">
      <dgm:prSet presAssocID="{BEBB1C3C-582C-4C65-8D58-2ABD5AA67EDD}" presName="tx1" presStyleLbl="revTx" presStyleIdx="4" presStyleCnt="5"/>
      <dgm:spPr/>
    </dgm:pt>
    <dgm:pt modelId="{3125ACD1-91B2-46C1-AD7C-594EAB8E9BF2}" type="pres">
      <dgm:prSet presAssocID="{BEBB1C3C-582C-4C65-8D58-2ABD5AA67EDD}" presName="vert1" presStyleCnt="0"/>
      <dgm:spPr/>
    </dgm:pt>
  </dgm:ptLst>
  <dgm:cxnLst>
    <dgm:cxn modelId="{B3AB1E05-DE6C-4D81-961F-2BE20C8C7700}" type="presOf" srcId="{BEBB1C3C-582C-4C65-8D58-2ABD5AA67EDD}" destId="{239E9543-2D64-4548-B018-3E3FF0B5F1AA}" srcOrd="0" destOrd="0" presId="urn:microsoft.com/office/officeart/2008/layout/LinedList"/>
    <dgm:cxn modelId="{6D484805-720E-4939-877A-3322C03F19D0}" srcId="{25AC94B1-A4A9-41C0-ADF9-5FD4ED815608}" destId="{B2D45CFF-53D2-46D5-9079-06BC14B21708}" srcOrd="2" destOrd="0" parTransId="{73D21EB0-8E6F-4181-AE07-AF490BEEFF7F}" sibTransId="{A919DB2F-A903-43D7-B95E-20E377C20DA9}"/>
    <dgm:cxn modelId="{42B6401C-3F6E-40FC-9023-8EB98B690BA8}" type="presOf" srcId="{F7049CB5-CB42-4B18-999F-E237A15FE096}" destId="{9A0B7CFF-B59E-4AA5-B2BE-7DA918C1923C}" srcOrd="0" destOrd="0" presId="urn:microsoft.com/office/officeart/2008/layout/LinedList"/>
    <dgm:cxn modelId="{17DCBC61-B67F-495E-AE96-3A0EEB770BD0}" srcId="{25AC94B1-A4A9-41C0-ADF9-5FD4ED815608}" destId="{F7049CB5-CB42-4B18-999F-E237A15FE096}" srcOrd="3" destOrd="0" parTransId="{9FFCE0B3-6616-4F58-836D-CD429A487E72}" sibTransId="{55E54649-0688-4A39-8A34-FC4FEFF23B7B}"/>
    <dgm:cxn modelId="{002EFA41-9DAF-452F-A4D3-EDC1E7257DF8}" type="presOf" srcId="{C812ADA2-B2C0-4578-AC23-8B273D0E5A92}" destId="{65146556-7F46-455F-83DD-F9245D2C319F}" srcOrd="0" destOrd="0" presId="urn:microsoft.com/office/officeart/2008/layout/LinedList"/>
    <dgm:cxn modelId="{8ED37C70-32A6-4B24-AD18-CD042728F7F1}" srcId="{25AC94B1-A4A9-41C0-ADF9-5FD4ED815608}" destId="{C812ADA2-B2C0-4578-AC23-8B273D0E5A92}" srcOrd="0" destOrd="0" parTransId="{8BCD976D-A262-4363-82EE-BA07402E8235}" sibTransId="{5B4E7D6D-9A9E-4DC2-85D4-6D2151B3276B}"/>
    <dgm:cxn modelId="{28E68994-E9EB-45B4-9E15-B2295B17FF47}" type="presOf" srcId="{B2D45CFF-53D2-46D5-9079-06BC14B21708}" destId="{C9A25584-F1B3-4DC2-B168-5926CD6C1E7D}" srcOrd="0" destOrd="0" presId="urn:microsoft.com/office/officeart/2008/layout/LinedList"/>
    <dgm:cxn modelId="{CEB7B3A9-8E14-42A8-9D49-D02D9A64FDE1}" type="presOf" srcId="{7CA89C85-E17D-4191-9AEC-0144A244358F}" destId="{1F0BE866-B26D-442B-8D19-A9322505CDED}" srcOrd="0" destOrd="0" presId="urn:microsoft.com/office/officeart/2008/layout/LinedList"/>
    <dgm:cxn modelId="{C84756D4-1736-4851-8C69-0D82B7E4330C}" srcId="{25AC94B1-A4A9-41C0-ADF9-5FD4ED815608}" destId="{BEBB1C3C-582C-4C65-8D58-2ABD5AA67EDD}" srcOrd="4" destOrd="0" parTransId="{75DAB203-C55A-4EF0-ADE9-234628E6BD5F}" sibTransId="{BBE8D798-9337-4CD8-8123-9AACC2E5E5B4}"/>
    <dgm:cxn modelId="{9B917CF6-BA97-4057-A6D4-2964A9EE8FEC}" srcId="{25AC94B1-A4A9-41C0-ADF9-5FD4ED815608}" destId="{7CA89C85-E17D-4191-9AEC-0144A244358F}" srcOrd="1" destOrd="0" parTransId="{CC1670AE-4867-4878-BB36-F5084CE00C44}" sibTransId="{9CCE8C2A-D781-44B1-A26E-FF9F061D1850}"/>
    <dgm:cxn modelId="{273E4FFC-0F53-4278-865E-7939E0B94536}" type="presOf" srcId="{25AC94B1-A4A9-41C0-ADF9-5FD4ED815608}" destId="{C614754E-A3AA-4D39-957F-E3AAE63697DD}" srcOrd="0" destOrd="0" presId="urn:microsoft.com/office/officeart/2008/layout/LinedList"/>
    <dgm:cxn modelId="{2A6F9169-5DC5-4FB2-ACE1-1C5DE791C25E}" type="presParOf" srcId="{C614754E-A3AA-4D39-957F-E3AAE63697DD}" destId="{AB4DF149-321E-4E78-B95A-A646E4E429BD}" srcOrd="0" destOrd="0" presId="urn:microsoft.com/office/officeart/2008/layout/LinedList"/>
    <dgm:cxn modelId="{D6317738-7EC8-4C2E-80E4-6B84C190723A}" type="presParOf" srcId="{C614754E-A3AA-4D39-957F-E3AAE63697DD}" destId="{647A1255-2070-4B73-99D9-9EE214244FCE}" srcOrd="1" destOrd="0" presId="urn:microsoft.com/office/officeart/2008/layout/LinedList"/>
    <dgm:cxn modelId="{0BDB2209-516B-4725-A857-8178ECBBAB3F}" type="presParOf" srcId="{647A1255-2070-4B73-99D9-9EE214244FCE}" destId="{65146556-7F46-455F-83DD-F9245D2C319F}" srcOrd="0" destOrd="0" presId="urn:microsoft.com/office/officeart/2008/layout/LinedList"/>
    <dgm:cxn modelId="{3E02A1A7-9BA1-44CF-98FC-4BDE7461DF8F}" type="presParOf" srcId="{647A1255-2070-4B73-99D9-9EE214244FCE}" destId="{8768996C-91AF-44F1-AE1D-AB2ABE8B92EF}" srcOrd="1" destOrd="0" presId="urn:microsoft.com/office/officeart/2008/layout/LinedList"/>
    <dgm:cxn modelId="{C1C6F7EB-881A-4EC8-883A-A52F4396C195}" type="presParOf" srcId="{C614754E-A3AA-4D39-957F-E3AAE63697DD}" destId="{2E040FFD-254C-4C35-BF2A-8C26AF4AE9B7}" srcOrd="2" destOrd="0" presId="urn:microsoft.com/office/officeart/2008/layout/LinedList"/>
    <dgm:cxn modelId="{237BCC8D-EFA9-4AD1-BF8E-6319831BE04B}" type="presParOf" srcId="{C614754E-A3AA-4D39-957F-E3AAE63697DD}" destId="{AE43F2D6-225A-4C04-BDE3-A6B79F47E101}" srcOrd="3" destOrd="0" presId="urn:microsoft.com/office/officeart/2008/layout/LinedList"/>
    <dgm:cxn modelId="{0A3D8A90-FC2C-473E-9509-E12946AAC6BF}" type="presParOf" srcId="{AE43F2D6-225A-4C04-BDE3-A6B79F47E101}" destId="{1F0BE866-B26D-442B-8D19-A9322505CDED}" srcOrd="0" destOrd="0" presId="urn:microsoft.com/office/officeart/2008/layout/LinedList"/>
    <dgm:cxn modelId="{6ED35963-AA2A-4800-BAF7-5A8760D74879}" type="presParOf" srcId="{AE43F2D6-225A-4C04-BDE3-A6B79F47E101}" destId="{53D608D8-2374-42F6-AD58-E5163FD91F57}" srcOrd="1" destOrd="0" presId="urn:microsoft.com/office/officeart/2008/layout/LinedList"/>
    <dgm:cxn modelId="{717A940C-7D5A-4F69-BE83-34B6B04EDD27}" type="presParOf" srcId="{C614754E-A3AA-4D39-957F-E3AAE63697DD}" destId="{72B0F11D-B9FD-4A36-B2A1-463FD167F561}" srcOrd="4" destOrd="0" presId="urn:microsoft.com/office/officeart/2008/layout/LinedList"/>
    <dgm:cxn modelId="{CCF93287-F181-4F43-ACD1-5471638AB8DA}" type="presParOf" srcId="{C614754E-A3AA-4D39-957F-E3AAE63697DD}" destId="{E1921CD0-5010-44DE-96D1-143FC06047C0}" srcOrd="5" destOrd="0" presId="urn:microsoft.com/office/officeart/2008/layout/LinedList"/>
    <dgm:cxn modelId="{24EFB739-B95F-4C9F-851D-7C5312B3C022}" type="presParOf" srcId="{E1921CD0-5010-44DE-96D1-143FC06047C0}" destId="{C9A25584-F1B3-4DC2-B168-5926CD6C1E7D}" srcOrd="0" destOrd="0" presId="urn:microsoft.com/office/officeart/2008/layout/LinedList"/>
    <dgm:cxn modelId="{6BD67B8E-4505-4608-A7BF-3FF73B04D3A9}" type="presParOf" srcId="{E1921CD0-5010-44DE-96D1-143FC06047C0}" destId="{DECDFA20-3266-4975-BA54-205CC6737C28}" srcOrd="1" destOrd="0" presId="urn:microsoft.com/office/officeart/2008/layout/LinedList"/>
    <dgm:cxn modelId="{58BC5AEA-ABCF-42C4-A4A3-04A6E3896022}" type="presParOf" srcId="{C614754E-A3AA-4D39-957F-E3AAE63697DD}" destId="{AA5DBEB9-BAD3-4EE8-9AF9-9412ED1B92B6}" srcOrd="6" destOrd="0" presId="urn:microsoft.com/office/officeart/2008/layout/LinedList"/>
    <dgm:cxn modelId="{5998906B-3666-4C91-904A-1A9B913896DD}" type="presParOf" srcId="{C614754E-A3AA-4D39-957F-E3AAE63697DD}" destId="{401CD76A-1C58-4F28-87D8-1724CE031321}" srcOrd="7" destOrd="0" presId="urn:microsoft.com/office/officeart/2008/layout/LinedList"/>
    <dgm:cxn modelId="{EBA95CD7-7865-48BE-9880-67C4C6A32196}" type="presParOf" srcId="{401CD76A-1C58-4F28-87D8-1724CE031321}" destId="{9A0B7CFF-B59E-4AA5-B2BE-7DA918C1923C}" srcOrd="0" destOrd="0" presId="urn:microsoft.com/office/officeart/2008/layout/LinedList"/>
    <dgm:cxn modelId="{8CCBBA66-3A7A-41E1-8FE3-26818DDEEC81}" type="presParOf" srcId="{401CD76A-1C58-4F28-87D8-1724CE031321}" destId="{8463F0E6-7AC3-45C0-8264-91220E93DDC6}" srcOrd="1" destOrd="0" presId="urn:microsoft.com/office/officeart/2008/layout/LinedList"/>
    <dgm:cxn modelId="{CBD78443-057C-408D-9A7A-24159CEFEE40}" type="presParOf" srcId="{C614754E-A3AA-4D39-957F-E3AAE63697DD}" destId="{927A6D4E-44AA-4D0C-9D57-FA4C01712891}" srcOrd="8" destOrd="0" presId="urn:microsoft.com/office/officeart/2008/layout/LinedList"/>
    <dgm:cxn modelId="{674926DB-22E8-4EE6-B824-375FD1436FBA}" type="presParOf" srcId="{C614754E-A3AA-4D39-957F-E3AAE63697DD}" destId="{D0622C28-A004-4B63-8609-61D557D7E5F1}" srcOrd="9" destOrd="0" presId="urn:microsoft.com/office/officeart/2008/layout/LinedList"/>
    <dgm:cxn modelId="{741672C7-E36B-4F9E-B879-73C0D4DC9450}" type="presParOf" srcId="{D0622C28-A004-4B63-8609-61D557D7E5F1}" destId="{239E9543-2D64-4548-B018-3E3FF0B5F1AA}" srcOrd="0" destOrd="0" presId="urn:microsoft.com/office/officeart/2008/layout/LinedList"/>
    <dgm:cxn modelId="{D694FB5C-32F0-40E1-8208-62A6E308861D}" type="presParOf" srcId="{D0622C28-A004-4B63-8609-61D557D7E5F1}" destId="{3125ACD1-91B2-46C1-AD7C-594EAB8E9BF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65176-4450-4947-8DD3-E94B0E87CE2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7872AA5-B198-4841-B8CF-8961735393D9}">
      <dgm:prSet/>
      <dgm:spPr/>
      <dgm:t>
        <a:bodyPr/>
        <a:lstStyle/>
        <a:p>
          <a:r>
            <a:rPr lang="en-US"/>
            <a:t>Defuse resistance by helping the client to shift his/her focus away from obstacles and barriers.</a:t>
          </a:r>
        </a:p>
      </dgm:t>
    </dgm:pt>
    <dgm:pt modelId="{3967B114-2DB9-4F3F-ACB6-7876207F0121}" type="parTrans" cxnId="{190CE411-D88D-4EA5-9EDC-009395AC921F}">
      <dgm:prSet/>
      <dgm:spPr/>
      <dgm:t>
        <a:bodyPr/>
        <a:lstStyle/>
        <a:p>
          <a:endParaRPr lang="en-US"/>
        </a:p>
      </dgm:t>
    </dgm:pt>
    <dgm:pt modelId="{0C87F991-AFEA-4CAF-9742-E34372AC5605}" type="sibTrans" cxnId="{190CE411-D88D-4EA5-9EDC-009395AC921F}">
      <dgm:prSet/>
      <dgm:spPr/>
      <dgm:t>
        <a:bodyPr/>
        <a:lstStyle/>
        <a:p>
          <a:endParaRPr lang="en-US"/>
        </a:p>
      </dgm:t>
    </dgm:pt>
    <dgm:pt modelId="{DC032B08-B002-4F2A-AC1E-F07BA4DC410C}">
      <dgm:prSet/>
      <dgm:spPr/>
      <dgm:t>
        <a:bodyPr/>
        <a:lstStyle/>
        <a:p>
          <a:r>
            <a:rPr lang="en-US"/>
            <a:t>Often it is not motivational to address resistant or counter-motivational topics.</a:t>
          </a:r>
        </a:p>
      </dgm:t>
    </dgm:pt>
    <dgm:pt modelId="{37826F3B-4C4B-49F0-B74D-1C57813FA480}" type="parTrans" cxnId="{50D6BDBB-51DF-4DBF-AB8C-A55CFC0E779C}">
      <dgm:prSet/>
      <dgm:spPr/>
      <dgm:t>
        <a:bodyPr/>
        <a:lstStyle/>
        <a:p>
          <a:endParaRPr lang="en-US"/>
        </a:p>
      </dgm:t>
    </dgm:pt>
    <dgm:pt modelId="{28DB7E00-0AE3-49BC-9A4B-DBA86C5700D4}" type="sibTrans" cxnId="{50D6BDBB-51DF-4DBF-AB8C-A55CFC0E779C}">
      <dgm:prSet/>
      <dgm:spPr/>
      <dgm:t>
        <a:bodyPr/>
        <a:lstStyle/>
        <a:p>
          <a:endParaRPr lang="en-US"/>
        </a:p>
      </dgm:t>
    </dgm:pt>
    <dgm:pt modelId="{CE0B0FB1-1BCF-4E02-86AB-92DBD11FDDA2}">
      <dgm:prSet/>
      <dgm:spPr/>
      <dgm:t>
        <a:bodyPr/>
        <a:lstStyle/>
        <a:p>
          <a:r>
            <a:rPr lang="en-US"/>
            <a:t>Focus on potential strengths or positives in their life.</a:t>
          </a:r>
        </a:p>
      </dgm:t>
    </dgm:pt>
    <dgm:pt modelId="{4213568C-8AF6-4248-A772-F7CDCB684193}" type="parTrans" cxnId="{9ADA40C1-5570-4AD2-AF9E-36150F64B811}">
      <dgm:prSet/>
      <dgm:spPr/>
      <dgm:t>
        <a:bodyPr/>
        <a:lstStyle/>
        <a:p>
          <a:endParaRPr lang="en-US"/>
        </a:p>
      </dgm:t>
    </dgm:pt>
    <dgm:pt modelId="{9673C2D8-34FF-447C-BBE5-2E7559F47DD4}" type="sibTrans" cxnId="{9ADA40C1-5570-4AD2-AF9E-36150F64B811}">
      <dgm:prSet/>
      <dgm:spPr/>
      <dgm:t>
        <a:bodyPr/>
        <a:lstStyle/>
        <a:p>
          <a:endParaRPr lang="en-US"/>
        </a:p>
      </dgm:t>
    </dgm:pt>
    <dgm:pt modelId="{E9E03346-1CE7-4FE7-859B-FAD195D30F47}" type="pres">
      <dgm:prSet presAssocID="{18565176-4450-4947-8DD3-E94B0E87CE27}" presName="linear" presStyleCnt="0">
        <dgm:presLayoutVars>
          <dgm:animLvl val="lvl"/>
          <dgm:resizeHandles val="exact"/>
        </dgm:presLayoutVars>
      </dgm:prSet>
      <dgm:spPr/>
    </dgm:pt>
    <dgm:pt modelId="{F0B7DC64-9509-48EE-9A46-7E6408DB1189}" type="pres">
      <dgm:prSet presAssocID="{67872AA5-B198-4841-B8CF-8961735393D9}" presName="parentText" presStyleLbl="node1" presStyleIdx="0" presStyleCnt="3">
        <dgm:presLayoutVars>
          <dgm:chMax val="0"/>
          <dgm:bulletEnabled val="1"/>
        </dgm:presLayoutVars>
      </dgm:prSet>
      <dgm:spPr/>
    </dgm:pt>
    <dgm:pt modelId="{9DA9CE69-B548-49E7-B60D-8A98E24A9B2C}" type="pres">
      <dgm:prSet presAssocID="{0C87F991-AFEA-4CAF-9742-E34372AC5605}" presName="spacer" presStyleCnt="0"/>
      <dgm:spPr/>
    </dgm:pt>
    <dgm:pt modelId="{60746B00-181A-4D78-BF12-19DAF51C5819}" type="pres">
      <dgm:prSet presAssocID="{DC032B08-B002-4F2A-AC1E-F07BA4DC410C}" presName="parentText" presStyleLbl="node1" presStyleIdx="1" presStyleCnt="3">
        <dgm:presLayoutVars>
          <dgm:chMax val="0"/>
          <dgm:bulletEnabled val="1"/>
        </dgm:presLayoutVars>
      </dgm:prSet>
      <dgm:spPr/>
    </dgm:pt>
    <dgm:pt modelId="{08E37646-BFF2-43D4-8E87-D09949EAFEF9}" type="pres">
      <dgm:prSet presAssocID="{28DB7E00-0AE3-49BC-9A4B-DBA86C5700D4}" presName="spacer" presStyleCnt="0"/>
      <dgm:spPr/>
    </dgm:pt>
    <dgm:pt modelId="{DFB4FA26-E0C0-4ED8-BBD5-7A552CB8025D}" type="pres">
      <dgm:prSet presAssocID="{CE0B0FB1-1BCF-4E02-86AB-92DBD11FDDA2}" presName="parentText" presStyleLbl="node1" presStyleIdx="2" presStyleCnt="3">
        <dgm:presLayoutVars>
          <dgm:chMax val="0"/>
          <dgm:bulletEnabled val="1"/>
        </dgm:presLayoutVars>
      </dgm:prSet>
      <dgm:spPr/>
    </dgm:pt>
  </dgm:ptLst>
  <dgm:cxnLst>
    <dgm:cxn modelId="{190CE411-D88D-4EA5-9EDC-009395AC921F}" srcId="{18565176-4450-4947-8DD3-E94B0E87CE27}" destId="{67872AA5-B198-4841-B8CF-8961735393D9}" srcOrd="0" destOrd="0" parTransId="{3967B114-2DB9-4F3F-ACB6-7876207F0121}" sibTransId="{0C87F991-AFEA-4CAF-9742-E34372AC5605}"/>
    <dgm:cxn modelId="{57C4C048-F3EE-4B19-B10A-4E25677EE1CC}" type="presOf" srcId="{67872AA5-B198-4841-B8CF-8961735393D9}" destId="{F0B7DC64-9509-48EE-9A46-7E6408DB1189}" srcOrd="0" destOrd="0" presId="urn:microsoft.com/office/officeart/2005/8/layout/vList2"/>
    <dgm:cxn modelId="{2A140D8F-52F6-42CC-8EAB-E1AC5821C984}" type="presOf" srcId="{18565176-4450-4947-8DD3-E94B0E87CE27}" destId="{E9E03346-1CE7-4FE7-859B-FAD195D30F47}" srcOrd="0" destOrd="0" presId="urn:microsoft.com/office/officeart/2005/8/layout/vList2"/>
    <dgm:cxn modelId="{50D6BDBB-51DF-4DBF-AB8C-A55CFC0E779C}" srcId="{18565176-4450-4947-8DD3-E94B0E87CE27}" destId="{DC032B08-B002-4F2A-AC1E-F07BA4DC410C}" srcOrd="1" destOrd="0" parTransId="{37826F3B-4C4B-49F0-B74D-1C57813FA480}" sibTransId="{28DB7E00-0AE3-49BC-9A4B-DBA86C5700D4}"/>
    <dgm:cxn modelId="{9ADA40C1-5570-4AD2-AF9E-36150F64B811}" srcId="{18565176-4450-4947-8DD3-E94B0E87CE27}" destId="{CE0B0FB1-1BCF-4E02-86AB-92DBD11FDDA2}" srcOrd="2" destOrd="0" parTransId="{4213568C-8AF6-4248-A772-F7CDCB684193}" sibTransId="{9673C2D8-34FF-447C-BBE5-2E7559F47DD4}"/>
    <dgm:cxn modelId="{B3586CE6-F8DB-4658-9BB8-54EDEF9D4F55}" type="presOf" srcId="{DC032B08-B002-4F2A-AC1E-F07BA4DC410C}" destId="{60746B00-181A-4D78-BF12-19DAF51C5819}" srcOrd="0" destOrd="0" presId="urn:microsoft.com/office/officeart/2005/8/layout/vList2"/>
    <dgm:cxn modelId="{48BC85FB-A5FD-4D5E-B8BA-BAB1934DFA30}" type="presOf" srcId="{CE0B0FB1-1BCF-4E02-86AB-92DBD11FDDA2}" destId="{DFB4FA26-E0C0-4ED8-BBD5-7A552CB8025D}" srcOrd="0" destOrd="0" presId="urn:microsoft.com/office/officeart/2005/8/layout/vList2"/>
    <dgm:cxn modelId="{E075A2E3-F8F3-40B2-BB21-D152D225B046}" type="presParOf" srcId="{E9E03346-1CE7-4FE7-859B-FAD195D30F47}" destId="{F0B7DC64-9509-48EE-9A46-7E6408DB1189}" srcOrd="0" destOrd="0" presId="urn:microsoft.com/office/officeart/2005/8/layout/vList2"/>
    <dgm:cxn modelId="{865A4DDD-7317-4B50-97B0-C7D85A63DC87}" type="presParOf" srcId="{E9E03346-1CE7-4FE7-859B-FAD195D30F47}" destId="{9DA9CE69-B548-49E7-B60D-8A98E24A9B2C}" srcOrd="1" destOrd="0" presId="urn:microsoft.com/office/officeart/2005/8/layout/vList2"/>
    <dgm:cxn modelId="{87749C61-26F9-40E3-B344-8BC18FDC1A76}" type="presParOf" srcId="{E9E03346-1CE7-4FE7-859B-FAD195D30F47}" destId="{60746B00-181A-4D78-BF12-19DAF51C5819}" srcOrd="2" destOrd="0" presId="urn:microsoft.com/office/officeart/2005/8/layout/vList2"/>
    <dgm:cxn modelId="{0B65D984-635A-42A2-9BBF-0565C40E1448}" type="presParOf" srcId="{E9E03346-1CE7-4FE7-859B-FAD195D30F47}" destId="{08E37646-BFF2-43D4-8E87-D09949EAFEF9}" srcOrd="3" destOrd="0" presId="urn:microsoft.com/office/officeart/2005/8/layout/vList2"/>
    <dgm:cxn modelId="{4D085AE5-F14E-4AFC-AF74-A3AD3E36FC3A}" type="presParOf" srcId="{E9E03346-1CE7-4FE7-859B-FAD195D30F47}" destId="{DFB4FA26-E0C0-4ED8-BBD5-7A552CB8025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446BB1-1494-4C48-BEF9-62FDA759731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9BD4839-4E97-479D-ACFA-FE45535D5484}">
      <dgm:prSet/>
      <dgm:spPr/>
      <dgm:t>
        <a:bodyPr/>
        <a:lstStyle/>
        <a:p>
          <a:pPr>
            <a:lnSpc>
              <a:spcPct val="100000"/>
            </a:lnSpc>
          </a:pPr>
          <a:r>
            <a:rPr lang="en-US"/>
            <a:t>Ambivalence is a state of mind in which a person has conflicting feelings about something.</a:t>
          </a:r>
        </a:p>
      </dgm:t>
    </dgm:pt>
    <dgm:pt modelId="{57D808B4-09B7-4126-A4E1-688D2E03EFBA}" type="parTrans" cxnId="{63CFE915-B5C6-41E9-8666-B316174CB3D2}">
      <dgm:prSet/>
      <dgm:spPr/>
      <dgm:t>
        <a:bodyPr/>
        <a:lstStyle/>
        <a:p>
          <a:endParaRPr lang="en-US"/>
        </a:p>
      </dgm:t>
    </dgm:pt>
    <dgm:pt modelId="{2CFE39AE-ED79-4C1F-98CA-82CA68B63F22}" type="sibTrans" cxnId="{63CFE915-B5C6-41E9-8666-B316174CB3D2}">
      <dgm:prSet/>
      <dgm:spPr/>
      <dgm:t>
        <a:bodyPr/>
        <a:lstStyle/>
        <a:p>
          <a:endParaRPr lang="en-US"/>
        </a:p>
      </dgm:t>
    </dgm:pt>
    <dgm:pt modelId="{97D9D850-6D3F-4E7A-B8AF-A6D0BA236BF2}">
      <dgm:prSet/>
      <dgm:spPr/>
      <dgm:t>
        <a:bodyPr/>
        <a:lstStyle/>
        <a:p>
          <a:pPr>
            <a:lnSpc>
              <a:spcPct val="100000"/>
            </a:lnSpc>
          </a:pPr>
          <a:r>
            <a:rPr lang="en-US"/>
            <a:t>Ambivalence is not reluctance to do something, but rather conflict about choosing between two courses of action.</a:t>
          </a:r>
        </a:p>
      </dgm:t>
    </dgm:pt>
    <dgm:pt modelId="{9F1DCD1D-A86B-47A5-8369-867D89BDC851}" type="parTrans" cxnId="{EB393B8D-5363-4858-A403-CE40D6063E94}">
      <dgm:prSet/>
      <dgm:spPr/>
      <dgm:t>
        <a:bodyPr/>
        <a:lstStyle/>
        <a:p>
          <a:endParaRPr lang="en-US"/>
        </a:p>
      </dgm:t>
    </dgm:pt>
    <dgm:pt modelId="{3117C10E-03E6-4672-BA00-9548B3B7C1D2}" type="sibTrans" cxnId="{EB393B8D-5363-4858-A403-CE40D6063E94}">
      <dgm:prSet/>
      <dgm:spPr/>
      <dgm:t>
        <a:bodyPr/>
        <a:lstStyle/>
        <a:p>
          <a:endParaRPr lang="en-US"/>
        </a:p>
      </dgm:t>
    </dgm:pt>
    <dgm:pt modelId="{7A1784AE-B9F5-4509-AE7A-53C80D088CF4}" type="pres">
      <dgm:prSet presAssocID="{99446BB1-1494-4C48-BEF9-62FDA759731D}" presName="root" presStyleCnt="0">
        <dgm:presLayoutVars>
          <dgm:dir/>
          <dgm:resizeHandles val="exact"/>
        </dgm:presLayoutVars>
      </dgm:prSet>
      <dgm:spPr/>
    </dgm:pt>
    <dgm:pt modelId="{032BDB82-3102-4CF9-B405-F56B3D568E14}" type="pres">
      <dgm:prSet presAssocID="{49BD4839-4E97-479D-ACFA-FE45535D5484}" presName="compNode" presStyleCnt="0"/>
      <dgm:spPr/>
    </dgm:pt>
    <dgm:pt modelId="{D07775D0-C47C-4752-833E-7EC2DCA30469}" type="pres">
      <dgm:prSet presAssocID="{49BD4839-4E97-479D-ACFA-FE45535D548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F2E8CDF4-8B97-4DA2-9EC3-898381C2BCD0}" type="pres">
      <dgm:prSet presAssocID="{49BD4839-4E97-479D-ACFA-FE45535D5484}" presName="spaceRect" presStyleCnt="0"/>
      <dgm:spPr/>
    </dgm:pt>
    <dgm:pt modelId="{67BCDD9D-069A-49C6-8899-CDAC0490D247}" type="pres">
      <dgm:prSet presAssocID="{49BD4839-4E97-479D-ACFA-FE45535D5484}" presName="textRect" presStyleLbl="revTx" presStyleIdx="0" presStyleCnt="2">
        <dgm:presLayoutVars>
          <dgm:chMax val="1"/>
          <dgm:chPref val="1"/>
        </dgm:presLayoutVars>
      </dgm:prSet>
      <dgm:spPr/>
    </dgm:pt>
    <dgm:pt modelId="{B8A6BBEB-0620-43C5-A8E3-02578659CD3E}" type="pres">
      <dgm:prSet presAssocID="{2CFE39AE-ED79-4C1F-98CA-82CA68B63F22}" presName="sibTrans" presStyleCnt="0"/>
      <dgm:spPr/>
    </dgm:pt>
    <dgm:pt modelId="{9875A429-AB1D-4498-87D0-4026E93EE2FB}" type="pres">
      <dgm:prSet presAssocID="{97D9D850-6D3F-4E7A-B8AF-A6D0BA236BF2}" presName="compNode" presStyleCnt="0"/>
      <dgm:spPr/>
    </dgm:pt>
    <dgm:pt modelId="{17DCBD96-FA92-49A7-B611-F655CD384261}" type="pres">
      <dgm:prSet presAssocID="{97D9D850-6D3F-4E7A-B8AF-A6D0BA236B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F46B3C28-8E66-4B0A-A7B0-AD4B26A2AD0E}" type="pres">
      <dgm:prSet presAssocID="{97D9D850-6D3F-4E7A-B8AF-A6D0BA236BF2}" presName="spaceRect" presStyleCnt="0"/>
      <dgm:spPr/>
    </dgm:pt>
    <dgm:pt modelId="{3F0EFEDD-BF8D-4685-AAB7-C994E0D64588}" type="pres">
      <dgm:prSet presAssocID="{97D9D850-6D3F-4E7A-B8AF-A6D0BA236BF2}" presName="textRect" presStyleLbl="revTx" presStyleIdx="1" presStyleCnt="2">
        <dgm:presLayoutVars>
          <dgm:chMax val="1"/>
          <dgm:chPref val="1"/>
        </dgm:presLayoutVars>
      </dgm:prSet>
      <dgm:spPr/>
    </dgm:pt>
  </dgm:ptLst>
  <dgm:cxnLst>
    <dgm:cxn modelId="{63CFE915-B5C6-41E9-8666-B316174CB3D2}" srcId="{99446BB1-1494-4C48-BEF9-62FDA759731D}" destId="{49BD4839-4E97-479D-ACFA-FE45535D5484}" srcOrd="0" destOrd="0" parTransId="{57D808B4-09B7-4126-A4E1-688D2E03EFBA}" sibTransId="{2CFE39AE-ED79-4C1F-98CA-82CA68B63F22}"/>
    <dgm:cxn modelId="{C00AB172-2A12-4880-A74B-583F904CD526}" type="presOf" srcId="{97D9D850-6D3F-4E7A-B8AF-A6D0BA236BF2}" destId="{3F0EFEDD-BF8D-4685-AAB7-C994E0D64588}" srcOrd="0" destOrd="0" presId="urn:microsoft.com/office/officeart/2018/2/layout/IconLabelList"/>
    <dgm:cxn modelId="{EB393B8D-5363-4858-A403-CE40D6063E94}" srcId="{99446BB1-1494-4C48-BEF9-62FDA759731D}" destId="{97D9D850-6D3F-4E7A-B8AF-A6D0BA236BF2}" srcOrd="1" destOrd="0" parTransId="{9F1DCD1D-A86B-47A5-8369-867D89BDC851}" sibTransId="{3117C10E-03E6-4672-BA00-9548B3B7C1D2}"/>
    <dgm:cxn modelId="{07BAB595-A616-4457-8938-6ABA18D3753E}" type="presOf" srcId="{49BD4839-4E97-479D-ACFA-FE45535D5484}" destId="{67BCDD9D-069A-49C6-8899-CDAC0490D247}" srcOrd="0" destOrd="0" presId="urn:microsoft.com/office/officeart/2018/2/layout/IconLabelList"/>
    <dgm:cxn modelId="{099549CF-EDC5-455E-ADCB-6B6AE7598619}" type="presOf" srcId="{99446BB1-1494-4C48-BEF9-62FDA759731D}" destId="{7A1784AE-B9F5-4509-AE7A-53C80D088CF4}" srcOrd="0" destOrd="0" presId="urn:microsoft.com/office/officeart/2018/2/layout/IconLabelList"/>
    <dgm:cxn modelId="{873A6D5C-DE1B-481E-BF6B-B0F5F0F49FF1}" type="presParOf" srcId="{7A1784AE-B9F5-4509-AE7A-53C80D088CF4}" destId="{032BDB82-3102-4CF9-B405-F56B3D568E14}" srcOrd="0" destOrd="0" presId="urn:microsoft.com/office/officeart/2018/2/layout/IconLabelList"/>
    <dgm:cxn modelId="{50F41A86-49E8-463C-9422-83487D8216E2}" type="presParOf" srcId="{032BDB82-3102-4CF9-B405-F56B3D568E14}" destId="{D07775D0-C47C-4752-833E-7EC2DCA30469}" srcOrd="0" destOrd="0" presId="urn:microsoft.com/office/officeart/2018/2/layout/IconLabelList"/>
    <dgm:cxn modelId="{C637F7C0-6B0B-449C-A956-1C3C7DEDE310}" type="presParOf" srcId="{032BDB82-3102-4CF9-B405-F56B3D568E14}" destId="{F2E8CDF4-8B97-4DA2-9EC3-898381C2BCD0}" srcOrd="1" destOrd="0" presId="urn:microsoft.com/office/officeart/2018/2/layout/IconLabelList"/>
    <dgm:cxn modelId="{9ABA47FB-DB5E-42BB-8831-F3C34294E583}" type="presParOf" srcId="{032BDB82-3102-4CF9-B405-F56B3D568E14}" destId="{67BCDD9D-069A-49C6-8899-CDAC0490D247}" srcOrd="2" destOrd="0" presId="urn:microsoft.com/office/officeart/2018/2/layout/IconLabelList"/>
    <dgm:cxn modelId="{C4C16FAE-9D69-4B4F-B5AE-4FDF7DAE7AFC}" type="presParOf" srcId="{7A1784AE-B9F5-4509-AE7A-53C80D088CF4}" destId="{B8A6BBEB-0620-43C5-A8E3-02578659CD3E}" srcOrd="1" destOrd="0" presId="urn:microsoft.com/office/officeart/2018/2/layout/IconLabelList"/>
    <dgm:cxn modelId="{94FD6CE6-2EE9-472C-82DA-DB09B85C3655}" type="presParOf" srcId="{7A1784AE-B9F5-4509-AE7A-53C80D088CF4}" destId="{9875A429-AB1D-4498-87D0-4026E93EE2FB}" srcOrd="2" destOrd="0" presId="urn:microsoft.com/office/officeart/2018/2/layout/IconLabelList"/>
    <dgm:cxn modelId="{3589157F-50AB-44D6-B24C-828C3EFCA576}" type="presParOf" srcId="{9875A429-AB1D-4498-87D0-4026E93EE2FB}" destId="{17DCBD96-FA92-49A7-B611-F655CD384261}" srcOrd="0" destOrd="0" presId="urn:microsoft.com/office/officeart/2018/2/layout/IconLabelList"/>
    <dgm:cxn modelId="{9D138484-E32D-41AB-8136-795A8D71E4B7}" type="presParOf" srcId="{9875A429-AB1D-4498-87D0-4026E93EE2FB}" destId="{F46B3C28-8E66-4B0A-A7B0-AD4B26A2AD0E}" srcOrd="1" destOrd="0" presId="urn:microsoft.com/office/officeart/2018/2/layout/IconLabelList"/>
    <dgm:cxn modelId="{BC92EFB1-D1C9-43BF-BDA7-CB0277A462AC}" type="presParOf" srcId="{9875A429-AB1D-4498-87D0-4026E93EE2FB}" destId="{3F0EFEDD-BF8D-4685-AAB7-C994E0D6458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602FF0-56F9-47A9-93DD-6D17D1686C93}"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6A91AE52-01A5-48D8-BCD1-EF0D9E1B07C8}">
      <dgm:prSet/>
      <dgm:spPr/>
      <dgm:t>
        <a:bodyPr/>
        <a:lstStyle/>
        <a:p>
          <a:r>
            <a:rPr lang="en-US"/>
            <a:t> Seek to identify inconsistencies between clients intrinsically held values desires and their current behaviors.</a:t>
          </a:r>
        </a:p>
      </dgm:t>
    </dgm:pt>
    <dgm:pt modelId="{6329EA10-86A9-4667-BEE7-D3BCA1EE7759}" type="parTrans" cxnId="{24666430-CD59-4712-83E3-F069FC0A0F66}">
      <dgm:prSet/>
      <dgm:spPr/>
      <dgm:t>
        <a:bodyPr/>
        <a:lstStyle/>
        <a:p>
          <a:endParaRPr lang="en-US"/>
        </a:p>
      </dgm:t>
    </dgm:pt>
    <dgm:pt modelId="{3C28DAF6-5F2A-42AB-8F7B-DC63AD115188}" type="sibTrans" cxnId="{24666430-CD59-4712-83E3-F069FC0A0F66}">
      <dgm:prSet/>
      <dgm:spPr/>
      <dgm:t>
        <a:bodyPr/>
        <a:lstStyle/>
        <a:p>
          <a:endParaRPr lang="en-US"/>
        </a:p>
      </dgm:t>
    </dgm:pt>
    <dgm:pt modelId="{D76B4C0D-3A32-472D-9061-B46E53D4D75C}">
      <dgm:prSet/>
      <dgm:spPr/>
      <dgm:t>
        <a:bodyPr/>
        <a:lstStyle/>
        <a:p>
          <a:r>
            <a:rPr lang="en-US"/>
            <a:t>Difference between how the person is now and where they would like to be in the future.</a:t>
          </a:r>
        </a:p>
      </dgm:t>
    </dgm:pt>
    <dgm:pt modelId="{53A55F4C-603E-4248-8A18-6769257F5486}" type="parTrans" cxnId="{35D8D568-1145-4A9F-B387-7C898685952C}">
      <dgm:prSet/>
      <dgm:spPr/>
      <dgm:t>
        <a:bodyPr/>
        <a:lstStyle/>
        <a:p>
          <a:endParaRPr lang="en-US"/>
        </a:p>
      </dgm:t>
    </dgm:pt>
    <dgm:pt modelId="{8C9D8733-B8B6-42C4-8CB9-291EC6CCDD34}" type="sibTrans" cxnId="{35D8D568-1145-4A9F-B387-7C898685952C}">
      <dgm:prSet/>
      <dgm:spPr/>
      <dgm:t>
        <a:bodyPr/>
        <a:lstStyle/>
        <a:p>
          <a:endParaRPr lang="en-US"/>
        </a:p>
      </dgm:t>
    </dgm:pt>
    <dgm:pt modelId="{A0D5BE80-8DFB-410F-83F0-EEC397703A46}">
      <dgm:prSet/>
      <dgm:spPr/>
      <dgm:t>
        <a:bodyPr/>
        <a:lstStyle/>
        <a:p>
          <a:r>
            <a:rPr lang="en-US"/>
            <a:t>This cognitive dissonance is necessary for change to occur.</a:t>
          </a:r>
        </a:p>
      </dgm:t>
    </dgm:pt>
    <dgm:pt modelId="{4FCBC11A-F1D5-48A8-8A6E-84BA6FFF07D0}" type="parTrans" cxnId="{038B562F-445A-466E-AA1F-22A42E32690D}">
      <dgm:prSet/>
      <dgm:spPr/>
      <dgm:t>
        <a:bodyPr/>
        <a:lstStyle/>
        <a:p>
          <a:endParaRPr lang="en-US"/>
        </a:p>
      </dgm:t>
    </dgm:pt>
    <dgm:pt modelId="{1529548A-D850-45CF-9EE2-13EA269D7E43}" type="sibTrans" cxnId="{038B562F-445A-466E-AA1F-22A42E32690D}">
      <dgm:prSet/>
      <dgm:spPr/>
      <dgm:t>
        <a:bodyPr/>
        <a:lstStyle/>
        <a:p>
          <a:endParaRPr lang="en-US"/>
        </a:p>
      </dgm:t>
    </dgm:pt>
    <dgm:pt modelId="{2501C30B-C2D1-48AE-9175-795687005221}" type="pres">
      <dgm:prSet presAssocID="{8C602FF0-56F9-47A9-93DD-6D17D1686C93}" presName="outerComposite" presStyleCnt="0">
        <dgm:presLayoutVars>
          <dgm:chMax val="5"/>
          <dgm:dir/>
          <dgm:resizeHandles val="exact"/>
        </dgm:presLayoutVars>
      </dgm:prSet>
      <dgm:spPr/>
    </dgm:pt>
    <dgm:pt modelId="{96BEE05C-B47E-4FE2-924F-8D4DD018ED31}" type="pres">
      <dgm:prSet presAssocID="{8C602FF0-56F9-47A9-93DD-6D17D1686C93}" presName="dummyMaxCanvas" presStyleCnt="0">
        <dgm:presLayoutVars/>
      </dgm:prSet>
      <dgm:spPr/>
    </dgm:pt>
    <dgm:pt modelId="{A7FD9D00-2E5B-49CF-A6BD-F045942B415A}" type="pres">
      <dgm:prSet presAssocID="{8C602FF0-56F9-47A9-93DD-6D17D1686C93}" presName="ThreeNodes_1" presStyleLbl="node1" presStyleIdx="0" presStyleCnt="3">
        <dgm:presLayoutVars>
          <dgm:bulletEnabled val="1"/>
        </dgm:presLayoutVars>
      </dgm:prSet>
      <dgm:spPr/>
    </dgm:pt>
    <dgm:pt modelId="{9F8BA4B2-9224-4DF3-A10E-F8B6E40AB51C}" type="pres">
      <dgm:prSet presAssocID="{8C602FF0-56F9-47A9-93DD-6D17D1686C93}" presName="ThreeNodes_2" presStyleLbl="node1" presStyleIdx="1" presStyleCnt="3">
        <dgm:presLayoutVars>
          <dgm:bulletEnabled val="1"/>
        </dgm:presLayoutVars>
      </dgm:prSet>
      <dgm:spPr/>
    </dgm:pt>
    <dgm:pt modelId="{2B60C919-AD7D-4EEB-86BE-97E402E2814B}" type="pres">
      <dgm:prSet presAssocID="{8C602FF0-56F9-47A9-93DD-6D17D1686C93}" presName="ThreeNodes_3" presStyleLbl="node1" presStyleIdx="2" presStyleCnt="3">
        <dgm:presLayoutVars>
          <dgm:bulletEnabled val="1"/>
        </dgm:presLayoutVars>
      </dgm:prSet>
      <dgm:spPr/>
    </dgm:pt>
    <dgm:pt modelId="{C4E533A1-05E4-40AF-9A12-F158129E3E71}" type="pres">
      <dgm:prSet presAssocID="{8C602FF0-56F9-47A9-93DD-6D17D1686C93}" presName="ThreeConn_1-2" presStyleLbl="fgAccFollowNode1" presStyleIdx="0" presStyleCnt="2">
        <dgm:presLayoutVars>
          <dgm:bulletEnabled val="1"/>
        </dgm:presLayoutVars>
      </dgm:prSet>
      <dgm:spPr/>
    </dgm:pt>
    <dgm:pt modelId="{81469F56-6D96-4615-A485-30BF3E752751}" type="pres">
      <dgm:prSet presAssocID="{8C602FF0-56F9-47A9-93DD-6D17D1686C93}" presName="ThreeConn_2-3" presStyleLbl="fgAccFollowNode1" presStyleIdx="1" presStyleCnt="2">
        <dgm:presLayoutVars>
          <dgm:bulletEnabled val="1"/>
        </dgm:presLayoutVars>
      </dgm:prSet>
      <dgm:spPr/>
    </dgm:pt>
    <dgm:pt modelId="{5E0DCD3E-295F-48AF-98DC-43CBD55A1208}" type="pres">
      <dgm:prSet presAssocID="{8C602FF0-56F9-47A9-93DD-6D17D1686C93}" presName="ThreeNodes_1_text" presStyleLbl="node1" presStyleIdx="2" presStyleCnt="3">
        <dgm:presLayoutVars>
          <dgm:bulletEnabled val="1"/>
        </dgm:presLayoutVars>
      </dgm:prSet>
      <dgm:spPr/>
    </dgm:pt>
    <dgm:pt modelId="{58DC36D6-8530-4E5D-BDDC-2937D5212994}" type="pres">
      <dgm:prSet presAssocID="{8C602FF0-56F9-47A9-93DD-6D17D1686C93}" presName="ThreeNodes_2_text" presStyleLbl="node1" presStyleIdx="2" presStyleCnt="3">
        <dgm:presLayoutVars>
          <dgm:bulletEnabled val="1"/>
        </dgm:presLayoutVars>
      </dgm:prSet>
      <dgm:spPr/>
    </dgm:pt>
    <dgm:pt modelId="{8604C92B-08C9-4859-813F-D603188867A6}" type="pres">
      <dgm:prSet presAssocID="{8C602FF0-56F9-47A9-93DD-6D17D1686C93}" presName="ThreeNodes_3_text" presStyleLbl="node1" presStyleIdx="2" presStyleCnt="3">
        <dgm:presLayoutVars>
          <dgm:bulletEnabled val="1"/>
        </dgm:presLayoutVars>
      </dgm:prSet>
      <dgm:spPr/>
    </dgm:pt>
  </dgm:ptLst>
  <dgm:cxnLst>
    <dgm:cxn modelId="{456D9B28-5561-408E-B79E-9BC55EEAA404}" type="presOf" srcId="{3C28DAF6-5F2A-42AB-8F7B-DC63AD115188}" destId="{C4E533A1-05E4-40AF-9A12-F158129E3E71}" srcOrd="0" destOrd="0" presId="urn:microsoft.com/office/officeart/2005/8/layout/vProcess5"/>
    <dgm:cxn modelId="{038B562F-445A-466E-AA1F-22A42E32690D}" srcId="{8C602FF0-56F9-47A9-93DD-6D17D1686C93}" destId="{A0D5BE80-8DFB-410F-83F0-EEC397703A46}" srcOrd="2" destOrd="0" parTransId="{4FCBC11A-F1D5-48A8-8A6E-84BA6FFF07D0}" sibTransId="{1529548A-D850-45CF-9EE2-13EA269D7E43}"/>
    <dgm:cxn modelId="{24666430-CD59-4712-83E3-F069FC0A0F66}" srcId="{8C602FF0-56F9-47A9-93DD-6D17D1686C93}" destId="{6A91AE52-01A5-48D8-BCD1-EF0D9E1B07C8}" srcOrd="0" destOrd="0" parTransId="{6329EA10-86A9-4667-BEE7-D3BCA1EE7759}" sibTransId="{3C28DAF6-5F2A-42AB-8F7B-DC63AD115188}"/>
    <dgm:cxn modelId="{D8164A36-772D-416A-B26F-05E642DF3FF4}" type="presOf" srcId="{D76B4C0D-3A32-472D-9061-B46E53D4D75C}" destId="{9F8BA4B2-9224-4DF3-A10E-F8B6E40AB51C}" srcOrd="0" destOrd="0" presId="urn:microsoft.com/office/officeart/2005/8/layout/vProcess5"/>
    <dgm:cxn modelId="{35D8D568-1145-4A9F-B387-7C898685952C}" srcId="{8C602FF0-56F9-47A9-93DD-6D17D1686C93}" destId="{D76B4C0D-3A32-472D-9061-B46E53D4D75C}" srcOrd="1" destOrd="0" parTransId="{53A55F4C-603E-4248-8A18-6769257F5486}" sibTransId="{8C9D8733-B8B6-42C4-8CB9-291EC6CCDD34}"/>
    <dgm:cxn modelId="{77497382-848D-4F9F-B880-F2B7C4B9F74A}" type="presOf" srcId="{6A91AE52-01A5-48D8-BCD1-EF0D9E1B07C8}" destId="{5E0DCD3E-295F-48AF-98DC-43CBD55A1208}" srcOrd="1" destOrd="0" presId="urn:microsoft.com/office/officeart/2005/8/layout/vProcess5"/>
    <dgm:cxn modelId="{967B1A84-B727-4436-9F57-A7023A05163E}" type="presOf" srcId="{D76B4C0D-3A32-472D-9061-B46E53D4D75C}" destId="{58DC36D6-8530-4E5D-BDDC-2937D5212994}" srcOrd="1" destOrd="0" presId="urn:microsoft.com/office/officeart/2005/8/layout/vProcess5"/>
    <dgm:cxn modelId="{13C96FBA-D179-436A-94B9-46AC72BAB840}" type="presOf" srcId="{8C9D8733-B8B6-42C4-8CB9-291EC6CCDD34}" destId="{81469F56-6D96-4615-A485-30BF3E752751}" srcOrd="0" destOrd="0" presId="urn:microsoft.com/office/officeart/2005/8/layout/vProcess5"/>
    <dgm:cxn modelId="{3C9E4ECB-A3EC-4009-A2B0-353678356942}" type="presOf" srcId="{A0D5BE80-8DFB-410F-83F0-EEC397703A46}" destId="{2B60C919-AD7D-4EEB-86BE-97E402E2814B}" srcOrd="0" destOrd="0" presId="urn:microsoft.com/office/officeart/2005/8/layout/vProcess5"/>
    <dgm:cxn modelId="{FA14C5D3-19EA-4859-BA0B-48BBCA983859}" type="presOf" srcId="{8C602FF0-56F9-47A9-93DD-6D17D1686C93}" destId="{2501C30B-C2D1-48AE-9175-795687005221}" srcOrd="0" destOrd="0" presId="urn:microsoft.com/office/officeart/2005/8/layout/vProcess5"/>
    <dgm:cxn modelId="{EA544DEA-9299-4307-B666-C6DC01C5A9D1}" type="presOf" srcId="{6A91AE52-01A5-48D8-BCD1-EF0D9E1B07C8}" destId="{A7FD9D00-2E5B-49CF-A6BD-F045942B415A}" srcOrd="0" destOrd="0" presId="urn:microsoft.com/office/officeart/2005/8/layout/vProcess5"/>
    <dgm:cxn modelId="{D81283EB-157E-41F7-8787-C8EC55DEC128}" type="presOf" srcId="{A0D5BE80-8DFB-410F-83F0-EEC397703A46}" destId="{8604C92B-08C9-4859-813F-D603188867A6}" srcOrd="1" destOrd="0" presId="urn:microsoft.com/office/officeart/2005/8/layout/vProcess5"/>
    <dgm:cxn modelId="{34E56981-1409-4A8D-AB9D-C912ED2AF190}" type="presParOf" srcId="{2501C30B-C2D1-48AE-9175-795687005221}" destId="{96BEE05C-B47E-4FE2-924F-8D4DD018ED31}" srcOrd="0" destOrd="0" presId="urn:microsoft.com/office/officeart/2005/8/layout/vProcess5"/>
    <dgm:cxn modelId="{7DAD1423-D1B6-444E-A9BF-749E8772B2E8}" type="presParOf" srcId="{2501C30B-C2D1-48AE-9175-795687005221}" destId="{A7FD9D00-2E5B-49CF-A6BD-F045942B415A}" srcOrd="1" destOrd="0" presId="urn:microsoft.com/office/officeart/2005/8/layout/vProcess5"/>
    <dgm:cxn modelId="{1D3DACAE-BFC1-45D3-85BB-1055DFD27969}" type="presParOf" srcId="{2501C30B-C2D1-48AE-9175-795687005221}" destId="{9F8BA4B2-9224-4DF3-A10E-F8B6E40AB51C}" srcOrd="2" destOrd="0" presId="urn:microsoft.com/office/officeart/2005/8/layout/vProcess5"/>
    <dgm:cxn modelId="{6FA09850-176F-4420-AD9F-C0B25CC72B92}" type="presParOf" srcId="{2501C30B-C2D1-48AE-9175-795687005221}" destId="{2B60C919-AD7D-4EEB-86BE-97E402E2814B}" srcOrd="3" destOrd="0" presId="urn:microsoft.com/office/officeart/2005/8/layout/vProcess5"/>
    <dgm:cxn modelId="{65BF6458-44E1-44A3-AD1F-9E68C3F647EF}" type="presParOf" srcId="{2501C30B-C2D1-48AE-9175-795687005221}" destId="{C4E533A1-05E4-40AF-9A12-F158129E3E71}" srcOrd="4" destOrd="0" presId="urn:microsoft.com/office/officeart/2005/8/layout/vProcess5"/>
    <dgm:cxn modelId="{8740884F-E1ED-4421-8E36-268D3C3308E1}" type="presParOf" srcId="{2501C30B-C2D1-48AE-9175-795687005221}" destId="{81469F56-6D96-4615-A485-30BF3E752751}" srcOrd="5" destOrd="0" presId="urn:microsoft.com/office/officeart/2005/8/layout/vProcess5"/>
    <dgm:cxn modelId="{761D6582-34EF-45D9-B9C3-610843379A67}" type="presParOf" srcId="{2501C30B-C2D1-48AE-9175-795687005221}" destId="{5E0DCD3E-295F-48AF-98DC-43CBD55A1208}" srcOrd="6" destOrd="0" presId="urn:microsoft.com/office/officeart/2005/8/layout/vProcess5"/>
    <dgm:cxn modelId="{23B79AC7-A2B6-4496-890B-AAABBF23BD21}" type="presParOf" srcId="{2501C30B-C2D1-48AE-9175-795687005221}" destId="{58DC36D6-8530-4E5D-BDDC-2937D5212994}" srcOrd="7" destOrd="0" presId="urn:microsoft.com/office/officeart/2005/8/layout/vProcess5"/>
    <dgm:cxn modelId="{BAC92ADE-79DB-424B-AE77-49683383C127}" type="presParOf" srcId="{2501C30B-C2D1-48AE-9175-795687005221}" destId="{8604C92B-08C9-4859-813F-D603188867A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99A35F-753F-4A70-BC7F-8924FCBC4C7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694CBB0-0F6D-42A0-9A8F-714F9533125D}">
      <dgm:prSet custT="1"/>
      <dgm:spPr/>
      <dgm:t>
        <a:bodyPr/>
        <a:lstStyle/>
        <a:p>
          <a:r>
            <a:rPr lang="en-US" sz="2000" dirty="0"/>
            <a:t>Build their confidence</a:t>
          </a:r>
          <a:r>
            <a:rPr lang="en-US" sz="1600" dirty="0"/>
            <a:t>.</a:t>
          </a:r>
        </a:p>
      </dgm:t>
    </dgm:pt>
    <dgm:pt modelId="{BB83F48B-7BFE-4144-8ED8-632D30504CCB}" type="parTrans" cxnId="{4B96AF0F-49F4-4EB5-816C-9470EEB2FE8A}">
      <dgm:prSet/>
      <dgm:spPr/>
      <dgm:t>
        <a:bodyPr/>
        <a:lstStyle/>
        <a:p>
          <a:endParaRPr lang="en-US"/>
        </a:p>
      </dgm:t>
    </dgm:pt>
    <dgm:pt modelId="{4F9E46A4-855E-4B1E-AADC-7C6C50DCFC8E}" type="sibTrans" cxnId="{4B96AF0F-49F4-4EB5-816C-9470EEB2FE8A}">
      <dgm:prSet/>
      <dgm:spPr/>
      <dgm:t>
        <a:bodyPr/>
        <a:lstStyle/>
        <a:p>
          <a:endParaRPr lang="en-US"/>
        </a:p>
      </dgm:t>
    </dgm:pt>
    <dgm:pt modelId="{3EB1B3A6-1393-4BEB-8489-107D90618A8B}">
      <dgm:prSet custT="1"/>
      <dgm:spPr/>
      <dgm:t>
        <a:bodyPr/>
        <a:lstStyle/>
        <a:p>
          <a:r>
            <a:rPr lang="en-US" sz="1600" dirty="0"/>
            <a:t>Help them recognize themselves as the authority and expert with the inherent knowledge of what is best for them and the freedom to make their own choices.</a:t>
          </a:r>
        </a:p>
      </dgm:t>
    </dgm:pt>
    <dgm:pt modelId="{41C11B4B-23A4-44E0-B026-D53D89DE1EEE}" type="parTrans" cxnId="{22F30024-ED9E-4185-ADE1-B27476151EA5}">
      <dgm:prSet/>
      <dgm:spPr/>
      <dgm:t>
        <a:bodyPr/>
        <a:lstStyle/>
        <a:p>
          <a:endParaRPr lang="en-US"/>
        </a:p>
      </dgm:t>
    </dgm:pt>
    <dgm:pt modelId="{907E7259-A399-4D85-B25E-7DA6D0F34725}" type="sibTrans" cxnId="{22F30024-ED9E-4185-ADE1-B27476151EA5}">
      <dgm:prSet/>
      <dgm:spPr/>
      <dgm:t>
        <a:bodyPr/>
        <a:lstStyle/>
        <a:p>
          <a:endParaRPr lang="en-US"/>
        </a:p>
      </dgm:t>
    </dgm:pt>
    <dgm:pt modelId="{E8534046-2488-4E1D-BA42-1D6839461A4A}">
      <dgm:prSet/>
      <dgm:spPr/>
      <dgm:t>
        <a:bodyPr/>
        <a:lstStyle/>
        <a:p>
          <a:r>
            <a:rPr lang="en-US"/>
            <a:t>Promote their ability to make choices with the heightened awareness of their best interests and values.</a:t>
          </a:r>
        </a:p>
      </dgm:t>
    </dgm:pt>
    <dgm:pt modelId="{03EE80C3-8A4A-4E28-8265-A2B2E7C121D1}" type="parTrans" cxnId="{8008DC01-18EC-4252-B927-125FD5D1C020}">
      <dgm:prSet/>
      <dgm:spPr/>
      <dgm:t>
        <a:bodyPr/>
        <a:lstStyle/>
        <a:p>
          <a:endParaRPr lang="en-US"/>
        </a:p>
      </dgm:t>
    </dgm:pt>
    <dgm:pt modelId="{00292EC1-A6D2-4168-BBBA-54407F5FE9D3}" type="sibTrans" cxnId="{8008DC01-18EC-4252-B927-125FD5D1C020}">
      <dgm:prSet/>
      <dgm:spPr/>
      <dgm:t>
        <a:bodyPr/>
        <a:lstStyle/>
        <a:p>
          <a:endParaRPr lang="en-US"/>
        </a:p>
      </dgm:t>
    </dgm:pt>
    <dgm:pt modelId="{493691D3-B710-4776-85DA-C0DD8D524E93}" type="pres">
      <dgm:prSet presAssocID="{D199A35F-753F-4A70-BC7F-8924FCBC4C7E}" presName="root" presStyleCnt="0">
        <dgm:presLayoutVars>
          <dgm:dir/>
          <dgm:resizeHandles val="exact"/>
        </dgm:presLayoutVars>
      </dgm:prSet>
      <dgm:spPr/>
    </dgm:pt>
    <dgm:pt modelId="{CC2DCD33-ECE9-47A4-9596-F40C9122F387}" type="pres">
      <dgm:prSet presAssocID="{6694CBB0-0F6D-42A0-9A8F-714F9533125D}" presName="compNode" presStyleCnt="0"/>
      <dgm:spPr/>
    </dgm:pt>
    <dgm:pt modelId="{F0DEF0B9-7A57-4E78-9AF2-8CBC8B9AA79E}" type="pres">
      <dgm:prSet presAssocID="{6694CBB0-0F6D-42A0-9A8F-714F9533125D}" presName="bgRect" presStyleLbl="bgShp" presStyleIdx="0" presStyleCnt="3"/>
      <dgm:spPr/>
    </dgm:pt>
    <dgm:pt modelId="{9B34EAF2-9125-4ED6-9579-E5EF85EF50C0}" type="pres">
      <dgm:prSet presAssocID="{6694CBB0-0F6D-42A0-9A8F-714F953312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ning Tools"/>
        </a:ext>
      </dgm:extLst>
    </dgm:pt>
    <dgm:pt modelId="{8F96C5B0-6C5F-4383-98F8-C74436E85014}" type="pres">
      <dgm:prSet presAssocID="{6694CBB0-0F6D-42A0-9A8F-714F9533125D}" presName="spaceRect" presStyleCnt="0"/>
      <dgm:spPr/>
    </dgm:pt>
    <dgm:pt modelId="{F4CB0095-81E6-46C9-A631-D7D6C0481EFD}" type="pres">
      <dgm:prSet presAssocID="{6694CBB0-0F6D-42A0-9A8F-714F9533125D}" presName="parTx" presStyleLbl="revTx" presStyleIdx="0" presStyleCnt="3">
        <dgm:presLayoutVars>
          <dgm:chMax val="0"/>
          <dgm:chPref val="0"/>
        </dgm:presLayoutVars>
      </dgm:prSet>
      <dgm:spPr/>
    </dgm:pt>
    <dgm:pt modelId="{94F42471-CECB-4FBD-9CDE-01347FDE387D}" type="pres">
      <dgm:prSet presAssocID="{4F9E46A4-855E-4B1E-AADC-7C6C50DCFC8E}" presName="sibTrans" presStyleCnt="0"/>
      <dgm:spPr/>
    </dgm:pt>
    <dgm:pt modelId="{5C62A2BA-F9D6-48DB-B48F-50538D14F13C}" type="pres">
      <dgm:prSet presAssocID="{3EB1B3A6-1393-4BEB-8489-107D90618A8B}" presName="compNode" presStyleCnt="0"/>
      <dgm:spPr/>
    </dgm:pt>
    <dgm:pt modelId="{A17E4511-1614-46EB-8534-2C0A0AA3C7AA}" type="pres">
      <dgm:prSet presAssocID="{3EB1B3A6-1393-4BEB-8489-107D90618A8B}" presName="bgRect" presStyleLbl="bgShp" presStyleIdx="1" presStyleCnt="3"/>
      <dgm:spPr/>
    </dgm:pt>
    <dgm:pt modelId="{C46468A2-98D7-4674-BA1D-EE4B4C3F6D28}" type="pres">
      <dgm:prSet presAssocID="{3EB1B3A6-1393-4BEB-8489-107D90618A8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740CB5DB-23F6-4BA1-B263-B165FD39F9AA}" type="pres">
      <dgm:prSet presAssocID="{3EB1B3A6-1393-4BEB-8489-107D90618A8B}" presName="spaceRect" presStyleCnt="0"/>
      <dgm:spPr/>
    </dgm:pt>
    <dgm:pt modelId="{13921BAF-F815-410B-B0D6-0E0E06884CE3}" type="pres">
      <dgm:prSet presAssocID="{3EB1B3A6-1393-4BEB-8489-107D90618A8B}" presName="parTx" presStyleLbl="revTx" presStyleIdx="1" presStyleCnt="3">
        <dgm:presLayoutVars>
          <dgm:chMax val="0"/>
          <dgm:chPref val="0"/>
        </dgm:presLayoutVars>
      </dgm:prSet>
      <dgm:spPr/>
    </dgm:pt>
    <dgm:pt modelId="{E7C6065F-90C8-41ED-9CAB-3CBB35AB0D30}" type="pres">
      <dgm:prSet presAssocID="{907E7259-A399-4D85-B25E-7DA6D0F34725}" presName="sibTrans" presStyleCnt="0"/>
      <dgm:spPr/>
    </dgm:pt>
    <dgm:pt modelId="{7A2840F8-9013-48B0-869A-5E0F75F03003}" type="pres">
      <dgm:prSet presAssocID="{E8534046-2488-4E1D-BA42-1D6839461A4A}" presName="compNode" presStyleCnt="0"/>
      <dgm:spPr/>
    </dgm:pt>
    <dgm:pt modelId="{DBC7BD3E-4D97-4276-B1A1-55E7FA787C25}" type="pres">
      <dgm:prSet presAssocID="{E8534046-2488-4E1D-BA42-1D6839461A4A}" presName="bgRect" presStyleLbl="bgShp" presStyleIdx="2" presStyleCnt="3"/>
      <dgm:spPr/>
    </dgm:pt>
    <dgm:pt modelId="{E616AB87-0134-4098-ABB5-D1EDB42456C9}" type="pres">
      <dgm:prSet presAssocID="{E8534046-2488-4E1D-BA42-1D6839461A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4024EC19-CB3A-4CA9-8CC2-7E0A60F788E0}" type="pres">
      <dgm:prSet presAssocID="{E8534046-2488-4E1D-BA42-1D6839461A4A}" presName="spaceRect" presStyleCnt="0"/>
      <dgm:spPr/>
    </dgm:pt>
    <dgm:pt modelId="{D45C4B81-EF25-4854-B54B-C14FD5A06592}" type="pres">
      <dgm:prSet presAssocID="{E8534046-2488-4E1D-BA42-1D6839461A4A}" presName="parTx" presStyleLbl="revTx" presStyleIdx="2" presStyleCnt="3">
        <dgm:presLayoutVars>
          <dgm:chMax val="0"/>
          <dgm:chPref val="0"/>
        </dgm:presLayoutVars>
      </dgm:prSet>
      <dgm:spPr/>
    </dgm:pt>
  </dgm:ptLst>
  <dgm:cxnLst>
    <dgm:cxn modelId="{8008DC01-18EC-4252-B927-125FD5D1C020}" srcId="{D199A35F-753F-4A70-BC7F-8924FCBC4C7E}" destId="{E8534046-2488-4E1D-BA42-1D6839461A4A}" srcOrd="2" destOrd="0" parTransId="{03EE80C3-8A4A-4E28-8265-A2B2E7C121D1}" sibTransId="{00292EC1-A6D2-4168-BBBA-54407F5FE9D3}"/>
    <dgm:cxn modelId="{CCCF340C-07E1-4015-A283-41BC82322448}" type="presOf" srcId="{6694CBB0-0F6D-42A0-9A8F-714F9533125D}" destId="{F4CB0095-81E6-46C9-A631-D7D6C0481EFD}" srcOrd="0" destOrd="0" presId="urn:microsoft.com/office/officeart/2018/2/layout/IconVerticalSolidList"/>
    <dgm:cxn modelId="{4B96AF0F-49F4-4EB5-816C-9470EEB2FE8A}" srcId="{D199A35F-753F-4A70-BC7F-8924FCBC4C7E}" destId="{6694CBB0-0F6D-42A0-9A8F-714F9533125D}" srcOrd="0" destOrd="0" parTransId="{BB83F48B-7BFE-4144-8ED8-632D30504CCB}" sibTransId="{4F9E46A4-855E-4B1E-AADC-7C6C50DCFC8E}"/>
    <dgm:cxn modelId="{B0C84714-C1B0-47A9-9EEF-C1D5B035CFFF}" type="presOf" srcId="{3EB1B3A6-1393-4BEB-8489-107D90618A8B}" destId="{13921BAF-F815-410B-B0D6-0E0E06884CE3}" srcOrd="0" destOrd="0" presId="urn:microsoft.com/office/officeart/2018/2/layout/IconVerticalSolidList"/>
    <dgm:cxn modelId="{22F30024-ED9E-4185-ADE1-B27476151EA5}" srcId="{D199A35F-753F-4A70-BC7F-8924FCBC4C7E}" destId="{3EB1B3A6-1393-4BEB-8489-107D90618A8B}" srcOrd="1" destOrd="0" parTransId="{41C11B4B-23A4-44E0-B026-D53D89DE1EEE}" sibTransId="{907E7259-A399-4D85-B25E-7DA6D0F34725}"/>
    <dgm:cxn modelId="{B6560EAB-DAB5-4C01-A3BB-EDC3D74A68D4}" type="presOf" srcId="{D199A35F-753F-4A70-BC7F-8924FCBC4C7E}" destId="{493691D3-B710-4776-85DA-C0DD8D524E93}" srcOrd="0" destOrd="0" presId="urn:microsoft.com/office/officeart/2018/2/layout/IconVerticalSolidList"/>
    <dgm:cxn modelId="{A8967DDE-E094-4CB8-B357-627DD75FEE85}" type="presOf" srcId="{E8534046-2488-4E1D-BA42-1D6839461A4A}" destId="{D45C4B81-EF25-4854-B54B-C14FD5A06592}" srcOrd="0" destOrd="0" presId="urn:microsoft.com/office/officeart/2018/2/layout/IconVerticalSolidList"/>
    <dgm:cxn modelId="{1BD634C2-D299-4379-B446-C1FB3E0B5AEB}" type="presParOf" srcId="{493691D3-B710-4776-85DA-C0DD8D524E93}" destId="{CC2DCD33-ECE9-47A4-9596-F40C9122F387}" srcOrd="0" destOrd="0" presId="urn:microsoft.com/office/officeart/2018/2/layout/IconVerticalSolidList"/>
    <dgm:cxn modelId="{E9F9C237-766C-40E9-919A-DE9A129095C2}" type="presParOf" srcId="{CC2DCD33-ECE9-47A4-9596-F40C9122F387}" destId="{F0DEF0B9-7A57-4E78-9AF2-8CBC8B9AA79E}" srcOrd="0" destOrd="0" presId="urn:microsoft.com/office/officeart/2018/2/layout/IconVerticalSolidList"/>
    <dgm:cxn modelId="{A69EC7A7-458A-47CA-A471-9E0A7F86FDBA}" type="presParOf" srcId="{CC2DCD33-ECE9-47A4-9596-F40C9122F387}" destId="{9B34EAF2-9125-4ED6-9579-E5EF85EF50C0}" srcOrd="1" destOrd="0" presId="urn:microsoft.com/office/officeart/2018/2/layout/IconVerticalSolidList"/>
    <dgm:cxn modelId="{F7369410-4A25-4C0B-86C2-28027DA4B6FE}" type="presParOf" srcId="{CC2DCD33-ECE9-47A4-9596-F40C9122F387}" destId="{8F96C5B0-6C5F-4383-98F8-C74436E85014}" srcOrd="2" destOrd="0" presId="urn:microsoft.com/office/officeart/2018/2/layout/IconVerticalSolidList"/>
    <dgm:cxn modelId="{6FE3A115-3B60-4EDD-B2AC-89F04F2B32AB}" type="presParOf" srcId="{CC2DCD33-ECE9-47A4-9596-F40C9122F387}" destId="{F4CB0095-81E6-46C9-A631-D7D6C0481EFD}" srcOrd="3" destOrd="0" presId="urn:microsoft.com/office/officeart/2018/2/layout/IconVerticalSolidList"/>
    <dgm:cxn modelId="{69C42197-DF53-475D-A48B-3C7275C8D3D8}" type="presParOf" srcId="{493691D3-B710-4776-85DA-C0DD8D524E93}" destId="{94F42471-CECB-4FBD-9CDE-01347FDE387D}" srcOrd="1" destOrd="0" presId="urn:microsoft.com/office/officeart/2018/2/layout/IconVerticalSolidList"/>
    <dgm:cxn modelId="{49D789BF-137C-4844-9C9B-EFD87588BAD1}" type="presParOf" srcId="{493691D3-B710-4776-85DA-C0DD8D524E93}" destId="{5C62A2BA-F9D6-48DB-B48F-50538D14F13C}" srcOrd="2" destOrd="0" presId="urn:microsoft.com/office/officeart/2018/2/layout/IconVerticalSolidList"/>
    <dgm:cxn modelId="{0ED85FC4-99B2-4385-BA5A-D7813A76882C}" type="presParOf" srcId="{5C62A2BA-F9D6-48DB-B48F-50538D14F13C}" destId="{A17E4511-1614-46EB-8534-2C0A0AA3C7AA}" srcOrd="0" destOrd="0" presId="urn:microsoft.com/office/officeart/2018/2/layout/IconVerticalSolidList"/>
    <dgm:cxn modelId="{7E2D82EE-67B1-4BA8-ACBA-49814116D148}" type="presParOf" srcId="{5C62A2BA-F9D6-48DB-B48F-50538D14F13C}" destId="{C46468A2-98D7-4674-BA1D-EE4B4C3F6D28}" srcOrd="1" destOrd="0" presId="urn:microsoft.com/office/officeart/2018/2/layout/IconVerticalSolidList"/>
    <dgm:cxn modelId="{D284B69B-3B70-4357-B1D3-38C2A35B8F8C}" type="presParOf" srcId="{5C62A2BA-F9D6-48DB-B48F-50538D14F13C}" destId="{740CB5DB-23F6-4BA1-B263-B165FD39F9AA}" srcOrd="2" destOrd="0" presId="urn:microsoft.com/office/officeart/2018/2/layout/IconVerticalSolidList"/>
    <dgm:cxn modelId="{2463EF5C-ABA9-4EA2-BFF2-BCE5D5A6DB83}" type="presParOf" srcId="{5C62A2BA-F9D6-48DB-B48F-50538D14F13C}" destId="{13921BAF-F815-410B-B0D6-0E0E06884CE3}" srcOrd="3" destOrd="0" presId="urn:microsoft.com/office/officeart/2018/2/layout/IconVerticalSolidList"/>
    <dgm:cxn modelId="{2F418F99-E24F-4E84-A7CE-AB92658FB74C}" type="presParOf" srcId="{493691D3-B710-4776-85DA-C0DD8D524E93}" destId="{E7C6065F-90C8-41ED-9CAB-3CBB35AB0D30}" srcOrd="3" destOrd="0" presId="urn:microsoft.com/office/officeart/2018/2/layout/IconVerticalSolidList"/>
    <dgm:cxn modelId="{455DCDBE-4CF9-442A-951C-6C1A18019605}" type="presParOf" srcId="{493691D3-B710-4776-85DA-C0DD8D524E93}" destId="{7A2840F8-9013-48B0-869A-5E0F75F03003}" srcOrd="4" destOrd="0" presId="urn:microsoft.com/office/officeart/2018/2/layout/IconVerticalSolidList"/>
    <dgm:cxn modelId="{5FB276AE-7F04-4B9E-BCFA-FF50B8C85814}" type="presParOf" srcId="{7A2840F8-9013-48B0-869A-5E0F75F03003}" destId="{DBC7BD3E-4D97-4276-B1A1-55E7FA787C25}" srcOrd="0" destOrd="0" presId="urn:microsoft.com/office/officeart/2018/2/layout/IconVerticalSolidList"/>
    <dgm:cxn modelId="{2B3D42DD-5B50-4D03-AC1A-A8BE0B452EB8}" type="presParOf" srcId="{7A2840F8-9013-48B0-869A-5E0F75F03003}" destId="{E616AB87-0134-4098-ABB5-D1EDB42456C9}" srcOrd="1" destOrd="0" presId="urn:microsoft.com/office/officeart/2018/2/layout/IconVerticalSolidList"/>
    <dgm:cxn modelId="{DE726064-22FB-47AF-8DB1-7F33A5C5F39C}" type="presParOf" srcId="{7A2840F8-9013-48B0-869A-5E0F75F03003}" destId="{4024EC19-CB3A-4CA9-8CC2-7E0A60F788E0}" srcOrd="2" destOrd="0" presId="urn:microsoft.com/office/officeart/2018/2/layout/IconVerticalSolidList"/>
    <dgm:cxn modelId="{A7C6EAF7-6124-41E0-B7C7-7E7E93882D17}" type="presParOf" srcId="{7A2840F8-9013-48B0-869A-5E0F75F03003}" destId="{D45C4B81-EF25-4854-B54B-C14FD5A0659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32B2E9-0EBD-4B88-95BD-625157DD9C78}"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51CD619D-77DC-4FE8-88A3-9DECCC6F423F}">
      <dgm:prSet/>
      <dgm:spPr/>
      <dgm:t>
        <a:bodyPr/>
        <a:lstStyle/>
        <a:p>
          <a:r>
            <a:rPr lang="en-US" dirty="0"/>
            <a:t>Identifying what stage of change a client is in allows the provider to better match what type of intervention to use.</a:t>
          </a:r>
        </a:p>
      </dgm:t>
    </dgm:pt>
    <dgm:pt modelId="{8AAD2CB5-AEA6-48C5-9822-9D034FAD8502}" type="parTrans" cxnId="{E3CBEF86-12B3-4B39-AD04-92B4163A6098}">
      <dgm:prSet/>
      <dgm:spPr/>
      <dgm:t>
        <a:bodyPr/>
        <a:lstStyle/>
        <a:p>
          <a:endParaRPr lang="en-US"/>
        </a:p>
      </dgm:t>
    </dgm:pt>
    <dgm:pt modelId="{F1074310-2A6E-4EA1-83D8-AF5566431646}" type="sibTrans" cxnId="{E3CBEF86-12B3-4B39-AD04-92B4163A6098}">
      <dgm:prSet/>
      <dgm:spPr/>
      <dgm:t>
        <a:bodyPr/>
        <a:lstStyle/>
        <a:p>
          <a:endParaRPr lang="en-US"/>
        </a:p>
      </dgm:t>
    </dgm:pt>
    <dgm:pt modelId="{8C65FA5B-5EA7-4A70-85B1-F2098CA27300}">
      <dgm:prSet/>
      <dgm:spPr/>
      <dgm:t>
        <a:bodyPr/>
        <a:lstStyle/>
        <a:p>
          <a:r>
            <a:rPr lang="en-US"/>
            <a:t>MI is useful for clients who are in the early stages of change.</a:t>
          </a:r>
        </a:p>
      </dgm:t>
    </dgm:pt>
    <dgm:pt modelId="{64E86A3F-FA66-48AC-BC43-122D969883E2}" type="parTrans" cxnId="{C05A7D41-A3E0-498B-96B1-8F4FD2004E9B}">
      <dgm:prSet/>
      <dgm:spPr/>
      <dgm:t>
        <a:bodyPr/>
        <a:lstStyle/>
        <a:p>
          <a:endParaRPr lang="en-US"/>
        </a:p>
      </dgm:t>
    </dgm:pt>
    <dgm:pt modelId="{39D71E55-0FEA-4849-8E70-A6A1BDEC672E}" type="sibTrans" cxnId="{C05A7D41-A3E0-498B-96B1-8F4FD2004E9B}">
      <dgm:prSet/>
      <dgm:spPr/>
      <dgm:t>
        <a:bodyPr/>
        <a:lstStyle/>
        <a:p>
          <a:endParaRPr lang="en-US"/>
        </a:p>
      </dgm:t>
    </dgm:pt>
    <dgm:pt modelId="{E773FAEB-AF2A-4C27-937F-88605BE7C0F5}">
      <dgm:prSet/>
      <dgm:spPr/>
      <dgm:t>
        <a:bodyPr/>
        <a:lstStyle/>
        <a:p>
          <a:r>
            <a:rPr lang="en-US" dirty="0"/>
            <a:t>The goal of MI should be to move the person into the next stage of change (i.e. from pre-contemplation to contemplation). One stage at a time</a:t>
          </a:r>
        </a:p>
      </dgm:t>
    </dgm:pt>
    <dgm:pt modelId="{D6B73C30-8DD5-4C9F-A2EF-B4F138311B97}" type="parTrans" cxnId="{7E89A631-6162-421E-83DD-1D43CBEBA7E8}">
      <dgm:prSet/>
      <dgm:spPr/>
      <dgm:t>
        <a:bodyPr/>
        <a:lstStyle/>
        <a:p>
          <a:endParaRPr lang="en-US"/>
        </a:p>
      </dgm:t>
    </dgm:pt>
    <dgm:pt modelId="{58663624-B715-4EBF-ACB4-DF469B8C15FE}" type="sibTrans" cxnId="{7E89A631-6162-421E-83DD-1D43CBEBA7E8}">
      <dgm:prSet/>
      <dgm:spPr/>
      <dgm:t>
        <a:bodyPr/>
        <a:lstStyle/>
        <a:p>
          <a:endParaRPr lang="en-US"/>
        </a:p>
      </dgm:t>
    </dgm:pt>
    <dgm:pt modelId="{A659C753-A2FB-468A-894C-93B8A3FD91A4}" type="pres">
      <dgm:prSet presAssocID="{6E32B2E9-0EBD-4B88-95BD-625157DD9C78}" presName="Name0" presStyleCnt="0">
        <dgm:presLayoutVars>
          <dgm:dir/>
          <dgm:animLvl val="lvl"/>
          <dgm:resizeHandles val="exact"/>
        </dgm:presLayoutVars>
      </dgm:prSet>
      <dgm:spPr/>
    </dgm:pt>
    <dgm:pt modelId="{837D1CA1-DD6D-4F51-B22B-BF3C741F037D}" type="pres">
      <dgm:prSet presAssocID="{E773FAEB-AF2A-4C27-937F-88605BE7C0F5}" presName="boxAndChildren" presStyleCnt="0"/>
      <dgm:spPr/>
    </dgm:pt>
    <dgm:pt modelId="{6BD10D31-11DF-4A20-9D24-56DB258EE9E5}" type="pres">
      <dgm:prSet presAssocID="{E773FAEB-AF2A-4C27-937F-88605BE7C0F5}" presName="parentTextBox" presStyleLbl="node1" presStyleIdx="0" presStyleCnt="3"/>
      <dgm:spPr/>
    </dgm:pt>
    <dgm:pt modelId="{17178E0A-2DC4-436B-83E0-14E76A684434}" type="pres">
      <dgm:prSet presAssocID="{39D71E55-0FEA-4849-8E70-A6A1BDEC672E}" presName="sp" presStyleCnt="0"/>
      <dgm:spPr/>
    </dgm:pt>
    <dgm:pt modelId="{7AFFECC1-5591-4C9A-AD16-7B26573EB482}" type="pres">
      <dgm:prSet presAssocID="{8C65FA5B-5EA7-4A70-85B1-F2098CA27300}" presName="arrowAndChildren" presStyleCnt="0"/>
      <dgm:spPr/>
    </dgm:pt>
    <dgm:pt modelId="{539B9AD9-898A-423E-A230-4D3A91A3787C}" type="pres">
      <dgm:prSet presAssocID="{8C65FA5B-5EA7-4A70-85B1-F2098CA27300}" presName="parentTextArrow" presStyleLbl="node1" presStyleIdx="1" presStyleCnt="3"/>
      <dgm:spPr/>
    </dgm:pt>
    <dgm:pt modelId="{0092A4F6-9F4D-49F4-BEC0-2689809E8ACB}" type="pres">
      <dgm:prSet presAssocID="{F1074310-2A6E-4EA1-83D8-AF5566431646}" presName="sp" presStyleCnt="0"/>
      <dgm:spPr/>
    </dgm:pt>
    <dgm:pt modelId="{571ACECA-0280-42F4-923C-40FADA086F2B}" type="pres">
      <dgm:prSet presAssocID="{51CD619D-77DC-4FE8-88A3-9DECCC6F423F}" presName="arrowAndChildren" presStyleCnt="0"/>
      <dgm:spPr/>
    </dgm:pt>
    <dgm:pt modelId="{547BB72F-DE32-4AE6-BF7F-D02888989DB6}" type="pres">
      <dgm:prSet presAssocID="{51CD619D-77DC-4FE8-88A3-9DECCC6F423F}" presName="parentTextArrow" presStyleLbl="node1" presStyleIdx="2" presStyleCnt="3"/>
      <dgm:spPr/>
    </dgm:pt>
  </dgm:ptLst>
  <dgm:cxnLst>
    <dgm:cxn modelId="{B69D6F01-8C7A-43D7-B218-7D39E15AFA4C}" type="presOf" srcId="{6E32B2E9-0EBD-4B88-95BD-625157DD9C78}" destId="{A659C753-A2FB-468A-894C-93B8A3FD91A4}" srcOrd="0" destOrd="0" presId="urn:microsoft.com/office/officeart/2005/8/layout/process4"/>
    <dgm:cxn modelId="{DFAA8D11-6196-447F-9EF1-1BC1DB17C4C7}" type="presOf" srcId="{8C65FA5B-5EA7-4A70-85B1-F2098CA27300}" destId="{539B9AD9-898A-423E-A230-4D3A91A3787C}" srcOrd="0" destOrd="0" presId="urn:microsoft.com/office/officeart/2005/8/layout/process4"/>
    <dgm:cxn modelId="{7E89A631-6162-421E-83DD-1D43CBEBA7E8}" srcId="{6E32B2E9-0EBD-4B88-95BD-625157DD9C78}" destId="{E773FAEB-AF2A-4C27-937F-88605BE7C0F5}" srcOrd="2" destOrd="0" parTransId="{D6B73C30-8DD5-4C9F-A2EF-B4F138311B97}" sibTransId="{58663624-B715-4EBF-ACB4-DF469B8C15FE}"/>
    <dgm:cxn modelId="{C05A7D41-A3E0-498B-96B1-8F4FD2004E9B}" srcId="{6E32B2E9-0EBD-4B88-95BD-625157DD9C78}" destId="{8C65FA5B-5EA7-4A70-85B1-F2098CA27300}" srcOrd="1" destOrd="0" parTransId="{64E86A3F-FA66-48AC-BC43-122D969883E2}" sibTransId="{39D71E55-0FEA-4849-8E70-A6A1BDEC672E}"/>
    <dgm:cxn modelId="{E3CBEF86-12B3-4B39-AD04-92B4163A6098}" srcId="{6E32B2E9-0EBD-4B88-95BD-625157DD9C78}" destId="{51CD619D-77DC-4FE8-88A3-9DECCC6F423F}" srcOrd="0" destOrd="0" parTransId="{8AAD2CB5-AEA6-48C5-9822-9D034FAD8502}" sibTransId="{F1074310-2A6E-4EA1-83D8-AF5566431646}"/>
    <dgm:cxn modelId="{6CE4AFC0-BE4C-4FE9-8CCA-BAB5074F2251}" type="presOf" srcId="{E773FAEB-AF2A-4C27-937F-88605BE7C0F5}" destId="{6BD10D31-11DF-4A20-9D24-56DB258EE9E5}" srcOrd="0" destOrd="0" presId="urn:microsoft.com/office/officeart/2005/8/layout/process4"/>
    <dgm:cxn modelId="{D5AACADC-45AE-4DD1-AEF2-01141D9B00FF}" type="presOf" srcId="{51CD619D-77DC-4FE8-88A3-9DECCC6F423F}" destId="{547BB72F-DE32-4AE6-BF7F-D02888989DB6}" srcOrd="0" destOrd="0" presId="urn:microsoft.com/office/officeart/2005/8/layout/process4"/>
    <dgm:cxn modelId="{94C12240-8ADC-48F1-86B8-16034ECF89D6}" type="presParOf" srcId="{A659C753-A2FB-468A-894C-93B8A3FD91A4}" destId="{837D1CA1-DD6D-4F51-B22B-BF3C741F037D}" srcOrd="0" destOrd="0" presId="urn:microsoft.com/office/officeart/2005/8/layout/process4"/>
    <dgm:cxn modelId="{B2785D20-8802-4DE2-9787-75BE0B59E24D}" type="presParOf" srcId="{837D1CA1-DD6D-4F51-B22B-BF3C741F037D}" destId="{6BD10D31-11DF-4A20-9D24-56DB258EE9E5}" srcOrd="0" destOrd="0" presId="urn:microsoft.com/office/officeart/2005/8/layout/process4"/>
    <dgm:cxn modelId="{D798E14F-4741-4F5D-AC1C-4639CA51F07D}" type="presParOf" srcId="{A659C753-A2FB-468A-894C-93B8A3FD91A4}" destId="{17178E0A-2DC4-436B-83E0-14E76A684434}" srcOrd="1" destOrd="0" presId="urn:microsoft.com/office/officeart/2005/8/layout/process4"/>
    <dgm:cxn modelId="{BFA3D6BA-11B1-4190-81B5-B6C30AA02EA5}" type="presParOf" srcId="{A659C753-A2FB-468A-894C-93B8A3FD91A4}" destId="{7AFFECC1-5591-4C9A-AD16-7B26573EB482}" srcOrd="2" destOrd="0" presId="urn:microsoft.com/office/officeart/2005/8/layout/process4"/>
    <dgm:cxn modelId="{F7B6ACD9-2578-42F9-BFA9-13D1EAE51EF9}" type="presParOf" srcId="{7AFFECC1-5591-4C9A-AD16-7B26573EB482}" destId="{539B9AD9-898A-423E-A230-4D3A91A3787C}" srcOrd="0" destOrd="0" presId="urn:microsoft.com/office/officeart/2005/8/layout/process4"/>
    <dgm:cxn modelId="{CBA17D44-0C10-4376-9C0A-4AE8DDB0DDBB}" type="presParOf" srcId="{A659C753-A2FB-468A-894C-93B8A3FD91A4}" destId="{0092A4F6-9F4D-49F4-BEC0-2689809E8ACB}" srcOrd="3" destOrd="0" presId="urn:microsoft.com/office/officeart/2005/8/layout/process4"/>
    <dgm:cxn modelId="{8E6415FF-F8B7-4DA4-B61D-5B3FBD5640A0}" type="presParOf" srcId="{A659C753-A2FB-468A-894C-93B8A3FD91A4}" destId="{571ACECA-0280-42F4-923C-40FADA086F2B}" srcOrd="4" destOrd="0" presId="urn:microsoft.com/office/officeart/2005/8/layout/process4"/>
    <dgm:cxn modelId="{073BCDD4-518E-4E40-9D20-F3DAEB6379B7}" type="presParOf" srcId="{571ACECA-0280-42F4-923C-40FADA086F2B}" destId="{547BB72F-DE32-4AE6-BF7F-D02888989DB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8E5B7-3BC2-4213-9ACD-52696FE6EB1C}">
      <dsp:nvSpPr>
        <dsp:cNvPr id="0" name=""/>
        <dsp:cNvSpPr/>
      </dsp:nvSpPr>
      <dsp:spPr>
        <a:xfrm>
          <a:off x="0" y="4606"/>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CE2B2-50A6-4085-AB7C-39B2BE66280C}">
      <dsp:nvSpPr>
        <dsp:cNvPr id="0" name=""/>
        <dsp:cNvSpPr/>
      </dsp:nvSpPr>
      <dsp:spPr>
        <a:xfrm>
          <a:off x="296829" y="225389"/>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3582C1-5A44-4791-AEFE-8C2458CD9715}">
      <dsp:nvSpPr>
        <dsp:cNvPr id="0" name=""/>
        <dsp:cNvSpPr/>
      </dsp:nvSpPr>
      <dsp:spPr>
        <a:xfrm>
          <a:off x="1133349" y="4606"/>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Sensitive Topics</a:t>
          </a:r>
        </a:p>
      </dsp:txBody>
      <dsp:txXfrm>
        <a:off x="1133349" y="4606"/>
        <a:ext cx="3808169" cy="981254"/>
      </dsp:txXfrm>
    </dsp:sp>
    <dsp:sp modelId="{3B891E99-42DA-4829-92E4-0C58DC02BD28}">
      <dsp:nvSpPr>
        <dsp:cNvPr id="0" name=""/>
        <dsp:cNvSpPr/>
      </dsp:nvSpPr>
      <dsp:spPr>
        <a:xfrm>
          <a:off x="0" y="1231175"/>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79573-C98D-44AE-A8E5-72D78322DD20}">
      <dsp:nvSpPr>
        <dsp:cNvPr id="0" name=""/>
        <dsp:cNvSpPr/>
      </dsp:nvSpPr>
      <dsp:spPr>
        <a:xfrm>
          <a:off x="296829" y="1451957"/>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8B9580-F9E0-47D4-87C8-F0A300BE0DD9}">
      <dsp:nvSpPr>
        <dsp:cNvPr id="0" name=""/>
        <dsp:cNvSpPr/>
      </dsp:nvSpPr>
      <dsp:spPr>
        <a:xfrm>
          <a:off x="1133349" y="1231175"/>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Demeanor of the Patient</a:t>
          </a:r>
        </a:p>
      </dsp:txBody>
      <dsp:txXfrm>
        <a:off x="1133349" y="1231175"/>
        <a:ext cx="3808169" cy="981254"/>
      </dsp:txXfrm>
    </dsp:sp>
    <dsp:sp modelId="{19B367CE-EE6F-4D0E-AFA6-18B9EEC06FDB}">
      <dsp:nvSpPr>
        <dsp:cNvPr id="0" name=""/>
        <dsp:cNvSpPr/>
      </dsp:nvSpPr>
      <dsp:spPr>
        <a:xfrm>
          <a:off x="0" y="2457744"/>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BFAAF-7BCE-44F3-B74C-1B317539276E}">
      <dsp:nvSpPr>
        <dsp:cNvPr id="0" name=""/>
        <dsp:cNvSpPr/>
      </dsp:nvSpPr>
      <dsp:spPr>
        <a:xfrm>
          <a:off x="296829" y="2678526"/>
          <a:ext cx="539690" cy="539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25A444-DFB3-4312-902A-2A7AD7730853}">
      <dsp:nvSpPr>
        <dsp:cNvPr id="0" name=""/>
        <dsp:cNvSpPr/>
      </dsp:nvSpPr>
      <dsp:spPr>
        <a:xfrm>
          <a:off x="1133349" y="2457744"/>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Language and Cultural Differences</a:t>
          </a:r>
        </a:p>
      </dsp:txBody>
      <dsp:txXfrm>
        <a:off x="1133349" y="2457744"/>
        <a:ext cx="3808169" cy="981254"/>
      </dsp:txXfrm>
    </dsp:sp>
    <dsp:sp modelId="{BF39AA5D-D832-42B3-9959-2409F4F435FC}">
      <dsp:nvSpPr>
        <dsp:cNvPr id="0" name=""/>
        <dsp:cNvSpPr/>
      </dsp:nvSpPr>
      <dsp:spPr>
        <a:xfrm>
          <a:off x="0" y="3684312"/>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4B749-4CB8-4B61-B09F-5CA773712C4D}">
      <dsp:nvSpPr>
        <dsp:cNvPr id="0" name=""/>
        <dsp:cNvSpPr/>
      </dsp:nvSpPr>
      <dsp:spPr>
        <a:xfrm>
          <a:off x="296829" y="3905095"/>
          <a:ext cx="539690" cy="539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5523C3-3A18-4601-B0D8-163964E19A01}">
      <dsp:nvSpPr>
        <dsp:cNvPr id="0" name=""/>
        <dsp:cNvSpPr/>
      </dsp:nvSpPr>
      <dsp:spPr>
        <a:xfrm>
          <a:off x="1133349" y="3684312"/>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dirty="0"/>
            <a:t>Education and Knowledge Base</a:t>
          </a:r>
        </a:p>
      </dsp:txBody>
      <dsp:txXfrm>
        <a:off x="1133349" y="3684312"/>
        <a:ext cx="3808169" cy="981254"/>
      </dsp:txXfrm>
    </dsp:sp>
    <dsp:sp modelId="{E61BF55E-7515-4A7D-8E98-632B895BB7F2}">
      <dsp:nvSpPr>
        <dsp:cNvPr id="0" name=""/>
        <dsp:cNvSpPr/>
      </dsp:nvSpPr>
      <dsp:spPr>
        <a:xfrm>
          <a:off x="0" y="4910881"/>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F177C-CD19-4349-850A-B7DBF3C146C1}">
      <dsp:nvSpPr>
        <dsp:cNvPr id="0" name=""/>
        <dsp:cNvSpPr/>
      </dsp:nvSpPr>
      <dsp:spPr>
        <a:xfrm>
          <a:off x="296829" y="5131663"/>
          <a:ext cx="539690" cy="539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9F1C00-C70B-4CD4-B6D6-87FB5F5A7FDB}">
      <dsp:nvSpPr>
        <dsp:cNvPr id="0" name=""/>
        <dsp:cNvSpPr/>
      </dsp:nvSpPr>
      <dsp:spPr>
        <a:xfrm>
          <a:off x="1133349" y="4910881"/>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dirty="0"/>
            <a:t>Other Issues?</a:t>
          </a:r>
        </a:p>
      </dsp:txBody>
      <dsp:txXfrm>
        <a:off x="1133349" y="4910881"/>
        <a:ext cx="3808169" cy="981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8784B-CE95-40D1-912A-0D9A9684A904}">
      <dsp:nvSpPr>
        <dsp:cNvPr id="0" name=""/>
        <dsp:cNvSpPr/>
      </dsp:nvSpPr>
      <dsp:spPr>
        <a:xfrm>
          <a:off x="0" y="437809"/>
          <a:ext cx="2673629" cy="1604177"/>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Express Empathy</a:t>
          </a:r>
        </a:p>
      </dsp:txBody>
      <dsp:txXfrm>
        <a:off x="0" y="437809"/>
        <a:ext cx="2673629" cy="1604177"/>
      </dsp:txXfrm>
    </dsp:sp>
    <dsp:sp modelId="{7C317A50-99BA-4E32-A83D-F1F3481D59C3}">
      <dsp:nvSpPr>
        <dsp:cNvPr id="0" name=""/>
        <dsp:cNvSpPr/>
      </dsp:nvSpPr>
      <dsp:spPr>
        <a:xfrm>
          <a:off x="2940992" y="437809"/>
          <a:ext cx="2673629" cy="1604177"/>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Develop Discrepancy</a:t>
          </a:r>
        </a:p>
      </dsp:txBody>
      <dsp:txXfrm>
        <a:off x="2940992" y="437809"/>
        <a:ext cx="2673629" cy="1604177"/>
      </dsp:txXfrm>
    </dsp:sp>
    <dsp:sp modelId="{A9EBBB6E-BCAA-484F-8E0F-029561312131}">
      <dsp:nvSpPr>
        <dsp:cNvPr id="0" name=""/>
        <dsp:cNvSpPr/>
      </dsp:nvSpPr>
      <dsp:spPr>
        <a:xfrm>
          <a:off x="5881985" y="437809"/>
          <a:ext cx="2673629" cy="1604177"/>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Rolling with Resistance</a:t>
          </a:r>
        </a:p>
      </dsp:txBody>
      <dsp:txXfrm>
        <a:off x="5881985" y="437809"/>
        <a:ext cx="2673629" cy="1604177"/>
      </dsp:txXfrm>
    </dsp:sp>
    <dsp:sp modelId="{41A05C97-6896-4F7C-B2EC-EECEBF90407F}">
      <dsp:nvSpPr>
        <dsp:cNvPr id="0" name=""/>
        <dsp:cNvSpPr/>
      </dsp:nvSpPr>
      <dsp:spPr>
        <a:xfrm>
          <a:off x="0" y="2309350"/>
          <a:ext cx="2673629" cy="1604177"/>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Supporting Self-Efficacy</a:t>
          </a:r>
        </a:p>
      </dsp:txBody>
      <dsp:txXfrm>
        <a:off x="0" y="2309350"/>
        <a:ext cx="2673629" cy="1604177"/>
      </dsp:txXfrm>
    </dsp:sp>
    <dsp:sp modelId="{0C517701-B5E7-491E-97B7-AB85A9C171DF}">
      <dsp:nvSpPr>
        <dsp:cNvPr id="0" name=""/>
        <dsp:cNvSpPr/>
      </dsp:nvSpPr>
      <dsp:spPr>
        <a:xfrm>
          <a:off x="2940992" y="2309350"/>
          <a:ext cx="2673629" cy="1604177"/>
        </a:xfrm>
        <a:prstGeom prst="rect">
          <a:avLst/>
        </a:prstGeom>
        <a:solidFill>
          <a:schemeClr val="accent2">
            <a:hueOff val="-2344584"/>
            <a:satOff val="38774"/>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 Examination and Resolution of Ambivalence </a:t>
          </a:r>
        </a:p>
      </dsp:txBody>
      <dsp:txXfrm>
        <a:off x="2940992" y="2309350"/>
        <a:ext cx="2673629" cy="1604177"/>
      </dsp:txXfrm>
    </dsp:sp>
    <dsp:sp modelId="{B366B681-D0F6-4321-928A-73641D6C9E63}">
      <dsp:nvSpPr>
        <dsp:cNvPr id="0" name=""/>
        <dsp:cNvSpPr/>
      </dsp:nvSpPr>
      <dsp:spPr>
        <a:xfrm>
          <a:off x="5881985" y="2309350"/>
          <a:ext cx="2673629" cy="1604177"/>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Avoid Arguing</a:t>
          </a:r>
        </a:p>
      </dsp:txBody>
      <dsp:txXfrm>
        <a:off x="5881985" y="2309350"/>
        <a:ext cx="2673629" cy="1604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DF149-321E-4E78-B95A-A646E4E429BD}">
      <dsp:nvSpPr>
        <dsp:cNvPr id="0" name=""/>
        <dsp:cNvSpPr/>
      </dsp:nvSpPr>
      <dsp:spPr>
        <a:xfrm>
          <a:off x="0" y="623"/>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46556-7F46-455F-83DD-F9245D2C319F}">
      <dsp:nvSpPr>
        <dsp:cNvPr id="0" name=""/>
        <dsp:cNvSpPr/>
      </dsp:nvSpPr>
      <dsp:spPr>
        <a:xfrm>
          <a:off x="0" y="623"/>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Approaching resistance with nonresistance. </a:t>
          </a:r>
        </a:p>
      </dsp:txBody>
      <dsp:txXfrm>
        <a:off x="0" y="623"/>
        <a:ext cx="4869656" cy="1020830"/>
      </dsp:txXfrm>
    </dsp:sp>
    <dsp:sp modelId="{2E040FFD-254C-4C35-BF2A-8C26AF4AE9B7}">
      <dsp:nvSpPr>
        <dsp:cNvPr id="0" name=""/>
        <dsp:cNvSpPr/>
      </dsp:nvSpPr>
      <dsp:spPr>
        <a:xfrm>
          <a:off x="0" y="1021453"/>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0BE866-B26D-442B-8D19-A9322505CDED}">
      <dsp:nvSpPr>
        <dsp:cNvPr id="0" name=""/>
        <dsp:cNvSpPr/>
      </dsp:nvSpPr>
      <dsp:spPr>
        <a:xfrm>
          <a:off x="0" y="1021453"/>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Reflecting what the client has said in a way that is neutral.</a:t>
          </a:r>
        </a:p>
      </dsp:txBody>
      <dsp:txXfrm>
        <a:off x="0" y="1021453"/>
        <a:ext cx="4869656" cy="1020830"/>
      </dsp:txXfrm>
    </dsp:sp>
    <dsp:sp modelId="{72B0F11D-B9FD-4A36-B2A1-463FD167F561}">
      <dsp:nvSpPr>
        <dsp:cNvPr id="0" name=""/>
        <dsp:cNvSpPr/>
      </dsp:nvSpPr>
      <dsp:spPr>
        <a:xfrm>
          <a:off x="0" y="2042284"/>
          <a:ext cx="486965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A25584-F1B3-4DC2-B168-5926CD6C1E7D}">
      <dsp:nvSpPr>
        <dsp:cNvPr id="0" name=""/>
        <dsp:cNvSpPr/>
      </dsp:nvSpPr>
      <dsp:spPr>
        <a:xfrm>
          <a:off x="0" y="2042284"/>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It is not repeating word for word what they said. </a:t>
          </a:r>
        </a:p>
      </dsp:txBody>
      <dsp:txXfrm>
        <a:off x="0" y="2042284"/>
        <a:ext cx="4869656" cy="1020830"/>
      </dsp:txXfrm>
    </dsp:sp>
    <dsp:sp modelId="{AA5DBEB9-BAD3-4EE8-9AF9-9412ED1B92B6}">
      <dsp:nvSpPr>
        <dsp:cNvPr id="0" name=""/>
        <dsp:cNvSpPr/>
      </dsp:nvSpPr>
      <dsp:spPr>
        <a:xfrm>
          <a:off x="0" y="3063115"/>
          <a:ext cx="486965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B7CFF-B59E-4AA5-B2BE-7DA918C1923C}">
      <dsp:nvSpPr>
        <dsp:cNvPr id="0" name=""/>
        <dsp:cNvSpPr/>
      </dsp:nvSpPr>
      <dsp:spPr>
        <a:xfrm>
          <a:off x="0" y="3063115"/>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Reflect not only what they are saying, but their emotional responses.</a:t>
          </a:r>
        </a:p>
      </dsp:txBody>
      <dsp:txXfrm>
        <a:off x="0" y="3063115"/>
        <a:ext cx="4869656" cy="1020830"/>
      </dsp:txXfrm>
    </dsp:sp>
    <dsp:sp modelId="{927A6D4E-44AA-4D0C-9D57-FA4C01712891}">
      <dsp:nvSpPr>
        <dsp:cNvPr id="0" name=""/>
        <dsp:cNvSpPr/>
      </dsp:nvSpPr>
      <dsp:spPr>
        <a:xfrm>
          <a:off x="0" y="4083946"/>
          <a:ext cx="486965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9E9543-2D64-4548-B018-3E3FF0B5F1AA}">
      <dsp:nvSpPr>
        <dsp:cNvPr id="0" name=""/>
        <dsp:cNvSpPr/>
      </dsp:nvSpPr>
      <dsp:spPr>
        <a:xfrm>
          <a:off x="0" y="4083946"/>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Acknowledges and validates what the client has said and sometimes can elicit an opposite response.</a:t>
          </a:r>
        </a:p>
      </dsp:txBody>
      <dsp:txXfrm>
        <a:off x="0" y="4083946"/>
        <a:ext cx="4869656" cy="1020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7DC64-9509-48EE-9A46-7E6408DB1189}">
      <dsp:nvSpPr>
        <dsp:cNvPr id="0" name=""/>
        <dsp:cNvSpPr/>
      </dsp:nvSpPr>
      <dsp:spPr>
        <a:xfrm>
          <a:off x="0" y="588180"/>
          <a:ext cx="4869656" cy="12635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Defuse resistance by helping the client to shift his/her focus away from obstacles and barriers.</a:t>
          </a:r>
        </a:p>
      </dsp:txBody>
      <dsp:txXfrm>
        <a:off x="61684" y="649864"/>
        <a:ext cx="4746288" cy="1140231"/>
      </dsp:txXfrm>
    </dsp:sp>
    <dsp:sp modelId="{60746B00-181A-4D78-BF12-19DAF51C5819}">
      <dsp:nvSpPr>
        <dsp:cNvPr id="0" name=""/>
        <dsp:cNvSpPr/>
      </dsp:nvSpPr>
      <dsp:spPr>
        <a:xfrm>
          <a:off x="0" y="1920900"/>
          <a:ext cx="4869656" cy="1263599"/>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Often it is not motivational to address resistant or counter-motivational topics.</a:t>
          </a:r>
        </a:p>
      </dsp:txBody>
      <dsp:txXfrm>
        <a:off x="61684" y="1982584"/>
        <a:ext cx="4746288" cy="1140231"/>
      </dsp:txXfrm>
    </dsp:sp>
    <dsp:sp modelId="{DFB4FA26-E0C0-4ED8-BBD5-7A552CB8025D}">
      <dsp:nvSpPr>
        <dsp:cNvPr id="0" name=""/>
        <dsp:cNvSpPr/>
      </dsp:nvSpPr>
      <dsp:spPr>
        <a:xfrm>
          <a:off x="0" y="3253620"/>
          <a:ext cx="4869656" cy="126359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Focus on potential strengths or positives in their life.</a:t>
          </a:r>
        </a:p>
      </dsp:txBody>
      <dsp:txXfrm>
        <a:off x="61684" y="3315304"/>
        <a:ext cx="4746288" cy="1140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775D0-C47C-4752-833E-7EC2DCA30469}">
      <dsp:nvSpPr>
        <dsp:cNvPr id="0" name=""/>
        <dsp:cNvSpPr/>
      </dsp:nvSpPr>
      <dsp:spPr>
        <a:xfrm>
          <a:off x="1052690" y="841797"/>
          <a:ext cx="1695937" cy="169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CDD9D-069A-49C6-8899-CDAC0490D247}">
      <dsp:nvSpPr>
        <dsp:cNvPr id="0" name=""/>
        <dsp:cNvSpPr/>
      </dsp:nvSpPr>
      <dsp:spPr>
        <a:xfrm>
          <a:off x="16284" y="2964165"/>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Ambivalence is a state of mind in which a person has conflicting feelings about something.</a:t>
          </a:r>
        </a:p>
      </dsp:txBody>
      <dsp:txXfrm>
        <a:off x="16284" y="2964165"/>
        <a:ext cx="3768750" cy="720000"/>
      </dsp:txXfrm>
    </dsp:sp>
    <dsp:sp modelId="{17DCBD96-FA92-49A7-B611-F655CD384261}">
      <dsp:nvSpPr>
        <dsp:cNvPr id="0" name=""/>
        <dsp:cNvSpPr/>
      </dsp:nvSpPr>
      <dsp:spPr>
        <a:xfrm>
          <a:off x="5480971" y="841797"/>
          <a:ext cx="1695937" cy="169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0EFEDD-BF8D-4685-AAB7-C994E0D64588}">
      <dsp:nvSpPr>
        <dsp:cNvPr id="0" name=""/>
        <dsp:cNvSpPr/>
      </dsp:nvSpPr>
      <dsp:spPr>
        <a:xfrm>
          <a:off x="4444565" y="2964165"/>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Ambivalence is not reluctance to do something, but rather conflict about choosing between two courses of action.</a:t>
          </a:r>
        </a:p>
      </dsp:txBody>
      <dsp:txXfrm>
        <a:off x="4444565" y="2964165"/>
        <a:ext cx="37687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D9D00-2E5B-49CF-A6BD-F045942B415A}">
      <dsp:nvSpPr>
        <dsp:cNvPr id="0" name=""/>
        <dsp:cNvSpPr/>
      </dsp:nvSpPr>
      <dsp:spPr>
        <a:xfrm>
          <a:off x="0" y="0"/>
          <a:ext cx="7272272" cy="13054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Seek to identify inconsistencies between clients intrinsically held values desires and their current behaviors.</a:t>
          </a:r>
        </a:p>
      </dsp:txBody>
      <dsp:txXfrm>
        <a:off x="38234" y="38234"/>
        <a:ext cx="5863642" cy="1228933"/>
      </dsp:txXfrm>
    </dsp:sp>
    <dsp:sp modelId="{9F8BA4B2-9224-4DF3-A10E-F8B6E40AB51C}">
      <dsp:nvSpPr>
        <dsp:cNvPr id="0" name=""/>
        <dsp:cNvSpPr/>
      </dsp:nvSpPr>
      <dsp:spPr>
        <a:xfrm>
          <a:off x="641671" y="1522968"/>
          <a:ext cx="7272272" cy="1305401"/>
        </a:xfrm>
        <a:prstGeom prst="roundRect">
          <a:avLst>
            <a:gd name="adj" fmla="val 10000"/>
          </a:avLst>
        </a:prstGeom>
        <a:solidFill>
          <a:schemeClr val="accent2">
            <a:hueOff val="-1465365"/>
            <a:satOff val="24233"/>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Difference between how the person is now and where they would like to be in the future.</a:t>
          </a:r>
        </a:p>
      </dsp:txBody>
      <dsp:txXfrm>
        <a:off x="679905" y="1561202"/>
        <a:ext cx="5705622" cy="1228933"/>
      </dsp:txXfrm>
    </dsp:sp>
    <dsp:sp modelId="{2B60C919-AD7D-4EEB-86BE-97E402E2814B}">
      <dsp:nvSpPr>
        <dsp:cNvPr id="0" name=""/>
        <dsp:cNvSpPr/>
      </dsp:nvSpPr>
      <dsp:spPr>
        <a:xfrm>
          <a:off x="1283342" y="3045936"/>
          <a:ext cx="7272272" cy="1305401"/>
        </a:xfrm>
        <a:prstGeom prst="roundRect">
          <a:avLst>
            <a:gd name="adj" fmla="val 10000"/>
          </a:avLst>
        </a:prstGeom>
        <a:solidFill>
          <a:schemeClr val="accent2">
            <a:hueOff val="-2930730"/>
            <a:satOff val="48467"/>
            <a:lumOff val="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This cognitive dissonance is necessary for change to occur.</a:t>
          </a:r>
        </a:p>
      </dsp:txBody>
      <dsp:txXfrm>
        <a:off x="1321576" y="3084170"/>
        <a:ext cx="5705622" cy="1228933"/>
      </dsp:txXfrm>
    </dsp:sp>
    <dsp:sp modelId="{C4E533A1-05E4-40AF-9A12-F158129E3E71}">
      <dsp:nvSpPr>
        <dsp:cNvPr id="0" name=""/>
        <dsp:cNvSpPr/>
      </dsp:nvSpPr>
      <dsp:spPr>
        <a:xfrm>
          <a:off x="6423761"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14676" y="989929"/>
        <a:ext cx="466680" cy="638504"/>
      </dsp:txXfrm>
    </dsp:sp>
    <dsp:sp modelId="{81469F56-6D96-4615-A485-30BF3E752751}">
      <dsp:nvSpPr>
        <dsp:cNvPr id="0" name=""/>
        <dsp:cNvSpPr/>
      </dsp:nvSpPr>
      <dsp:spPr>
        <a:xfrm>
          <a:off x="7065432" y="2504195"/>
          <a:ext cx="848510" cy="848510"/>
        </a:xfrm>
        <a:prstGeom prst="downArrow">
          <a:avLst>
            <a:gd name="adj1" fmla="val 55000"/>
            <a:gd name="adj2" fmla="val 45000"/>
          </a:avLst>
        </a:prstGeom>
        <a:solidFill>
          <a:schemeClr val="accent2">
            <a:tint val="40000"/>
            <a:alpha val="90000"/>
            <a:hueOff val="-4020819"/>
            <a:satOff val="60604"/>
            <a:lumOff val="3959"/>
            <a:alphaOff val="0"/>
          </a:schemeClr>
        </a:solidFill>
        <a:ln w="25400" cap="flat" cmpd="sng" algn="ctr">
          <a:solidFill>
            <a:schemeClr val="accent2">
              <a:tint val="40000"/>
              <a:alpha val="90000"/>
              <a:hueOff val="-4020819"/>
              <a:satOff val="60604"/>
              <a:lumOff val="39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256347" y="2504195"/>
        <a:ext cx="466680" cy="6385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EF0B9-7A57-4E78-9AF2-8CBC8B9AA79E}">
      <dsp:nvSpPr>
        <dsp:cNvPr id="0" name=""/>
        <dsp:cNvSpPr/>
      </dsp:nvSpPr>
      <dsp:spPr>
        <a:xfrm>
          <a:off x="0" y="719"/>
          <a:ext cx="4941519" cy="16843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34EAF2-9125-4ED6-9579-E5EF85EF50C0}">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CB0095-81E6-46C9-A631-D7D6C0481EFD}">
      <dsp:nvSpPr>
        <dsp:cNvPr id="0" name=""/>
        <dsp:cNvSpPr/>
      </dsp:nvSpPr>
      <dsp:spPr>
        <a:xfrm>
          <a:off x="1945450" y="719"/>
          <a:ext cx="2996068"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889000">
            <a:lnSpc>
              <a:spcPct val="90000"/>
            </a:lnSpc>
            <a:spcBef>
              <a:spcPct val="0"/>
            </a:spcBef>
            <a:spcAft>
              <a:spcPct val="35000"/>
            </a:spcAft>
            <a:buNone/>
          </a:pPr>
          <a:r>
            <a:rPr lang="en-US" sz="2000" kern="1200" dirty="0"/>
            <a:t>Build their confidence</a:t>
          </a:r>
          <a:r>
            <a:rPr lang="en-US" sz="1600" kern="1200" dirty="0"/>
            <a:t>.</a:t>
          </a:r>
        </a:p>
      </dsp:txBody>
      <dsp:txXfrm>
        <a:off x="1945450" y="719"/>
        <a:ext cx="2996068" cy="1684372"/>
      </dsp:txXfrm>
    </dsp:sp>
    <dsp:sp modelId="{A17E4511-1614-46EB-8534-2C0A0AA3C7AA}">
      <dsp:nvSpPr>
        <dsp:cNvPr id="0" name=""/>
        <dsp:cNvSpPr/>
      </dsp:nvSpPr>
      <dsp:spPr>
        <a:xfrm>
          <a:off x="0" y="2106185"/>
          <a:ext cx="4941519" cy="16843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6468A2-98D7-4674-BA1D-EE4B4C3F6D28}">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921BAF-F815-410B-B0D6-0E0E06884CE3}">
      <dsp:nvSpPr>
        <dsp:cNvPr id="0" name=""/>
        <dsp:cNvSpPr/>
      </dsp:nvSpPr>
      <dsp:spPr>
        <a:xfrm>
          <a:off x="1945450" y="2106185"/>
          <a:ext cx="2996068"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711200">
            <a:lnSpc>
              <a:spcPct val="90000"/>
            </a:lnSpc>
            <a:spcBef>
              <a:spcPct val="0"/>
            </a:spcBef>
            <a:spcAft>
              <a:spcPct val="35000"/>
            </a:spcAft>
            <a:buNone/>
          </a:pPr>
          <a:r>
            <a:rPr lang="en-US" sz="1600" kern="1200" dirty="0"/>
            <a:t>Help them recognize themselves as the authority and expert with the inherent knowledge of what is best for them and the freedom to make their own choices.</a:t>
          </a:r>
        </a:p>
      </dsp:txBody>
      <dsp:txXfrm>
        <a:off x="1945450" y="2106185"/>
        <a:ext cx="2996068" cy="1684372"/>
      </dsp:txXfrm>
    </dsp:sp>
    <dsp:sp modelId="{DBC7BD3E-4D97-4276-B1A1-55E7FA787C25}">
      <dsp:nvSpPr>
        <dsp:cNvPr id="0" name=""/>
        <dsp:cNvSpPr/>
      </dsp:nvSpPr>
      <dsp:spPr>
        <a:xfrm>
          <a:off x="0" y="4211650"/>
          <a:ext cx="4941519" cy="16843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6AB87-0134-4098-ABB5-D1EDB42456C9}">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5C4B81-EF25-4854-B54B-C14FD5A06592}">
      <dsp:nvSpPr>
        <dsp:cNvPr id="0" name=""/>
        <dsp:cNvSpPr/>
      </dsp:nvSpPr>
      <dsp:spPr>
        <a:xfrm>
          <a:off x="1945450" y="4211650"/>
          <a:ext cx="2996068"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844550">
            <a:lnSpc>
              <a:spcPct val="90000"/>
            </a:lnSpc>
            <a:spcBef>
              <a:spcPct val="0"/>
            </a:spcBef>
            <a:spcAft>
              <a:spcPct val="35000"/>
            </a:spcAft>
            <a:buNone/>
          </a:pPr>
          <a:r>
            <a:rPr lang="en-US" sz="1900" kern="1200"/>
            <a:t>Promote their ability to make choices with the heightened awareness of their best interests and values.</a:t>
          </a:r>
        </a:p>
      </dsp:txBody>
      <dsp:txXfrm>
        <a:off x="1945450" y="4211650"/>
        <a:ext cx="2996068" cy="16843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10D31-11DF-4A20-9D24-56DB258EE9E5}">
      <dsp:nvSpPr>
        <dsp:cNvPr id="0" name=""/>
        <dsp:cNvSpPr/>
      </dsp:nvSpPr>
      <dsp:spPr>
        <a:xfrm>
          <a:off x="0" y="4438790"/>
          <a:ext cx="5431536" cy="145691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The goal of MI should be to move the person into the next stage of change (i.e. from pre-contemplation to contemplation). One stage at a time</a:t>
          </a:r>
        </a:p>
      </dsp:txBody>
      <dsp:txXfrm>
        <a:off x="0" y="4438790"/>
        <a:ext cx="5431536" cy="1456910"/>
      </dsp:txXfrm>
    </dsp:sp>
    <dsp:sp modelId="{539B9AD9-898A-423E-A230-4D3A91A3787C}">
      <dsp:nvSpPr>
        <dsp:cNvPr id="0" name=""/>
        <dsp:cNvSpPr/>
      </dsp:nvSpPr>
      <dsp:spPr>
        <a:xfrm rot="10800000">
          <a:off x="0" y="2219916"/>
          <a:ext cx="5431536" cy="2240727"/>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MI is useful for clients who are in the early stages of change.</a:t>
          </a:r>
        </a:p>
      </dsp:txBody>
      <dsp:txXfrm rot="10800000">
        <a:off x="0" y="2219916"/>
        <a:ext cx="5431536" cy="1455957"/>
      </dsp:txXfrm>
    </dsp:sp>
    <dsp:sp modelId="{547BB72F-DE32-4AE6-BF7F-D02888989DB6}">
      <dsp:nvSpPr>
        <dsp:cNvPr id="0" name=""/>
        <dsp:cNvSpPr/>
      </dsp:nvSpPr>
      <dsp:spPr>
        <a:xfrm rot="10800000">
          <a:off x="0" y="1042"/>
          <a:ext cx="5431536" cy="2240727"/>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Identifying what stage of change a client is in allows the provider to better match what type of intervention to use.</a:t>
          </a:r>
        </a:p>
      </dsp:txBody>
      <dsp:txXfrm rot="10800000">
        <a:off x="0" y="1042"/>
        <a:ext cx="5431536" cy="14559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518E6-1CE1-4CBE-A75E-BCD4839F062F}" type="datetimeFigureOut">
              <a:rPr lang="en-US" smtClean="0"/>
              <a:t>10/5/2020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E34E7-69C5-4359-88AA-4CC7520B1E93}" type="slidenum">
              <a:rPr lang="en-US" smtClean="0"/>
              <a:t>‹#›</a:t>
            </a:fld>
            <a:endParaRPr lang="en-US"/>
          </a:p>
        </p:txBody>
      </p:sp>
    </p:spTree>
    <p:extLst>
      <p:ext uri="{BB962C8B-B14F-4D97-AF65-F5344CB8AC3E}">
        <p14:creationId xmlns:p14="http://schemas.microsoft.com/office/powerpoint/2010/main" val="133050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a:t>
            </a:r>
            <a:r>
              <a:rPr lang="en-US" baseline="0" dirty="0"/>
              <a:t> predicated on the belief that the client is the expert on their lives and has the inherent knowledge of what is best for them. It works to empower them and give them the authority to make changes in their life.</a:t>
            </a:r>
            <a:endParaRPr lang="en-US" dirty="0"/>
          </a:p>
        </p:txBody>
      </p:sp>
      <p:sp>
        <p:nvSpPr>
          <p:cNvPr id="4" name="Slide Number Placeholder 3"/>
          <p:cNvSpPr>
            <a:spLocks noGrp="1"/>
          </p:cNvSpPr>
          <p:nvPr>
            <p:ph type="sldNum" sz="quarter" idx="10"/>
          </p:nvPr>
        </p:nvSpPr>
        <p:spPr/>
        <p:txBody>
          <a:bodyPr/>
          <a:lstStyle/>
          <a:p>
            <a:fld id="{AEAE7C2C-9089-9A4D-9E8F-81C2857E442C}"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Empathy in action- responding to the nonverbals- ex. Leave me alone, give me my space- working with a teen</a:t>
            </a:r>
          </a:p>
        </p:txBody>
      </p:sp>
      <p:sp>
        <p:nvSpPr>
          <p:cNvPr id="4" name="Slide Number Placeholder 3"/>
          <p:cNvSpPr>
            <a:spLocks noGrp="1"/>
          </p:cNvSpPr>
          <p:nvPr>
            <p:ph type="sldNum" sz="quarter" idx="5"/>
          </p:nvPr>
        </p:nvSpPr>
        <p:spPr/>
        <p:txBody>
          <a:bodyPr/>
          <a:lstStyle/>
          <a:p>
            <a:fld id="{94BE34E7-69C5-4359-88AA-4CC7520B1E93}" type="slidenum">
              <a:rPr lang="en-US" smtClean="0"/>
              <a:t>8</a:t>
            </a:fld>
            <a:endParaRPr lang="en-US"/>
          </a:p>
        </p:txBody>
      </p:sp>
    </p:spTree>
    <p:extLst>
      <p:ext uri="{BB962C8B-B14F-4D97-AF65-F5344CB8AC3E}">
        <p14:creationId xmlns:p14="http://schemas.microsoft.com/office/powerpoint/2010/main" val="297998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Client: But I can’t quit drinking!</a:t>
            </a:r>
            <a:r>
              <a:rPr lang="en-US" baseline="0" dirty="0"/>
              <a:t> All of my friends drink!</a:t>
            </a:r>
          </a:p>
          <a:p>
            <a:r>
              <a:rPr lang="en-US" baseline="0" dirty="0"/>
              <a:t>Counselor: And it may very well be that way when we’re through. You may decide that it isn’t worth it to quit drinking or that it is too difficult to make the change. That will be up to you.</a:t>
            </a:r>
          </a:p>
          <a:p>
            <a:endParaRPr lang="en-US" baseline="0" dirty="0"/>
          </a:p>
          <a:p>
            <a:r>
              <a:rPr lang="en-US" baseline="0" dirty="0"/>
              <a:t>Avoids arguing, you’re not here to tell them not to drink or use!!!</a:t>
            </a:r>
          </a:p>
          <a:p>
            <a:endParaRPr lang="en-US" dirty="0"/>
          </a:p>
        </p:txBody>
      </p:sp>
      <p:sp>
        <p:nvSpPr>
          <p:cNvPr id="4" name="Slide Number Placeholder 3"/>
          <p:cNvSpPr>
            <a:spLocks noGrp="1"/>
          </p:cNvSpPr>
          <p:nvPr>
            <p:ph type="sldNum" sz="quarter" idx="10"/>
          </p:nvPr>
        </p:nvSpPr>
        <p:spPr/>
        <p:txBody>
          <a:bodyPr/>
          <a:lstStyle/>
          <a:p>
            <a:fld id="{AEAE7C2C-9089-9A4D-9E8F-81C2857E442C}"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Arial Unicode MS" charset="0"/>
                <a:ea typeface="Arial Unicode MS" charset="0"/>
                <a:cs typeface="Arial Unicode MS" charset="0"/>
              </a:rPr>
              <a:t>Client:</a:t>
            </a:r>
            <a:r>
              <a:rPr lang="en-US" dirty="0">
                <a:latin typeface="Arial Unicode MS" charset="0"/>
                <a:ea typeface="Arial Unicode MS" charset="0"/>
                <a:cs typeface="Arial Unicode MS" charset="0"/>
              </a:rPr>
              <a:t> I don't plan to quit drinking anytime soon.</a:t>
            </a:r>
          </a:p>
          <a:p>
            <a:r>
              <a:rPr lang="en-US" b="1" dirty="0">
                <a:latin typeface="Arial Unicode MS" charset="0"/>
                <a:ea typeface="Arial Unicode MS" charset="0"/>
                <a:cs typeface="Arial Unicode MS" charset="0"/>
              </a:rPr>
              <a:t>Clinician:</a:t>
            </a:r>
            <a:r>
              <a:rPr lang="en-US" dirty="0">
                <a:latin typeface="Arial Unicode MS" charset="0"/>
                <a:ea typeface="Arial Unicode MS" charset="0"/>
                <a:cs typeface="Arial Unicode MS" charset="0"/>
              </a:rPr>
              <a:t> You don't think that abstinence would work for you right now.</a:t>
            </a:r>
          </a:p>
          <a:p>
            <a:endParaRPr lang="en-US" dirty="0">
              <a:latin typeface="Arial Unicode MS" charset="0"/>
              <a:ea typeface="Arial Unicode MS" charset="0"/>
              <a:cs typeface="Arial Unicode MS" charset="0"/>
            </a:endParaRPr>
          </a:p>
          <a:p>
            <a:r>
              <a:rPr lang="en-US" dirty="0">
                <a:latin typeface="Arial Unicode MS" charset="0"/>
                <a:ea typeface="Arial Unicode MS" charset="0"/>
                <a:cs typeface="Arial Unicode MS" charset="0"/>
              </a:rPr>
              <a:t>Ex. You’re children</a:t>
            </a:r>
            <a:r>
              <a:rPr lang="en-US" baseline="0" dirty="0">
                <a:latin typeface="Arial Unicode MS" charset="0"/>
                <a:ea typeface="Arial Unicode MS" charset="0"/>
                <a:cs typeface="Arial Unicode MS" charset="0"/>
              </a:rPr>
              <a:t> are living with you right now, and that seems painful for you.</a:t>
            </a:r>
            <a:endParaRPr lang="en-US" dirty="0"/>
          </a:p>
          <a:p>
            <a:endParaRPr lang="en-US" dirty="0"/>
          </a:p>
          <a:p>
            <a:r>
              <a:rPr lang="en-US" dirty="0"/>
              <a:t>Having them hear what they</a:t>
            </a:r>
            <a:r>
              <a:rPr lang="en-US" baseline="0" dirty="0"/>
              <a:t> are saying in a slightly different way.</a:t>
            </a:r>
            <a:endParaRPr lang="en-US" dirty="0"/>
          </a:p>
        </p:txBody>
      </p:sp>
      <p:sp>
        <p:nvSpPr>
          <p:cNvPr id="4" name="Slide Number Placeholder 3"/>
          <p:cNvSpPr>
            <a:spLocks noGrp="1"/>
          </p:cNvSpPr>
          <p:nvPr>
            <p:ph type="sldNum" sz="quarter" idx="10"/>
          </p:nvPr>
        </p:nvSpPr>
        <p:spPr/>
        <p:txBody>
          <a:bodyPr/>
          <a:lstStyle/>
          <a:p>
            <a:fld id="{AEAE7C2C-9089-9A4D-9E8F-81C2857E442C}"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a:t>Example:</a:t>
            </a:r>
          </a:p>
          <a:p>
            <a:r>
              <a:rPr lang="en-US" b="1" dirty="0">
                <a:latin typeface="Arial Unicode MS" charset="0"/>
                <a:ea typeface="Arial Unicode MS" charset="0"/>
                <a:cs typeface="Arial Unicode MS" charset="0"/>
              </a:rPr>
              <a:t>Client:</a:t>
            </a:r>
            <a:r>
              <a:rPr lang="en-US" dirty="0">
                <a:latin typeface="Arial Unicode MS" charset="0"/>
                <a:ea typeface="Arial Unicode MS" charset="0"/>
                <a:cs typeface="Arial Unicode MS" charset="0"/>
              </a:rPr>
              <a:t> I can't stop smoking reefer when all my friends are doing it. </a:t>
            </a:r>
          </a:p>
          <a:p>
            <a:r>
              <a:rPr lang="en-US" b="1" dirty="0">
                <a:ea typeface="Times New Roman" charset="0"/>
                <a:cs typeface="Times New Roman" charset="0"/>
              </a:rPr>
              <a:t>Clinician:</a:t>
            </a:r>
            <a:r>
              <a:rPr lang="en-US" dirty="0">
                <a:ea typeface="Times New Roman" charset="0"/>
                <a:cs typeface="Times New Roman" charset="0"/>
              </a:rPr>
              <a:t> You're way ahead of me. We're still exploring your concerns about whether you can get into college. We're not ready yet to decide how marijuana fits into your goals.</a:t>
            </a:r>
          </a:p>
          <a:p>
            <a:endParaRPr lang="en-US" dirty="0"/>
          </a:p>
        </p:txBody>
      </p:sp>
      <p:sp>
        <p:nvSpPr>
          <p:cNvPr id="4" name="Slide Number Placeholder 3"/>
          <p:cNvSpPr>
            <a:spLocks noGrp="1"/>
          </p:cNvSpPr>
          <p:nvPr>
            <p:ph type="sldNum" sz="quarter" idx="10"/>
          </p:nvPr>
        </p:nvSpPr>
        <p:spPr/>
        <p:txBody>
          <a:bodyPr/>
          <a:lstStyle/>
          <a:p>
            <a:fld id="{AEAE7C2C-9089-9A4D-9E8F-81C2857E442C}"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Seen in</a:t>
            </a:r>
            <a:r>
              <a:rPr lang="en-US" baseline="0" dirty="0"/>
              <a:t> the substance abuse population when trying to change.</a:t>
            </a:r>
          </a:p>
          <a:p>
            <a:r>
              <a:rPr lang="en-US" baseline="0" dirty="0"/>
              <a:t>“I really want to change and know that I should but I just can’t do it because all my friends do.</a:t>
            </a:r>
            <a:endParaRPr lang="en-US" dirty="0"/>
          </a:p>
        </p:txBody>
      </p:sp>
      <p:sp>
        <p:nvSpPr>
          <p:cNvPr id="4" name="Slide Number Placeholder 3"/>
          <p:cNvSpPr>
            <a:spLocks noGrp="1"/>
          </p:cNvSpPr>
          <p:nvPr>
            <p:ph type="sldNum" sz="quarter" idx="10"/>
          </p:nvPr>
        </p:nvSpPr>
        <p:spPr/>
        <p:txBody>
          <a:bodyPr/>
          <a:lstStyle/>
          <a:p>
            <a:fld id="{AEAE7C2C-9089-9A4D-9E8F-81C2857E442C}"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a:t>
            </a:r>
          </a:p>
          <a:p>
            <a:r>
              <a:rPr lang="en-US" dirty="0"/>
              <a:t>Mother</a:t>
            </a:r>
            <a:r>
              <a:rPr lang="en-US" baseline="0" dirty="0"/>
              <a:t> who wants to be there for her kids, but is addicted to substances and in unable to care for them appropriately because of the addiction.</a:t>
            </a:r>
            <a:endParaRPr lang="en-US" dirty="0"/>
          </a:p>
        </p:txBody>
      </p:sp>
      <p:sp>
        <p:nvSpPr>
          <p:cNvPr id="4" name="Slide Number Placeholder 3"/>
          <p:cNvSpPr>
            <a:spLocks noGrp="1"/>
          </p:cNvSpPr>
          <p:nvPr>
            <p:ph type="sldNum" sz="quarter" idx="10"/>
          </p:nvPr>
        </p:nvSpPr>
        <p:spPr/>
        <p:txBody>
          <a:bodyPr/>
          <a:lstStyle/>
          <a:p>
            <a:fld id="{AEAE7C2C-9089-9A4D-9E8F-81C2857E442C}"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Engaging in</a:t>
            </a:r>
            <a:r>
              <a:rPr lang="en-US" baseline="0" dirty="0"/>
              <a:t> a power struggle with clients will damage the relationship and nothing will get accomplished.</a:t>
            </a:r>
          </a:p>
          <a:p>
            <a:r>
              <a:rPr lang="en-US" baseline="0" dirty="0"/>
              <a:t>If a client is only interested in arguing, the intervention will not be successful</a:t>
            </a:r>
          </a:p>
          <a:p>
            <a:r>
              <a:rPr lang="en-US" baseline="0" dirty="0"/>
              <a:t>Tug of war, exerting a lot of energy,  but not going anywhere. Drop the rope.</a:t>
            </a:r>
            <a:endParaRPr lang="en-US" dirty="0"/>
          </a:p>
        </p:txBody>
      </p:sp>
      <p:sp>
        <p:nvSpPr>
          <p:cNvPr id="4" name="Slide Number Placeholder 3"/>
          <p:cNvSpPr>
            <a:spLocks noGrp="1"/>
          </p:cNvSpPr>
          <p:nvPr>
            <p:ph type="sldNum" sz="quarter" idx="10"/>
          </p:nvPr>
        </p:nvSpPr>
        <p:spPr/>
        <p:txBody>
          <a:bodyPr/>
          <a:lstStyle/>
          <a:p>
            <a:fld id="{AEAE7C2C-9089-9A4D-9E8F-81C2857E442C}"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0356" t="149" r="13100" b="149"/>
          <a:stretch/>
        </p:blipFill>
        <p:spPr>
          <a:xfrm>
            <a:off x="0" y="1"/>
            <a:ext cx="9144000" cy="6857998"/>
          </a:xfrm>
          <a:prstGeom prst="rect">
            <a:avLst/>
          </a:prstGeom>
        </p:spPr>
      </p:pic>
      <p:sp>
        <p:nvSpPr>
          <p:cNvPr id="2" name="Title 1"/>
          <p:cNvSpPr>
            <a:spLocks noGrp="1"/>
          </p:cNvSpPr>
          <p:nvPr>
            <p:ph type="title" hasCustomPrompt="1"/>
          </p:nvPr>
        </p:nvSpPr>
        <p:spPr>
          <a:xfrm>
            <a:off x="607604" y="1629286"/>
            <a:ext cx="3948010" cy="3336004"/>
          </a:xfrm>
        </p:spPr>
        <p:txBody>
          <a:bodyPr anchor="t"/>
          <a:lstStyle>
            <a:lvl1pPr algn="l">
              <a:lnSpc>
                <a:spcPts val="4000"/>
              </a:lnSpc>
              <a:defRPr sz="4000" b="1" cap="all" baseline="0">
                <a:solidFill>
                  <a:schemeClr val="bg1"/>
                </a:solidFill>
              </a:defRPr>
            </a:lvl1pPr>
          </a:lstStyle>
          <a:p>
            <a:r>
              <a:rPr lang="en-US" dirty="0"/>
              <a:t>Your slideshow title here</a:t>
            </a:r>
          </a:p>
        </p:txBody>
      </p:sp>
      <p:sp>
        <p:nvSpPr>
          <p:cNvPr id="3" name="Text Placeholder 2"/>
          <p:cNvSpPr>
            <a:spLocks noGrp="1"/>
          </p:cNvSpPr>
          <p:nvPr>
            <p:ph type="body" idx="1" hasCustomPrompt="1"/>
          </p:nvPr>
        </p:nvSpPr>
        <p:spPr>
          <a:xfrm>
            <a:off x="607604" y="129099"/>
            <a:ext cx="3948010" cy="1500187"/>
          </a:xfrm>
        </p:spPr>
        <p:txBody>
          <a:bodyPr anchor="b"/>
          <a:lstStyle>
            <a:lvl1pPr marL="0" indent="0">
              <a:buNone/>
              <a:defRPr sz="2000" kern="0" spc="3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3.15.18</a:t>
            </a:r>
          </a:p>
        </p:txBody>
      </p:sp>
      <p:pic>
        <p:nvPicPr>
          <p:cNvPr id="8"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3987" y="6246610"/>
            <a:ext cx="1555750"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6220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with Logo Right">
    <p:bg>
      <p:bgPr>
        <a:solidFill>
          <a:srgbClr val="C8C8C7">
            <a:alpha val="40000"/>
          </a:srgbClr>
        </a:solidFill>
        <a:effectLst/>
      </p:bgPr>
    </p:bg>
    <p:spTree>
      <p:nvGrpSpPr>
        <p:cNvPr id="1" name=""/>
        <p:cNvGrpSpPr/>
        <p:nvPr/>
      </p:nvGrpSpPr>
      <p:grpSpPr>
        <a:xfrm>
          <a:off x="0" y="0"/>
          <a:ext cx="0" cy="0"/>
          <a:chOff x="0" y="0"/>
          <a:chExt cx="0" cy="0"/>
        </a:xfrm>
      </p:grpSpPr>
      <p:pic>
        <p:nvPicPr>
          <p:cNvPr id="9"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1553" y="6249783"/>
            <a:ext cx="15319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p:cNvSpPr/>
          <p:nvPr userDrawn="1"/>
        </p:nvSpPr>
        <p:spPr>
          <a:xfrm>
            <a:off x="0" y="0"/>
            <a:ext cx="9144000" cy="11798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3" name="Title 12"/>
          <p:cNvSpPr>
            <a:spLocks noGrp="1"/>
          </p:cNvSpPr>
          <p:nvPr>
            <p:ph type="title" hasCustomPrompt="1"/>
          </p:nvPr>
        </p:nvSpPr>
        <p:spPr>
          <a:xfrm>
            <a:off x="237613" y="114710"/>
            <a:ext cx="8668774" cy="975032"/>
          </a:xfrm>
        </p:spPr>
        <p:txBody>
          <a:bodyPr/>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51608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with Logo Left">
    <p:spTree>
      <p:nvGrpSpPr>
        <p:cNvPr id="1" name=""/>
        <p:cNvGrpSpPr/>
        <p:nvPr/>
      </p:nvGrpSpPr>
      <p:grpSpPr>
        <a:xfrm>
          <a:off x="0" y="0"/>
          <a:ext cx="0" cy="0"/>
          <a:chOff x="0" y="0"/>
          <a:chExt cx="0" cy="0"/>
        </a:xfrm>
      </p:grpSpPr>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2323" y="6249783"/>
            <a:ext cx="15319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a:off x="0" y="0"/>
            <a:ext cx="9144000" cy="1179871"/>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1" name="Title 12"/>
          <p:cNvSpPr>
            <a:spLocks noGrp="1"/>
          </p:cNvSpPr>
          <p:nvPr>
            <p:ph type="title" hasCustomPrompt="1"/>
          </p:nvPr>
        </p:nvSpPr>
        <p:spPr>
          <a:xfrm>
            <a:off x="237613" y="114710"/>
            <a:ext cx="8668774" cy="975032"/>
          </a:xfrm>
        </p:spPr>
        <p:txBody>
          <a:bodyPr/>
          <a:lstStyle>
            <a:lvl1pPr>
              <a:defRPr cap="all"/>
            </a:lvl1pPr>
          </a:lstStyle>
          <a:p>
            <a:r>
              <a:rPr lang="en-US" dirty="0"/>
              <a:t>CLICK TO EDIT MASTER TITLE STYLE</a:t>
            </a:r>
          </a:p>
        </p:txBody>
      </p:sp>
    </p:spTree>
    <p:extLst>
      <p:ext uri="{BB962C8B-B14F-4D97-AF65-F5344CB8AC3E}">
        <p14:creationId xmlns:p14="http://schemas.microsoft.com/office/powerpoint/2010/main" val="339221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erse Background Logo Right">
    <p:spTree>
      <p:nvGrpSpPr>
        <p:cNvPr id="1" name=""/>
        <p:cNvGrpSpPr/>
        <p:nvPr/>
      </p:nvGrpSpPr>
      <p:grpSpPr>
        <a:xfrm>
          <a:off x="0" y="0"/>
          <a:ext cx="0" cy="0"/>
          <a:chOff x="0" y="0"/>
          <a:chExt cx="0" cy="0"/>
        </a:xfrm>
      </p:grpSpPr>
      <p:sp>
        <p:nvSpPr>
          <p:cNvPr id="9" name="Rectangle 8"/>
          <p:cNvSpPr/>
          <p:nvPr userDrawn="1"/>
        </p:nvSpPr>
        <p:spPr>
          <a:xfrm>
            <a:off x="0" y="0"/>
            <a:ext cx="9144000" cy="1179871"/>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pic>
        <p:nvPicPr>
          <p:cNvPr id="11"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1553" y="6249783"/>
            <a:ext cx="15319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2"/>
          <p:cNvSpPr>
            <a:spLocks noGrp="1"/>
          </p:cNvSpPr>
          <p:nvPr>
            <p:ph type="title" hasCustomPrompt="1"/>
          </p:nvPr>
        </p:nvSpPr>
        <p:spPr>
          <a:xfrm>
            <a:off x="237613" y="114710"/>
            <a:ext cx="8668774" cy="975032"/>
          </a:xfrm>
        </p:spPr>
        <p:txBody>
          <a:bodyPr/>
          <a:lstStyle/>
          <a:p>
            <a:r>
              <a:rPr lang="en-US" dirty="0"/>
              <a:t>CLICK TO EDIT MASTER TITLE STYLE</a:t>
            </a:r>
          </a:p>
        </p:txBody>
      </p:sp>
    </p:spTree>
    <p:extLst>
      <p:ext uri="{BB962C8B-B14F-4D97-AF65-F5344CB8AC3E}">
        <p14:creationId xmlns:p14="http://schemas.microsoft.com/office/powerpoint/2010/main" val="141639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Title and Logo Left">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2323" y="6249783"/>
            <a:ext cx="15319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2"/>
          <p:cNvSpPr>
            <a:spLocks noGrp="1"/>
          </p:cNvSpPr>
          <p:nvPr>
            <p:ph type="title" hasCustomPrompt="1"/>
          </p:nvPr>
        </p:nvSpPr>
        <p:spPr>
          <a:xfrm>
            <a:off x="237613" y="114710"/>
            <a:ext cx="8668774" cy="975032"/>
          </a:xfrm>
        </p:spPr>
        <p:txBody>
          <a:bodyPr/>
          <a:lstStyle>
            <a:lvl1pPr>
              <a:defRPr>
                <a:solidFill>
                  <a:srgbClr val="0033A0"/>
                </a:solidFill>
              </a:defRPr>
            </a:lvl1pPr>
          </a:lstStyle>
          <a:p>
            <a:r>
              <a:rPr lang="en-US" dirty="0"/>
              <a:t>CLICK TO EDIT MASTER TITLE STYLE</a:t>
            </a:r>
          </a:p>
        </p:txBody>
      </p:sp>
    </p:spTree>
    <p:extLst>
      <p:ext uri="{BB962C8B-B14F-4D97-AF65-F5344CB8AC3E}">
        <p14:creationId xmlns:p14="http://schemas.microsoft.com/office/powerpoint/2010/main" val="115469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Title and Logo Right">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1553" y="6249783"/>
            <a:ext cx="15319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2"/>
          <p:cNvSpPr>
            <a:spLocks noGrp="1"/>
          </p:cNvSpPr>
          <p:nvPr>
            <p:ph type="title" hasCustomPrompt="1"/>
          </p:nvPr>
        </p:nvSpPr>
        <p:spPr>
          <a:xfrm>
            <a:off x="237613" y="114710"/>
            <a:ext cx="8668774" cy="975032"/>
          </a:xfrm>
        </p:spPr>
        <p:txBody>
          <a:bodyPr/>
          <a:lstStyle>
            <a:lvl1pPr>
              <a:defRPr>
                <a:solidFill>
                  <a:srgbClr val="0033A0"/>
                </a:solidFill>
              </a:defRPr>
            </a:lvl1pPr>
          </a:lstStyle>
          <a:p>
            <a:r>
              <a:rPr lang="en-US" dirty="0"/>
              <a:t>CLICK TO EDIT MASTER TITLE STYLE</a:t>
            </a:r>
          </a:p>
        </p:txBody>
      </p:sp>
    </p:spTree>
    <p:extLst>
      <p:ext uri="{BB962C8B-B14F-4D97-AF65-F5344CB8AC3E}">
        <p14:creationId xmlns:p14="http://schemas.microsoft.com/office/powerpoint/2010/main" val="2450555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DCFF827-7D5E-45E1-8942-C373F5AF59ED}"/>
              </a:ext>
            </a:extLst>
          </p:cNvPr>
          <p:cNvSpPr>
            <a:spLocks noGrp="1" noChangeArrowheads="1"/>
          </p:cNvSpPr>
          <p:nvPr>
            <p:ph type="sldNum" sz="quarter" idx="10"/>
          </p:nvPr>
        </p:nvSpPr>
        <p:spPr>
          <a:ln/>
        </p:spPr>
        <p:txBody>
          <a:bodyPr/>
          <a:lstStyle>
            <a:lvl1pPr>
              <a:defRPr/>
            </a:lvl1pPr>
          </a:lstStyle>
          <a:p>
            <a:fld id="{A412845B-6619-49E1-8A97-43A3A79B2867}" type="slidenum">
              <a:rPr lang="en-US" altLang="en-US"/>
              <a:pPr/>
              <a:t>‹#›</a:t>
            </a:fld>
            <a:endParaRPr lang="en-US" altLang="en-US"/>
          </a:p>
        </p:txBody>
      </p:sp>
    </p:spTree>
    <p:extLst>
      <p:ext uri="{BB962C8B-B14F-4D97-AF65-F5344CB8AC3E}">
        <p14:creationId xmlns:p14="http://schemas.microsoft.com/office/powerpoint/2010/main" val="165511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096D9F3-578D-BB49-9C80-F539639BD1CD}"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C12F8-0912-E549-AF86-C7105CD687CE}" type="slidenum">
              <a:rPr lang="en-US" smtClean="0"/>
              <a:pPr/>
              <a:t>‹#›</a:t>
            </a:fld>
            <a:endParaRPr lang="en-US"/>
          </a:p>
        </p:txBody>
      </p:sp>
    </p:spTree>
    <p:extLst>
      <p:ext uri="{BB962C8B-B14F-4D97-AF65-F5344CB8AC3E}">
        <p14:creationId xmlns:p14="http://schemas.microsoft.com/office/powerpoint/2010/main" val="132972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8C8C7">
            <a:alpha val="4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50270-F0D0-3141-BF66-641A785CD993}" type="datetimeFigureOut">
              <a:rPr lang="en-US" smtClean="0"/>
              <a:t>10/5/2020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E5EA6-5C67-2545-9A32-15FED2B8A47C}" type="slidenum">
              <a:rPr lang="en-US" smtClean="0"/>
              <a:t>‹#›</a:t>
            </a:fld>
            <a:endParaRPr lang="en-US"/>
          </a:p>
        </p:txBody>
      </p:sp>
    </p:spTree>
    <p:extLst>
      <p:ext uri="{BB962C8B-B14F-4D97-AF65-F5344CB8AC3E}">
        <p14:creationId xmlns:p14="http://schemas.microsoft.com/office/powerpoint/2010/main" val="3777450039"/>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4" r:id="rId6"/>
    <p:sldLayoutId id="2147483655" r:id="rId7"/>
    <p:sldLayoutId id="2147483656" r:id="rId8"/>
  </p:sldLayoutIdLst>
  <p:txStyles>
    <p:titleStyle>
      <a:lvl1pPr algn="l" defTabSz="457200" rtl="0" eaLnBrk="1" latinLnBrk="0" hangingPunct="1">
        <a:spcBef>
          <a:spcPct val="0"/>
        </a:spcBef>
        <a:buNone/>
        <a:defRPr sz="3200" b="1" i="0" kern="0" cap="all" spc="-2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pathways@uky.edu" TargetMode="External"/><Relationship Id="rId2" Type="http://schemas.openxmlformats.org/officeDocument/2006/relationships/hyperlink" Target="mailto:jason.joy@uky.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dangerousharvests.blogspot.com/2010/12/diving-board-dharma.html"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7955" y="236583"/>
            <a:ext cx="4781396" cy="4644905"/>
          </a:xfrm>
        </p:spPr>
        <p:txBody>
          <a:bodyPr>
            <a:normAutofit fontScale="90000"/>
          </a:bodyPr>
          <a:lstStyle/>
          <a:p>
            <a:pPr algn="ctr"/>
            <a:r>
              <a:rPr lang="en-US" dirty="0"/>
              <a:t>Having</a:t>
            </a:r>
            <a:br>
              <a:rPr lang="en-US" dirty="0"/>
            </a:br>
            <a:r>
              <a:rPr lang="en-US" dirty="0"/>
              <a:t>Difficult </a:t>
            </a:r>
            <a:br>
              <a:rPr lang="en-US" dirty="0"/>
            </a:br>
            <a:r>
              <a:rPr lang="en-US" dirty="0"/>
              <a:t>Conversations</a:t>
            </a:r>
            <a:br>
              <a:rPr lang="en-US" dirty="0"/>
            </a:br>
            <a:br>
              <a:rPr lang="en-US" dirty="0"/>
            </a:br>
            <a:r>
              <a:rPr lang="en-US" sz="2800" dirty="0"/>
              <a:t>in Field </a:t>
            </a:r>
            <a:r>
              <a:rPr lang="en-US" sz="2800"/>
              <a:t>and Clinical </a:t>
            </a:r>
            <a:r>
              <a:rPr lang="en-US" sz="2800" dirty="0"/>
              <a:t>Settings</a:t>
            </a:r>
            <a:br>
              <a:rPr lang="en-US" sz="2800" dirty="0"/>
            </a:br>
            <a:br>
              <a:rPr lang="en-US" sz="2800" dirty="0"/>
            </a:br>
            <a:r>
              <a:rPr lang="en-US" sz="1800" dirty="0"/>
              <a:t>Jason Joy, MS, LMFT</a:t>
            </a:r>
            <a:br>
              <a:rPr lang="en-US" sz="1800" dirty="0"/>
            </a:br>
            <a:r>
              <a:rPr lang="en-US" sz="1800" dirty="0"/>
              <a:t>UK PATHways Program Director</a:t>
            </a:r>
            <a:br>
              <a:rPr lang="en-US" sz="2800" dirty="0"/>
            </a:br>
            <a:endParaRPr lang="en-US" sz="2800" dirty="0"/>
          </a:p>
        </p:txBody>
      </p:sp>
    </p:spTree>
    <p:extLst>
      <p:ext uri="{BB962C8B-B14F-4D97-AF65-F5344CB8AC3E}">
        <p14:creationId xmlns:p14="http://schemas.microsoft.com/office/powerpoint/2010/main" val="1758089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lang="en-US" sz="2200">
                <a:solidFill>
                  <a:srgbClr val="FFFFFF"/>
                </a:solidFill>
              </a:rPr>
              <a:t>Simple Reflection</a:t>
            </a:r>
          </a:p>
        </p:txBody>
      </p:sp>
      <p:graphicFrame>
        <p:nvGraphicFramePr>
          <p:cNvPr id="5" name="Content Placeholder 2">
            <a:extLst>
              <a:ext uri="{FF2B5EF4-FFF2-40B4-BE49-F238E27FC236}">
                <a16:creationId xmlns:a16="http://schemas.microsoft.com/office/drawing/2014/main" id="{C66AD1E0-4ACE-44B0-A8D9-62A3D58FD0D3}"/>
              </a:ext>
            </a:extLst>
          </p:cNvPr>
          <p:cNvGraphicFramePr>
            <a:graphicFrameLocks noGrp="1"/>
          </p:cNvGraphicFramePr>
          <p:nvPr>
            <p:ph idx="1"/>
            <p:extLst>
              <p:ext uri="{D42A27DB-BD31-4B8C-83A1-F6EECF244321}">
                <p14:modId xmlns:p14="http://schemas.microsoft.com/office/powerpoint/2010/main" val="1525050358"/>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lang="en-US">
                <a:solidFill>
                  <a:srgbClr val="FFFFFF"/>
                </a:solidFill>
              </a:rPr>
              <a:t>Shifting Focus</a:t>
            </a:r>
          </a:p>
        </p:txBody>
      </p:sp>
      <p:graphicFrame>
        <p:nvGraphicFramePr>
          <p:cNvPr id="5" name="Content Placeholder 2">
            <a:extLst>
              <a:ext uri="{FF2B5EF4-FFF2-40B4-BE49-F238E27FC236}">
                <a16:creationId xmlns:a16="http://schemas.microsoft.com/office/drawing/2014/main" id="{2FA0EE4F-239A-42F5-A2FB-E273FCF2C4DA}"/>
              </a:ext>
            </a:extLst>
          </p:cNvPr>
          <p:cNvGraphicFramePr>
            <a:graphicFrameLocks noGrp="1"/>
          </p:cNvGraphicFramePr>
          <p:nvPr>
            <p:ph idx="1"/>
            <p:extLst>
              <p:ext uri="{D42A27DB-BD31-4B8C-83A1-F6EECF244321}">
                <p14:modId xmlns:p14="http://schemas.microsoft.com/office/powerpoint/2010/main" val="3645421220"/>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What is Ambivalence?</a:t>
            </a:r>
          </a:p>
        </p:txBody>
      </p:sp>
      <p:graphicFrame>
        <p:nvGraphicFramePr>
          <p:cNvPr id="5" name="Content Placeholder 2">
            <a:extLst>
              <a:ext uri="{FF2B5EF4-FFF2-40B4-BE49-F238E27FC236}">
                <a16:creationId xmlns:a16="http://schemas.microsoft.com/office/drawing/2014/main" id="{92E8F4EB-74E4-4F51-A0D0-0ED9DD5815A8}"/>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533" y="320675"/>
            <a:ext cx="8555615" cy="1325563"/>
          </a:xfrm>
        </p:spPr>
        <p:txBody>
          <a:bodyPr>
            <a:normAutofit/>
          </a:bodyPr>
          <a:lstStyle/>
          <a:p>
            <a:r>
              <a:rPr lang="en-US" sz="4700">
                <a:solidFill>
                  <a:schemeClr val="accent5"/>
                </a:solidFill>
              </a:rPr>
              <a:t>Develop Discrepancy</a:t>
            </a:r>
          </a:p>
        </p:txBody>
      </p:sp>
      <p:graphicFrame>
        <p:nvGraphicFramePr>
          <p:cNvPr id="5" name="Content Placeholder 2">
            <a:extLst>
              <a:ext uri="{FF2B5EF4-FFF2-40B4-BE49-F238E27FC236}">
                <a16:creationId xmlns:a16="http://schemas.microsoft.com/office/drawing/2014/main" id="{20FF4D4E-C885-4588-B4ED-A678BAC97580}"/>
              </a:ext>
            </a:extLst>
          </p:cNvPr>
          <p:cNvGraphicFramePr>
            <a:graphicFrameLocks noGrp="1"/>
          </p:cNvGraphicFramePr>
          <p:nvPr>
            <p:ph idx="1"/>
            <p:extLst>
              <p:ext uri="{D42A27DB-BD31-4B8C-83A1-F6EECF244321}">
                <p14:modId xmlns:p14="http://schemas.microsoft.com/office/powerpoint/2010/main" val="3463246161"/>
              </p:ext>
            </p:extLst>
          </p:nvPr>
        </p:nvGraphicFramePr>
        <p:xfrm>
          <a:off x="293534" y="1825625"/>
          <a:ext cx="855561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37125"/>
            <a:ext cx="2851707" cy="5256371"/>
          </a:xfrm>
        </p:spPr>
        <p:txBody>
          <a:bodyPr>
            <a:normAutofit/>
          </a:bodyPr>
          <a:lstStyle/>
          <a:p>
            <a:r>
              <a:rPr lang="en-US" sz="4200" dirty="0">
                <a:solidFill>
                  <a:schemeClr val="tx1">
                    <a:lumMod val="75000"/>
                  </a:schemeClr>
                </a:solidFill>
              </a:rPr>
              <a:t>Support Self-Efficacy</a:t>
            </a:r>
          </a:p>
        </p:txBody>
      </p:sp>
      <p:graphicFrame>
        <p:nvGraphicFramePr>
          <p:cNvPr id="5" name="Content Placeholder 2">
            <a:extLst>
              <a:ext uri="{FF2B5EF4-FFF2-40B4-BE49-F238E27FC236}">
                <a16:creationId xmlns:a16="http://schemas.microsoft.com/office/drawing/2014/main" id="{A16F956D-7ED9-4E1A-B9DD-A3D50CE1EA87}"/>
              </a:ext>
            </a:extLst>
          </p:cNvPr>
          <p:cNvGraphicFramePr>
            <a:graphicFrameLocks noGrp="1"/>
          </p:cNvGraphicFramePr>
          <p:nvPr>
            <p:ph idx="1"/>
            <p:extLst>
              <p:ext uri="{D42A27DB-BD31-4B8C-83A1-F6EECF244321}">
                <p14:modId xmlns:p14="http://schemas.microsoft.com/office/powerpoint/2010/main" val="3675937613"/>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Avoid Arguing</a:t>
            </a:r>
          </a:p>
        </p:txBody>
      </p:sp>
      <p:sp>
        <p:nvSpPr>
          <p:cNvPr id="3" name="Content Placeholder 2"/>
          <p:cNvSpPr>
            <a:spLocks noGrp="1"/>
          </p:cNvSpPr>
          <p:nvPr>
            <p:ph sz="half" idx="1"/>
          </p:nvPr>
        </p:nvSpPr>
        <p:spPr>
          <a:xfrm>
            <a:off x="612775" y="1209822"/>
            <a:ext cx="3883025" cy="4916341"/>
          </a:xfrm>
        </p:spPr>
        <p:txBody>
          <a:bodyPr>
            <a:normAutofit/>
          </a:bodyPr>
          <a:lstStyle/>
          <a:p>
            <a:r>
              <a:rPr lang="en-US" dirty="0"/>
              <a:t>Avoid arguing with clients.</a:t>
            </a:r>
          </a:p>
          <a:p>
            <a:r>
              <a:rPr lang="en-US" dirty="0"/>
              <a:t>Do not engage in a power struggle.</a:t>
            </a:r>
          </a:p>
          <a:p>
            <a:r>
              <a:rPr lang="en-US" dirty="0"/>
              <a:t>Resist Lecturing</a:t>
            </a:r>
          </a:p>
          <a:p>
            <a:r>
              <a:rPr lang="en-US" dirty="0"/>
              <a:t>Ask to Educate</a:t>
            </a:r>
          </a:p>
          <a:p>
            <a:pPr>
              <a:buNone/>
            </a:pPr>
            <a:endParaRPr lang="en-US" dirty="0"/>
          </a:p>
          <a:p>
            <a:pPr>
              <a:buNone/>
            </a:pPr>
            <a:endParaRPr lang="en-US" dirty="0"/>
          </a:p>
          <a:p>
            <a:pPr>
              <a:buNone/>
            </a:pPr>
            <a:endParaRPr lang="en-US" dirty="0"/>
          </a:p>
        </p:txBody>
      </p:sp>
      <p:pic>
        <p:nvPicPr>
          <p:cNvPr id="4" name="Picture 3" descr="tugofwarcartoon_1.jpg"/>
          <p:cNvPicPr>
            <a:picLocks noChangeAspect="1"/>
          </p:cNvPicPr>
          <p:nvPr/>
        </p:nvPicPr>
        <p:blipFill>
          <a:blip r:embed="rId3"/>
          <a:stretch>
            <a:fillRect/>
          </a:stretch>
        </p:blipFill>
        <p:spPr>
          <a:xfrm>
            <a:off x="3305945" y="3078724"/>
            <a:ext cx="5225280" cy="304743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Stages of Change Model</a:t>
            </a:r>
          </a:p>
        </p:txBody>
      </p:sp>
      <p:sp>
        <p:nvSpPr>
          <p:cNvPr id="3" name="Content Placeholder 2"/>
          <p:cNvSpPr>
            <a:spLocks noGrp="1"/>
          </p:cNvSpPr>
          <p:nvPr>
            <p:ph idx="1"/>
          </p:nvPr>
        </p:nvSpPr>
        <p:spPr/>
        <p:txBody>
          <a:bodyPr/>
          <a:lstStyle/>
          <a:p>
            <a:r>
              <a:rPr lang="en-US" dirty="0"/>
              <a:t>Stages of Change Model was developed separate from MI.</a:t>
            </a:r>
          </a:p>
          <a:p>
            <a:r>
              <a:rPr lang="en-US" dirty="0"/>
              <a:t>Views stages of change as a continuum rather than discrete events.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Shape 7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07" name="Rectangle 2"/>
          <p:cNvSpPr>
            <a:spLocks noGrp="1" noChangeArrowheads="1"/>
          </p:cNvSpPr>
          <p:nvPr>
            <p:ph type="title"/>
          </p:nvPr>
        </p:nvSpPr>
        <p:spPr>
          <a:xfrm>
            <a:off x="701154" y="982272"/>
            <a:ext cx="2541314" cy="4560970"/>
          </a:xfrm>
        </p:spPr>
        <p:txBody>
          <a:bodyPr>
            <a:normAutofit/>
          </a:bodyPr>
          <a:lstStyle/>
          <a:p>
            <a:pPr eaLnBrk="1" hangingPunct="1"/>
            <a:r>
              <a:rPr lang="en-US" sz="1700" dirty="0">
                <a:solidFill>
                  <a:srgbClr val="FFFFFF"/>
                </a:solidFill>
                <a:effectLst/>
              </a:rPr>
              <a:t>Prochaska and Di Clemente’s</a:t>
            </a:r>
            <a:br>
              <a:rPr lang="en-US" sz="1700" dirty="0">
                <a:solidFill>
                  <a:srgbClr val="FFFFFF"/>
                </a:solidFill>
                <a:effectLst/>
              </a:rPr>
            </a:br>
            <a:br>
              <a:rPr lang="en-US" sz="1700" dirty="0">
                <a:solidFill>
                  <a:srgbClr val="FFFFFF"/>
                </a:solidFill>
                <a:effectLst/>
              </a:rPr>
            </a:br>
            <a:r>
              <a:rPr lang="en-US" sz="1700" dirty="0">
                <a:solidFill>
                  <a:srgbClr val="FFFFFF"/>
                </a:solidFill>
                <a:effectLst/>
              </a:rPr>
              <a:t>Transtheoretical Model of Behavior Change</a:t>
            </a:r>
          </a:p>
        </p:txBody>
      </p:sp>
      <p:sp>
        <p:nvSpPr>
          <p:cNvPr id="8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483" name="Rectangle 3"/>
          <p:cNvSpPr>
            <a:spLocks noGrp="1" noChangeArrowheads="1"/>
          </p:cNvSpPr>
          <p:nvPr>
            <p:ph type="body" idx="1"/>
          </p:nvPr>
        </p:nvSpPr>
        <p:spPr>
          <a:xfrm>
            <a:off x="3916396" y="1719618"/>
            <a:ext cx="4461623" cy="4334629"/>
          </a:xfrm>
        </p:spPr>
        <p:txBody>
          <a:bodyPr anchor="ctr">
            <a:normAutofit/>
          </a:bodyPr>
          <a:lstStyle/>
          <a:p>
            <a:pPr marL="0" indent="0">
              <a:buFontTx/>
              <a:buNone/>
              <a:defRPr/>
            </a:pPr>
            <a:endParaRPr lang="en-US" sz="2100" dirty="0">
              <a:solidFill>
                <a:srgbClr val="FEFFFF"/>
              </a:solidFill>
            </a:endParaRPr>
          </a:p>
          <a:p>
            <a:pPr>
              <a:buFont typeface="Wingdings" panose="05000000000000000000" pitchFamily="2" charset="2"/>
              <a:buChar char="q"/>
              <a:defRPr/>
            </a:pPr>
            <a:r>
              <a:rPr lang="en-US" sz="2100" dirty="0">
                <a:solidFill>
                  <a:srgbClr val="FEFFFF"/>
                </a:solidFill>
              </a:rPr>
              <a:t>Pre-Contemplation</a:t>
            </a:r>
          </a:p>
          <a:p>
            <a:pPr>
              <a:buFont typeface="Wingdings" panose="05000000000000000000" pitchFamily="2" charset="2"/>
              <a:buChar char="q"/>
              <a:defRPr/>
            </a:pPr>
            <a:r>
              <a:rPr lang="en-US" sz="2100" dirty="0">
                <a:solidFill>
                  <a:srgbClr val="FEFFFF"/>
                </a:solidFill>
                <a:cs typeface="ＭＳ Ｐゴシック" charset="0"/>
              </a:rPr>
              <a:t>Contemplation</a:t>
            </a:r>
          </a:p>
          <a:p>
            <a:pPr>
              <a:buFont typeface="Wingdings" panose="05000000000000000000" pitchFamily="2" charset="2"/>
              <a:buChar char="q"/>
              <a:defRPr/>
            </a:pPr>
            <a:r>
              <a:rPr lang="en-US" sz="2100" dirty="0">
                <a:solidFill>
                  <a:srgbClr val="FEFFFF"/>
                </a:solidFill>
                <a:cs typeface="ＭＳ Ｐゴシック" charset="0"/>
              </a:rPr>
              <a:t>Preparation</a:t>
            </a:r>
          </a:p>
          <a:p>
            <a:pPr>
              <a:buFont typeface="Wingdings" panose="05000000000000000000" pitchFamily="2" charset="2"/>
              <a:buChar char="q"/>
              <a:defRPr/>
            </a:pPr>
            <a:r>
              <a:rPr lang="en-US" sz="2100" dirty="0">
                <a:solidFill>
                  <a:srgbClr val="FEFFFF"/>
                </a:solidFill>
                <a:cs typeface="ＭＳ Ｐゴシック" charset="0"/>
              </a:rPr>
              <a:t>Action</a:t>
            </a:r>
          </a:p>
          <a:p>
            <a:pPr>
              <a:buFont typeface="Wingdings" panose="05000000000000000000" pitchFamily="2" charset="2"/>
              <a:buChar char="q"/>
              <a:defRPr/>
            </a:pPr>
            <a:r>
              <a:rPr lang="en-US" sz="2100" dirty="0">
                <a:solidFill>
                  <a:srgbClr val="FEFFFF"/>
                </a:solidFill>
                <a:cs typeface="ＭＳ Ｐゴシック" charset="0"/>
              </a:rPr>
              <a:t>Maintenance</a:t>
            </a:r>
          </a:p>
          <a:p>
            <a:pPr>
              <a:buFont typeface="Wingdings" panose="05000000000000000000" pitchFamily="2" charset="2"/>
              <a:buChar char="v"/>
              <a:defRPr/>
            </a:pPr>
            <a:r>
              <a:rPr lang="en-US" sz="2100" dirty="0">
                <a:solidFill>
                  <a:srgbClr val="FEFFFF"/>
                </a:solidFill>
                <a:cs typeface="ＭＳ Ｐゴシック" charset="0"/>
              </a:rPr>
              <a:t>Relapse</a:t>
            </a:r>
          </a:p>
          <a:p>
            <a:pPr marL="0" indent="0">
              <a:buNone/>
              <a:defRPr/>
            </a:pPr>
            <a:endParaRPr lang="en-US" sz="2100" dirty="0">
              <a:solidFill>
                <a:srgbClr val="FEFFFF"/>
              </a:solidFill>
              <a:cs typeface="ＭＳ Ｐゴシック" charset="0"/>
            </a:endParaRPr>
          </a:p>
        </p:txBody>
      </p:sp>
      <p:sp>
        <p:nvSpPr>
          <p:cNvPr id="21506" name="Slide Number Placeholder 3"/>
          <p:cNvSpPr>
            <a:spLocks noGrp="1"/>
          </p:cNvSpPr>
          <p:nvPr>
            <p:ph type="sldNum" sz="quarter" idx="10"/>
          </p:nvPr>
        </p:nvSpPr>
        <p:spPr>
          <a:xfrm>
            <a:off x="8030718" y="6175188"/>
            <a:ext cx="51435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Aft>
                <a:spcPts val="600"/>
              </a:spcAft>
            </a:pPr>
            <a:fld id="{61F12290-9081-42D6-B41F-7BDD6F16614B}" type="slidenum">
              <a:rPr lang="en-US" sz="900">
                <a:solidFill>
                  <a:srgbClr val="FFFFFF"/>
                </a:solidFill>
              </a:rPr>
              <a:pPr>
                <a:spcAft>
                  <a:spcPts val="600"/>
                </a:spcAft>
              </a:pPr>
              <a:t>17</a:t>
            </a:fld>
            <a:endParaRPr lang="en-US" sz="900">
              <a:solidFill>
                <a:srgbClr val="FFFFFF"/>
              </a:solidFill>
            </a:endParaRPr>
          </a:p>
        </p:txBody>
      </p:sp>
    </p:spTree>
    <p:extLst>
      <p:ext uri="{BB962C8B-B14F-4D97-AF65-F5344CB8AC3E}">
        <p14:creationId xmlns:p14="http://schemas.microsoft.com/office/powerpoint/2010/main" val="335827987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A7CA-0151-4213-8742-3A311F50869B}"/>
              </a:ext>
            </a:extLst>
          </p:cNvPr>
          <p:cNvSpPr>
            <a:spLocks noGrp="1"/>
          </p:cNvSpPr>
          <p:nvPr>
            <p:ph type="title"/>
          </p:nvPr>
        </p:nvSpPr>
        <p:spPr>
          <a:xfrm>
            <a:off x="119849" y="274638"/>
            <a:ext cx="8229600" cy="1143000"/>
          </a:xfrm>
        </p:spPr>
        <p:txBody>
          <a:bodyPr/>
          <a:lstStyle/>
          <a:p>
            <a:pPr>
              <a:defRPr/>
            </a:pPr>
            <a:r>
              <a:rPr lang="en-US" dirty="0">
                <a:solidFill>
                  <a:schemeClr val="tx1">
                    <a:lumMod val="60000"/>
                    <a:lumOff val="40000"/>
                  </a:schemeClr>
                </a:solidFill>
              </a:rPr>
              <a:t>Stages of Change</a:t>
            </a:r>
          </a:p>
        </p:txBody>
      </p:sp>
      <p:graphicFrame>
        <p:nvGraphicFramePr>
          <p:cNvPr id="5" name="Content Placeholder 4">
            <a:extLst>
              <a:ext uri="{FF2B5EF4-FFF2-40B4-BE49-F238E27FC236}">
                <a16:creationId xmlns:a16="http://schemas.microsoft.com/office/drawing/2014/main" id="{1CCD4244-4F09-41DA-B0AF-41636C505E51}"/>
              </a:ext>
            </a:extLst>
          </p:cNvPr>
          <p:cNvGraphicFramePr>
            <a:graphicFrameLocks noGrp="1"/>
          </p:cNvGraphicFramePr>
          <p:nvPr>
            <p:ph idx="1"/>
            <p:extLst>
              <p:ext uri="{D42A27DB-BD31-4B8C-83A1-F6EECF244321}">
                <p14:modId xmlns:p14="http://schemas.microsoft.com/office/powerpoint/2010/main" val="4172510845"/>
              </p:ext>
            </p:extLst>
          </p:nvPr>
        </p:nvGraphicFramePr>
        <p:xfrm>
          <a:off x="248574" y="1970842"/>
          <a:ext cx="7297445" cy="4208014"/>
        </p:xfrm>
        <a:graphic>
          <a:graphicData uri="http://schemas.openxmlformats.org/drawingml/2006/table">
            <a:tbl>
              <a:tblPr firstRow="1" firstCol="1" bandRow="1">
                <a:tableStyleId>{5C22544A-7EE6-4342-B048-85BDC9FD1C3A}</a:tableStyleId>
              </a:tblPr>
              <a:tblGrid>
                <a:gridCol w="2856021">
                  <a:extLst>
                    <a:ext uri="{9D8B030D-6E8A-4147-A177-3AD203B41FA5}">
                      <a16:colId xmlns:a16="http://schemas.microsoft.com/office/drawing/2014/main" val="20000"/>
                    </a:ext>
                  </a:extLst>
                </a:gridCol>
                <a:gridCol w="2220712">
                  <a:extLst>
                    <a:ext uri="{9D8B030D-6E8A-4147-A177-3AD203B41FA5}">
                      <a16:colId xmlns:a16="http://schemas.microsoft.com/office/drawing/2014/main" val="20001"/>
                    </a:ext>
                  </a:extLst>
                </a:gridCol>
                <a:gridCol w="2220712">
                  <a:extLst>
                    <a:ext uri="{9D8B030D-6E8A-4147-A177-3AD203B41FA5}">
                      <a16:colId xmlns:a16="http://schemas.microsoft.com/office/drawing/2014/main" val="20002"/>
                    </a:ext>
                  </a:extLst>
                </a:gridCol>
              </a:tblGrid>
              <a:tr h="221474">
                <a:tc>
                  <a:txBody>
                    <a:bodyPr/>
                    <a:lstStyle/>
                    <a:p>
                      <a:pPr marL="0" marR="0">
                        <a:lnSpc>
                          <a:spcPct val="115000"/>
                        </a:lnSpc>
                        <a:spcBef>
                          <a:spcPts val="0"/>
                        </a:spcBef>
                        <a:spcAft>
                          <a:spcPts val="0"/>
                        </a:spcAft>
                      </a:pPr>
                      <a:r>
                        <a:rPr lang="en-US" sz="1100" dirty="0">
                          <a:effectLst/>
                        </a:rPr>
                        <a:t>Stage of Change</a:t>
                      </a:r>
                      <a:endParaRPr lang="en-US" sz="1100"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1100">
                          <a:effectLst/>
                        </a:rPr>
                        <a:t>Characteristics </a:t>
                      </a:r>
                      <a:endParaRPr lang="en-US" sz="110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1100">
                          <a:effectLst/>
                        </a:rPr>
                        <a:t>Provider’s Goal</a:t>
                      </a:r>
                      <a:endParaRPr lang="en-US" sz="1100">
                        <a:effectLst/>
                        <a:latin typeface="Calibri"/>
                        <a:ea typeface="Calibri"/>
                        <a:cs typeface="Times New Roman"/>
                      </a:endParaRPr>
                    </a:p>
                  </a:txBody>
                  <a:tcPr marL="68573" marR="68573" marT="0" marB="0"/>
                </a:tc>
                <a:extLst>
                  <a:ext uri="{0D108BD9-81ED-4DB2-BD59-A6C34878D82A}">
                    <a16:rowId xmlns:a16="http://schemas.microsoft.com/office/drawing/2014/main" val="10000"/>
                  </a:ext>
                </a:extLst>
              </a:tr>
              <a:tr h="885898">
                <a:tc>
                  <a:txBody>
                    <a:bodyPr/>
                    <a:lstStyle/>
                    <a:p>
                      <a:pPr marL="0" marR="0">
                        <a:lnSpc>
                          <a:spcPct val="115000"/>
                        </a:lnSpc>
                        <a:spcBef>
                          <a:spcPts val="0"/>
                        </a:spcBef>
                        <a:spcAft>
                          <a:spcPts val="0"/>
                        </a:spcAft>
                      </a:pPr>
                      <a:r>
                        <a:rPr lang="en-US" sz="1100" dirty="0">
                          <a:effectLst/>
                        </a:rPr>
                        <a:t>Pre-Contemplation</a:t>
                      </a:r>
                      <a:endParaRPr lang="en-US" sz="1100"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1100">
                          <a:effectLst/>
                        </a:rPr>
                        <a:t>No intention to change behavior. No awareness of limited awareness of problems associated with behavior</a:t>
                      </a:r>
                      <a:endParaRPr lang="en-US" sz="110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1100">
                          <a:effectLst/>
                        </a:rPr>
                        <a:t>Help patient identify they have a problem associated with a particular behavior.</a:t>
                      </a:r>
                      <a:endParaRPr lang="en-US" sz="1100">
                        <a:effectLst/>
                        <a:latin typeface="Calibri"/>
                        <a:ea typeface="Calibri"/>
                        <a:cs typeface="Times New Roman"/>
                      </a:endParaRPr>
                    </a:p>
                  </a:txBody>
                  <a:tcPr marL="68573" marR="68573" marT="0" marB="0"/>
                </a:tc>
                <a:extLst>
                  <a:ext uri="{0D108BD9-81ED-4DB2-BD59-A6C34878D82A}">
                    <a16:rowId xmlns:a16="http://schemas.microsoft.com/office/drawing/2014/main" val="10001"/>
                  </a:ext>
                </a:extLst>
              </a:tr>
              <a:tr h="885898">
                <a:tc>
                  <a:txBody>
                    <a:bodyPr/>
                    <a:lstStyle/>
                    <a:p>
                      <a:pPr marL="0" marR="0">
                        <a:lnSpc>
                          <a:spcPct val="115000"/>
                        </a:lnSpc>
                        <a:spcBef>
                          <a:spcPts val="0"/>
                        </a:spcBef>
                        <a:spcAft>
                          <a:spcPts val="0"/>
                        </a:spcAft>
                      </a:pPr>
                      <a:r>
                        <a:rPr lang="en-US" sz="1100" dirty="0">
                          <a:effectLst/>
                        </a:rPr>
                        <a:t>Contemplation</a:t>
                      </a:r>
                      <a:endParaRPr lang="en-US" sz="1100"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1100" dirty="0">
                          <a:effectLst/>
                        </a:rPr>
                        <a:t>Aware of the problem and considering a change but no commitment to take action</a:t>
                      </a:r>
                      <a:endParaRPr lang="en-US" sz="1100"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1100" dirty="0">
                          <a:effectLst/>
                        </a:rPr>
                        <a:t>Raise awareness of the problem and identify possible ambivalence to taking action toward change.</a:t>
                      </a:r>
                      <a:endParaRPr lang="en-US" sz="1100" dirty="0">
                        <a:effectLst/>
                        <a:latin typeface="Calibri"/>
                        <a:ea typeface="Calibri"/>
                        <a:cs typeface="Times New Roman"/>
                      </a:endParaRPr>
                    </a:p>
                  </a:txBody>
                  <a:tcPr marL="68573" marR="68573" marT="0" marB="0"/>
                </a:tc>
                <a:extLst>
                  <a:ext uri="{0D108BD9-81ED-4DB2-BD59-A6C34878D82A}">
                    <a16:rowId xmlns:a16="http://schemas.microsoft.com/office/drawing/2014/main" val="10002"/>
                  </a:ext>
                </a:extLst>
              </a:tr>
              <a:tr h="1107372">
                <a:tc>
                  <a:txBody>
                    <a:bodyPr/>
                    <a:lstStyle/>
                    <a:p>
                      <a:pPr marL="0" marR="0">
                        <a:lnSpc>
                          <a:spcPct val="115000"/>
                        </a:lnSpc>
                        <a:spcBef>
                          <a:spcPts val="0"/>
                        </a:spcBef>
                        <a:spcAft>
                          <a:spcPts val="0"/>
                        </a:spcAft>
                      </a:pPr>
                      <a:r>
                        <a:rPr lang="en-US" sz="1100" dirty="0">
                          <a:effectLst/>
                        </a:rPr>
                        <a:t>Preparation</a:t>
                      </a:r>
                      <a:endParaRPr lang="en-US" sz="1100"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1100">
                          <a:effectLst/>
                        </a:rPr>
                        <a:t>Patient intends to change and makes small steps towards making a decisive action step.</a:t>
                      </a:r>
                      <a:endParaRPr lang="en-US" sz="110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1100">
                          <a:effectLst/>
                        </a:rPr>
                        <a:t>Encourage these steps, support the change process and facilitate patient to commit to making a change a top priority</a:t>
                      </a:r>
                      <a:endParaRPr lang="en-US" sz="1100">
                        <a:effectLst/>
                        <a:latin typeface="Calibri"/>
                        <a:ea typeface="Calibri"/>
                        <a:cs typeface="Times New Roman"/>
                      </a:endParaRPr>
                    </a:p>
                  </a:txBody>
                  <a:tcPr marL="68573" marR="68573" marT="0" marB="0"/>
                </a:tc>
                <a:extLst>
                  <a:ext uri="{0D108BD9-81ED-4DB2-BD59-A6C34878D82A}">
                    <a16:rowId xmlns:a16="http://schemas.microsoft.com/office/drawing/2014/main" val="10003"/>
                  </a:ext>
                </a:extLst>
              </a:tr>
              <a:tr h="442948">
                <a:tc>
                  <a:txBody>
                    <a:bodyPr/>
                    <a:lstStyle/>
                    <a:p>
                      <a:pPr marL="0" marR="0">
                        <a:lnSpc>
                          <a:spcPct val="115000"/>
                        </a:lnSpc>
                        <a:spcBef>
                          <a:spcPts val="0"/>
                        </a:spcBef>
                        <a:spcAft>
                          <a:spcPts val="0"/>
                        </a:spcAft>
                      </a:pPr>
                      <a:r>
                        <a:rPr lang="en-US" sz="1100" dirty="0">
                          <a:effectLst/>
                        </a:rPr>
                        <a:t>Action</a:t>
                      </a:r>
                      <a:endParaRPr lang="en-US" sz="1100"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1100">
                          <a:effectLst/>
                        </a:rPr>
                        <a:t>Patient decides to a  decisive step to change</a:t>
                      </a:r>
                      <a:endParaRPr lang="en-US" sz="110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1100">
                          <a:effectLst/>
                        </a:rPr>
                        <a:t>Reinforces change, provides support and guidance</a:t>
                      </a:r>
                      <a:endParaRPr lang="en-US" sz="1100">
                        <a:effectLst/>
                        <a:latin typeface="Calibri"/>
                        <a:ea typeface="Calibri"/>
                        <a:cs typeface="Times New Roman"/>
                      </a:endParaRPr>
                    </a:p>
                  </a:txBody>
                  <a:tcPr marL="68573" marR="68573" marT="0" marB="0"/>
                </a:tc>
                <a:extLst>
                  <a:ext uri="{0D108BD9-81ED-4DB2-BD59-A6C34878D82A}">
                    <a16:rowId xmlns:a16="http://schemas.microsoft.com/office/drawing/2014/main" val="10004"/>
                  </a:ext>
                </a:extLst>
              </a:tr>
              <a:tr h="664424">
                <a:tc>
                  <a:txBody>
                    <a:bodyPr/>
                    <a:lstStyle/>
                    <a:p>
                      <a:pPr marL="0" marR="0">
                        <a:lnSpc>
                          <a:spcPct val="115000"/>
                        </a:lnSpc>
                        <a:spcBef>
                          <a:spcPts val="0"/>
                        </a:spcBef>
                        <a:spcAft>
                          <a:spcPts val="0"/>
                        </a:spcAft>
                      </a:pPr>
                      <a:r>
                        <a:rPr lang="en-US" sz="1100" dirty="0">
                          <a:effectLst/>
                        </a:rPr>
                        <a:t>Maintenance</a:t>
                      </a:r>
                      <a:endParaRPr lang="en-US" sz="1100"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1100" dirty="0">
                          <a:effectLst/>
                        </a:rPr>
                        <a:t>Works to prevent relapse and capitalize on gains</a:t>
                      </a:r>
                      <a:endParaRPr lang="en-US" sz="1100"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1100" dirty="0">
                          <a:effectLst/>
                        </a:rPr>
                        <a:t>Support continued change and help with relapse prevention</a:t>
                      </a:r>
                      <a:endParaRPr lang="en-US" sz="1100" dirty="0">
                        <a:effectLst/>
                        <a:latin typeface="Calibri"/>
                        <a:ea typeface="Calibri"/>
                        <a:cs typeface="Times New Roman"/>
                      </a:endParaRPr>
                    </a:p>
                  </a:txBody>
                  <a:tcPr marL="68573" marR="68573" marT="0" marB="0"/>
                </a:tc>
                <a:extLst>
                  <a:ext uri="{0D108BD9-81ED-4DB2-BD59-A6C34878D82A}">
                    <a16:rowId xmlns:a16="http://schemas.microsoft.com/office/drawing/2014/main" val="10005"/>
                  </a:ext>
                </a:extLst>
              </a:tr>
            </a:tbl>
          </a:graphicData>
        </a:graphic>
      </p:graphicFrame>
      <p:sp>
        <p:nvSpPr>
          <p:cNvPr id="16417" name="Slide Number Placeholder 3">
            <a:extLst>
              <a:ext uri="{FF2B5EF4-FFF2-40B4-BE49-F238E27FC236}">
                <a16:creationId xmlns:a16="http://schemas.microsoft.com/office/drawing/2014/main" id="{5E2356D2-BE4E-4B88-8CC9-FAE94B0AC70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EFC95EA-4616-4AE9-9BE9-CB7F34C637DE}" type="slidenum">
              <a:rPr lang="en-US" altLang="en-US" sz="1400">
                <a:solidFill>
                  <a:schemeClr val="bg2"/>
                </a:solidFill>
              </a:rPr>
              <a:pPr>
                <a:spcBef>
                  <a:spcPct val="0"/>
                </a:spcBef>
                <a:buFontTx/>
                <a:buNone/>
              </a:pPr>
              <a:t>18</a:t>
            </a:fld>
            <a:endParaRPr lang="en-US" altLang="en-US" sz="1400">
              <a:solidFill>
                <a:schemeClr val="bg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27432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37125"/>
            <a:ext cx="2372868" cy="5256371"/>
          </a:xfrm>
        </p:spPr>
        <p:txBody>
          <a:bodyPr>
            <a:normAutofit/>
          </a:bodyPr>
          <a:lstStyle/>
          <a:p>
            <a:r>
              <a:rPr lang="en-US"/>
              <a:t>MI and Stages of Change</a:t>
            </a:r>
          </a:p>
        </p:txBody>
      </p:sp>
      <p:graphicFrame>
        <p:nvGraphicFramePr>
          <p:cNvPr id="5" name="Content Placeholder 2">
            <a:extLst>
              <a:ext uri="{FF2B5EF4-FFF2-40B4-BE49-F238E27FC236}">
                <a16:creationId xmlns:a16="http://schemas.microsoft.com/office/drawing/2014/main" id="{47D0923F-527F-4478-81AD-083BE76A7FB8}"/>
              </a:ext>
            </a:extLst>
          </p:cNvPr>
          <p:cNvGraphicFramePr>
            <a:graphicFrameLocks noGrp="1"/>
          </p:cNvGraphicFramePr>
          <p:nvPr>
            <p:ph idx="1"/>
            <p:extLst>
              <p:ext uri="{D42A27DB-BD31-4B8C-83A1-F6EECF244321}">
                <p14:modId xmlns:p14="http://schemas.microsoft.com/office/powerpoint/2010/main" val="561145857"/>
              </p:ext>
            </p:extLst>
          </p:nvPr>
        </p:nvGraphicFramePr>
        <p:xfrm>
          <a:off x="3387852" y="303591"/>
          <a:ext cx="5431536"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BC228C-45BE-4B55-8062-EBA2A8C087F5}"/>
              </a:ext>
            </a:extLst>
          </p:cNvPr>
          <p:cNvSpPr>
            <a:spLocks noGrp="1"/>
          </p:cNvSpPr>
          <p:nvPr>
            <p:ph type="title"/>
          </p:nvPr>
        </p:nvSpPr>
        <p:spPr>
          <a:xfrm>
            <a:off x="445770" y="637125"/>
            <a:ext cx="2851707" cy="5256371"/>
          </a:xfrm>
        </p:spPr>
        <p:txBody>
          <a:bodyPr>
            <a:normAutofit/>
          </a:bodyPr>
          <a:lstStyle/>
          <a:p>
            <a:r>
              <a:rPr lang="en-US" sz="2300" dirty="0">
                <a:solidFill>
                  <a:schemeClr val="tx1">
                    <a:lumMod val="60000"/>
                    <a:lumOff val="40000"/>
                  </a:schemeClr>
                </a:solidFill>
              </a:rPr>
              <a:t>Having Difficult Conversations with Patients</a:t>
            </a:r>
          </a:p>
        </p:txBody>
      </p:sp>
      <p:graphicFrame>
        <p:nvGraphicFramePr>
          <p:cNvPr id="5" name="Content Placeholder 2">
            <a:extLst>
              <a:ext uri="{FF2B5EF4-FFF2-40B4-BE49-F238E27FC236}">
                <a16:creationId xmlns:a16="http://schemas.microsoft.com/office/drawing/2014/main" id="{83CC94C0-CE7E-4C76-9471-D5C87CCA4483}"/>
              </a:ext>
            </a:extLst>
          </p:cNvPr>
          <p:cNvGraphicFramePr>
            <a:graphicFrameLocks noGrp="1"/>
          </p:cNvGraphicFramePr>
          <p:nvPr>
            <p:ph idx="1"/>
            <p:extLst>
              <p:ext uri="{D42A27DB-BD31-4B8C-83A1-F6EECF244321}">
                <p14:modId xmlns:p14="http://schemas.microsoft.com/office/powerpoint/2010/main" val="2497059641"/>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1481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0000"/>
                    <a:lumOff val="40000"/>
                  </a:schemeClr>
                </a:solidFill>
              </a:rPr>
              <a:t>References</a:t>
            </a:r>
          </a:p>
        </p:txBody>
      </p:sp>
      <p:sp>
        <p:nvSpPr>
          <p:cNvPr id="3" name="Content Placeholder 2"/>
          <p:cNvSpPr>
            <a:spLocks noGrp="1"/>
          </p:cNvSpPr>
          <p:nvPr>
            <p:ph idx="1"/>
          </p:nvPr>
        </p:nvSpPr>
        <p:spPr/>
        <p:txBody>
          <a:bodyPr>
            <a:normAutofit/>
          </a:bodyPr>
          <a:lstStyle/>
          <a:p>
            <a:pPr marL="0" indent="0">
              <a:buNone/>
            </a:pPr>
            <a:r>
              <a:rPr lang="en-US" sz="2000" dirty="0"/>
              <a:t>Miller, W.R.&amp; Rollnick, S. (2013) Motivational Interviewing: Helping people to change (3</a:t>
            </a:r>
            <a:r>
              <a:rPr lang="en-US" sz="2000" baseline="30000" dirty="0"/>
              <a:t>rd</a:t>
            </a:r>
            <a:r>
              <a:rPr lang="en-US" sz="2000" dirty="0"/>
              <a:t> Edition). </a:t>
            </a:r>
            <a:r>
              <a:rPr lang="en-US" sz="2000" dirty="0" err="1"/>
              <a:t>Guliford</a:t>
            </a:r>
            <a:r>
              <a:rPr lang="en-US" sz="2000" dirty="0"/>
              <a:t> Press.</a:t>
            </a:r>
          </a:p>
          <a:p>
            <a:pPr marL="0" indent="0">
              <a:buNone/>
            </a:pPr>
            <a:endParaRPr lang="en-US" sz="2000" dirty="0"/>
          </a:p>
          <a:p>
            <a:pPr marL="0" indent="0">
              <a:buNone/>
            </a:pPr>
            <a:r>
              <a:rPr lang="en-US" sz="2000" dirty="0"/>
              <a:t>Prochaska, J.; Di Clemente, C. (2005) “The transtheoretical approach” in Handbook of psychotherapy integration (2</a:t>
            </a:r>
            <a:r>
              <a:rPr lang="en-US" sz="2000" baseline="30000" dirty="0"/>
              <a:t>nd</a:t>
            </a:r>
            <a:r>
              <a:rPr lang="en-US" sz="2000" dirty="0"/>
              <a:t> ed.) Oxford University Press</a:t>
            </a:r>
          </a:p>
          <a:p>
            <a:pPr marL="0" indent="0">
              <a:buNone/>
            </a:pPr>
            <a:endParaRPr lang="en-US" sz="2000" dirty="0"/>
          </a:p>
          <a:p>
            <a:pPr marL="0" indent="0">
              <a:buNone/>
            </a:pPr>
            <a:r>
              <a:rPr lang="en-US" sz="2000" dirty="0"/>
              <a:t>SAMHSA (2011). </a:t>
            </a:r>
            <a:r>
              <a:rPr lang="en-US" sz="2000"/>
              <a:t>Whitepaper: SBIRT.</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682DF49A-6D75-4285-BFB4-52AA6C9B113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5B9603-6FDA-499F-AA9A-6984D6DC46E5}" type="slidenum">
              <a:rPr lang="en-US" altLang="en-US" sz="1400">
                <a:solidFill>
                  <a:schemeClr val="bg2"/>
                </a:solidFill>
              </a:rPr>
              <a:pPr/>
              <a:t>21</a:t>
            </a:fld>
            <a:endParaRPr lang="en-US" altLang="en-US" sz="1400">
              <a:solidFill>
                <a:schemeClr val="bg2"/>
              </a:solidFill>
            </a:endParaRPr>
          </a:p>
        </p:txBody>
      </p:sp>
      <p:sp>
        <p:nvSpPr>
          <p:cNvPr id="25603" name="Rectangle 2">
            <a:extLst>
              <a:ext uri="{FF2B5EF4-FFF2-40B4-BE49-F238E27FC236}">
                <a16:creationId xmlns:a16="http://schemas.microsoft.com/office/drawing/2014/main" id="{8A250C44-0A8D-4105-8511-9B42B449C4F1}"/>
              </a:ext>
            </a:extLst>
          </p:cNvPr>
          <p:cNvSpPr>
            <a:spLocks noGrp="1" noChangeArrowheads="1"/>
          </p:cNvSpPr>
          <p:nvPr>
            <p:ph type="title"/>
          </p:nvPr>
        </p:nvSpPr>
        <p:spPr/>
        <p:txBody>
          <a:bodyPr/>
          <a:lstStyle/>
          <a:p>
            <a:r>
              <a:rPr lang="en-US" altLang="en-US" sz="4000" dirty="0">
                <a:solidFill>
                  <a:schemeClr val="tx1">
                    <a:lumMod val="75000"/>
                  </a:schemeClr>
                </a:solidFill>
                <a:effectLst/>
              </a:rPr>
              <a:t>Contact  UK PATHways</a:t>
            </a:r>
          </a:p>
        </p:txBody>
      </p:sp>
      <p:sp>
        <p:nvSpPr>
          <p:cNvPr id="25604" name="Rectangle 3">
            <a:extLst>
              <a:ext uri="{FF2B5EF4-FFF2-40B4-BE49-F238E27FC236}">
                <a16:creationId xmlns:a16="http://schemas.microsoft.com/office/drawing/2014/main" id="{03C78932-0403-45B2-B5E4-D685DA7D9327}"/>
              </a:ext>
            </a:extLst>
          </p:cNvPr>
          <p:cNvSpPr>
            <a:spLocks noGrp="1" noChangeArrowheads="1"/>
          </p:cNvSpPr>
          <p:nvPr>
            <p:ph type="body" idx="1"/>
          </p:nvPr>
        </p:nvSpPr>
        <p:spPr/>
        <p:txBody>
          <a:bodyPr/>
          <a:lstStyle/>
          <a:p>
            <a:pPr marL="0" indent="0">
              <a:buFontTx/>
              <a:buNone/>
            </a:pPr>
            <a:endParaRPr lang="en-US" altLang="en-US" dirty="0">
              <a:solidFill>
                <a:schemeClr val="accent1"/>
              </a:solidFill>
            </a:endParaRPr>
          </a:p>
          <a:p>
            <a:pPr marL="0" indent="0">
              <a:buFontTx/>
              <a:buNone/>
            </a:pPr>
            <a:r>
              <a:rPr lang="en-US" altLang="en-US" dirty="0">
                <a:solidFill>
                  <a:schemeClr val="tx1">
                    <a:lumMod val="60000"/>
                    <a:lumOff val="40000"/>
                  </a:schemeClr>
                </a:solidFill>
              </a:rPr>
              <a:t>Phone: 859-218-6165</a:t>
            </a:r>
          </a:p>
          <a:p>
            <a:pPr marL="0" indent="0">
              <a:buFontTx/>
              <a:buNone/>
            </a:pPr>
            <a:r>
              <a:rPr lang="en-US" altLang="en-US" dirty="0">
                <a:solidFill>
                  <a:schemeClr val="accent1"/>
                </a:solidFill>
              </a:rPr>
              <a:t> </a:t>
            </a:r>
          </a:p>
          <a:p>
            <a:pPr marL="0" indent="0">
              <a:buFontTx/>
              <a:buNone/>
            </a:pPr>
            <a:r>
              <a:rPr lang="en-US" altLang="en-US" dirty="0">
                <a:solidFill>
                  <a:schemeClr val="tx1">
                    <a:lumMod val="60000"/>
                    <a:lumOff val="40000"/>
                  </a:schemeClr>
                </a:solidFill>
              </a:rPr>
              <a:t>By E-mail:</a:t>
            </a:r>
          </a:p>
          <a:p>
            <a:pPr marL="0" indent="0">
              <a:buFontTx/>
              <a:buNone/>
            </a:pPr>
            <a:r>
              <a:rPr lang="en-US" altLang="en-US" sz="2800" dirty="0">
                <a:solidFill>
                  <a:schemeClr val="accent1"/>
                </a:solidFill>
                <a:hlinkClick r:id="rId2"/>
              </a:rPr>
              <a:t>jason.joy@uky.edu</a:t>
            </a:r>
            <a:endParaRPr lang="en-US" altLang="en-US" sz="2800" dirty="0">
              <a:solidFill>
                <a:schemeClr val="accent1"/>
              </a:solidFill>
            </a:endParaRPr>
          </a:p>
          <a:p>
            <a:pPr marL="0" indent="0">
              <a:buFontTx/>
              <a:buNone/>
            </a:pPr>
            <a:r>
              <a:rPr lang="en-US" altLang="en-US" sz="2800" dirty="0">
                <a:solidFill>
                  <a:schemeClr val="tx1">
                    <a:lumMod val="60000"/>
                    <a:lumOff val="40000"/>
                  </a:schemeClr>
                </a:solidFill>
              </a:rPr>
              <a:t>Or</a:t>
            </a:r>
          </a:p>
          <a:p>
            <a:pPr marL="0" indent="0">
              <a:buFontTx/>
              <a:buNone/>
            </a:pPr>
            <a:r>
              <a:rPr lang="en-US" altLang="en-US" sz="2800" dirty="0">
                <a:solidFill>
                  <a:schemeClr val="accent1"/>
                </a:solidFill>
                <a:hlinkClick r:id="rId3"/>
              </a:rPr>
              <a:t>pathways@uky.edu</a:t>
            </a:r>
            <a:endParaRPr lang="en-US" altLang="en-US" sz="2800" dirty="0">
              <a:solidFill>
                <a:schemeClr val="accent1"/>
              </a:solidFill>
            </a:endParaRPr>
          </a:p>
          <a:p>
            <a:pPr marL="0" indent="0">
              <a:buFontTx/>
              <a:buNone/>
            </a:pPr>
            <a:endParaRPr lang="en-US" altLang="en-US" sz="2800" dirty="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02FD8-E099-4C83-99FB-91650EF8BDEA}"/>
              </a:ext>
            </a:extLst>
          </p:cNvPr>
          <p:cNvSpPr>
            <a:spLocks noGrp="1"/>
          </p:cNvSpPr>
          <p:nvPr>
            <p:ph type="title"/>
          </p:nvPr>
        </p:nvSpPr>
        <p:spPr>
          <a:xfrm>
            <a:off x="3724072" y="629268"/>
            <a:ext cx="4939868" cy="1286160"/>
          </a:xfrm>
        </p:spPr>
        <p:txBody>
          <a:bodyPr anchor="b">
            <a:normAutofit/>
          </a:bodyPr>
          <a:lstStyle/>
          <a:p>
            <a:pPr>
              <a:lnSpc>
                <a:spcPct val="90000"/>
              </a:lnSpc>
            </a:pPr>
            <a:r>
              <a:rPr lang="en-US" sz="2700" dirty="0">
                <a:solidFill>
                  <a:schemeClr val="tx1"/>
                </a:solidFill>
              </a:rPr>
              <a:t>Diving Head-First Into Difficult Conversations</a:t>
            </a:r>
            <a:endParaRPr lang="en-US" sz="2700" dirty="0"/>
          </a:p>
        </p:txBody>
      </p:sp>
      <p:sp>
        <p:nvSpPr>
          <p:cNvPr id="10" name="Content Placeholder 9">
            <a:extLst>
              <a:ext uri="{FF2B5EF4-FFF2-40B4-BE49-F238E27FC236}">
                <a16:creationId xmlns:a16="http://schemas.microsoft.com/office/drawing/2014/main" id="{EC4C57BE-4F90-4FD0-9A55-1F8CFB9B0263}"/>
              </a:ext>
            </a:extLst>
          </p:cNvPr>
          <p:cNvSpPr>
            <a:spLocks noGrp="1"/>
          </p:cNvSpPr>
          <p:nvPr>
            <p:ph idx="1"/>
          </p:nvPr>
        </p:nvSpPr>
        <p:spPr>
          <a:xfrm>
            <a:off x="3724073" y="2438400"/>
            <a:ext cx="4939867" cy="3785419"/>
          </a:xfrm>
        </p:spPr>
        <p:txBody>
          <a:bodyPr>
            <a:normAutofit/>
          </a:bodyPr>
          <a:lstStyle/>
          <a:p>
            <a:r>
              <a:rPr lang="en-US" sz="1700" dirty="0"/>
              <a:t>Started at UK Healthcare 2011 as Brief Interventionist with Bell Consultation Service</a:t>
            </a:r>
          </a:p>
          <a:p>
            <a:r>
              <a:rPr lang="en-US" sz="1700" dirty="0"/>
              <a:t>Provided evidence-based Screenings and Brief Interventions for patients identified with at-risk alcohol and substance use</a:t>
            </a:r>
          </a:p>
          <a:p>
            <a:r>
              <a:rPr lang="en-US" sz="1700" dirty="0"/>
              <a:t>1000+ Interventions per year from 2011-2016</a:t>
            </a:r>
          </a:p>
          <a:p>
            <a:r>
              <a:rPr lang="en-US" sz="1700" dirty="0"/>
              <a:t>Every intervention provided a “Pause for Apprehension”</a:t>
            </a:r>
          </a:p>
          <a:p>
            <a:r>
              <a:rPr lang="en-US" sz="1700" dirty="0"/>
              <a:t>Learned to become comfortable with the uncomfortable</a:t>
            </a:r>
          </a:p>
        </p:txBody>
      </p:sp>
      <p:pic>
        <p:nvPicPr>
          <p:cNvPr id="6" name="Content Placeholder 5" descr="A person jumping in the air&#10;&#10;Description automatically generated">
            <a:extLst>
              <a:ext uri="{FF2B5EF4-FFF2-40B4-BE49-F238E27FC236}">
                <a16:creationId xmlns:a16="http://schemas.microsoft.com/office/drawing/2014/main" id="{FCB70CDB-9AE1-4CE6-8BC4-72D2C23DC66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5762" r="36216"/>
          <a:stretch/>
        </p:blipFill>
        <p:spPr>
          <a:xfrm>
            <a:off x="20" y="10"/>
            <a:ext cx="3476673"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70AFF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94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D769662F-4A35-4512-B134-18BE66386B89}"/>
              </a:ext>
            </a:extLst>
          </p:cNvPr>
          <p:cNvSpPr>
            <a:spLocks noGrp="1" noChangeArrowheads="1"/>
          </p:cNvSpPr>
          <p:nvPr>
            <p:ph type="title"/>
          </p:nvPr>
        </p:nvSpPr>
        <p:spPr/>
        <p:txBody>
          <a:bodyPr/>
          <a:lstStyle/>
          <a:p>
            <a:pPr eaLnBrk="1" hangingPunct="1"/>
            <a:r>
              <a:rPr lang="en-US" altLang="en-US" sz="4000" dirty="0">
                <a:solidFill>
                  <a:schemeClr val="bg1">
                    <a:lumMod val="95000"/>
                  </a:schemeClr>
                </a:solidFill>
                <a:effectLst/>
              </a:rPr>
              <a:t>What is SBIRT?</a:t>
            </a:r>
          </a:p>
        </p:txBody>
      </p:sp>
      <p:sp>
        <p:nvSpPr>
          <p:cNvPr id="12290" name="Slide Number Placeholder 3">
            <a:extLst>
              <a:ext uri="{FF2B5EF4-FFF2-40B4-BE49-F238E27FC236}">
                <a16:creationId xmlns:a16="http://schemas.microsoft.com/office/drawing/2014/main" id="{882E8FD9-9337-48D3-B4F0-3F083309B63C}"/>
              </a:ext>
            </a:extLst>
          </p:cNvPr>
          <p:cNvSpPr>
            <a:spLocks noGrp="1"/>
          </p:cNvSpPr>
          <p:nvPr>
            <p:ph type="sldNum" sz="quarter" idx="4294967295"/>
          </p:nvPr>
        </p:nvSpPr>
        <p:spPr>
          <a:xfrm>
            <a:off x="70104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3D62B06-6293-4C95-8D5B-30E5446407BC}" type="slidenum">
              <a:rPr lang="en-US" altLang="en-US" sz="1400">
                <a:solidFill>
                  <a:schemeClr val="bg2"/>
                </a:solidFill>
              </a:rPr>
              <a:pPr>
                <a:spcBef>
                  <a:spcPct val="0"/>
                </a:spcBef>
                <a:buFontTx/>
                <a:buNone/>
              </a:pPr>
              <a:t>4</a:t>
            </a:fld>
            <a:endParaRPr lang="en-US" altLang="en-US" sz="1400">
              <a:solidFill>
                <a:schemeClr val="bg2"/>
              </a:solidFill>
            </a:endParaRPr>
          </a:p>
        </p:txBody>
      </p:sp>
      <p:sp>
        <p:nvSpPr>
          <p:cNvPr id="20483" name="Rectangle 3">
            <a:extLst>
              <a:ext uri="{FF2B5EF4-FFF2-40B4-BE49-F238E27FC236}">
                <a16:creationId xmlns:a16="http://schemas.microsoft.com/office/drawing/2014/main" id="{D7F90994-94C5-4F1F-A225-11B74B1D3DFE}"/>
              </a:ext>
            </a:extLst>
          </p:cNvPr>
          <p:cNvSpPr>
            <a:spLocks noGrp="1" noChangeArrowheads="1"/>
          </p:cNvSpPr>
          <p:nvPr>
            <p:ph type="body" idx="4294967295"/>
          </p:nvPr>
        </p:nvSpPr>
        <p:spPr>
          <a:xfrm>
            <a:off x="-1" y="1089742"/>
            <a:ext cx="8906387" cy="5266608"/>
          </a:xfrm>
        </p:spPr>
        <p:txBody>
          <a:bodyPr>
            <a:normAutofit fontScale="92500" lnSpcReduction="10000"/>
          </a:bodyPr>
          <a:lstStyle/>
          <a:p>
            <a:pPr marL="0" indent="0" eaLnBrk="1" hangingPunct="1">
              <a:buNone/>
              <a:defRPr/>
            </a:pPr>
            <a:r>
              <a:rPr lang="en-US" sz="4400" dirty="0">
                <a:cs typeface="ＭＳ Ｐゴシック" charset="0"/>
              </a:rPr>
              <a:t>S = Screening</a:t>
            </a:r>
          </a:p>
          <a:p>
            <a:pPr>
              <a:defRPr/>
            </a:pPr>
            <a:r>
              <a:rPr lang="en-US" sz="2000" dirty="0">
                <a:cs typeface="ＭＳ Ｐゴシック" charset="0"/>
              </a:rPr>
              <a:t>Universal screening in primary care settings</a:t>
            </a:r>
          </a:p>
          <a:p>
            <a:pPr>
              <a:defRPr/>
            </a:pPr>
            <a:r>
              <a:rPr lang="en-US" sz="2000" dirty="0">
                <a:cs typeface="ＭＳ Ｐゴシック" charset="0"/>
              </a:rPr>
              <a:t>Use of an evidence-based screening tool</a:t>
            </a:r>
          </a:p>
          <a:p>
            <a:pPr>
              <a:defRPr/>
            </a:pPr>
            <a:r>
              <a:rPr lang="en-US" sz="2000" dirty="0">
                <a:cs typeface="ＭＳ Ｐゴシック" charset="0"/>
              </a:rPr>
              <a:t>Use of biological screens</a:t>
            </a:r>
          </a:p>
          <a:p>
            <a:pPr marL="0" indent="0" eaLnBrk="1" hangingPunct="1">
              <a:buNone/>
              <a:defRPr/>
            </a:pPr>
            <a:r>
              <a:rPr lang="en-US" sz="4400" dirty="0">
                <a:cs typeface="ＭＳ Ｐゴシック" charset="0"/>
              </a:rPr>
              <a:t>BI = Brief Intervention</a:t>
            </a:r>
          </a:p>
          <a:p>
            <a:pPr>
              <a:defRPr/>
            </a:pPr>
            <a:r>
              <a:rPr lang="en-US" sz="2000" dirty="0">
                <a:cs typeface="ＭＳ Ｐゴシック" charset="0"/>
              </a:rPr>
              <a:t>Goal is to educate and motivate</a:t>
            </a:r>
          </a:p>
          <a:p>
            <a:pPr>
              <a:defRPr/>
            </a:pPr>
            <a:r>
              <a:rPr lang="en-US" sz="2000" dirty="0">
                <a:cs typeface="ＭＳ Ｐゴシック" charset="0"/>
              </a:rPr>
              <a:t>Address risky/ unhealthy behavior</a:t>
            </a:r>
          </a:p>
          <a:p>
            <a:pPr marL="0" indent="0" eaLnBrk="1" hangingPunct="1">
              <a:buNone/>
              <a:defRPr/>
            </a:pPr>
            <a:r>
              <a:rPr lang="en-US" sz="4400" dirty="0">
                <a:cs typeface="ＭＳ Ｐゴシック" charset="0"/>
              </a:rPr>
              <a:t>RT = Referral to Treatment</a:t>
            </a:r>
          </a:p>
          <a:p>
            <a:pPr>
              <a:defRPr/>
            </a:pPr>
            <a:r>
              <a:rPr lang="en-US" sz="2000" dirty="0">
                <a:cs typeface="ＭＳ Ｐゴシック" charset="0"/>
              </a:rPr>
              <a:t>Linkage from primary care settings to specialty treatment services</a:t>
            </a:r>
          </a:p>
          <a:p>
            <a:pPr>
              <a:defRPr/>
            </a:pPr>
            <a:r>
              <a:rPr lang="en-US" sz="2000" dirty="0">
                <a:cs typeface="ＭＳ Ｐゴシック" charset="0"/>
              </a:rPr>
              <a:t>“Warm-hand” off preferred</a:t>
            </a:r>
          </a:p>
          <a:p>
            <a:pPr marL="0" indent="0" eaLnBrk="1" hangingPunct="1">
              <a:buNone/>
              <a:defRPr/>
            </a:pPr>
            <a:endParaRPr lang="en-US" sz="2800" dirty="0">
              <a:cs typeface="ＭＳ Ｐゴシック" charset="0"/>
            </a:endParaRPr>
          </a:p>
          <a:p>
            <a:pPr marL="0" indent="0" eaLnBrk="1" hangingPunct="1">
              <a:buNone/>
              <a:defRPr/>
            </a:pPr>
            <a:r>
              <a:rPr lang="en-US" sz="2800" dirty="0">
                <a:cs typeface="ＭＳ Ｐゴシック" charset="0"/>
              </a:rPr>
              <a:t>-</a:t>
            </a:r>
            <a:r>
              <a:rPr lang="en-US" sz="1300" dirty="0">
                <a:cs typeface="ＭＳ Ｐゴシック" charset="0"/>
              </a:rPr>
              <a:t>SBIRT Whitepaper 2011</a:t>
            </a:r>
          </a:p>
          <a:p>
            <a:pPr marL="0" indent="0" eaLnBrk="1" hangingPunct="1">
              <a:buNone/>
              <a:defRPr/>
            </a:pPr>
            <a:endParaRPr lang="en-US" sz="2800" dirty="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4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D769662F-4A35-4512-B134-18BE66386B89}"/>
              </a:ext>
            </a:extLst>
          </p:cNvPr>
          <p:cNvSpPr>
            <a:spLocks noGrp="1" noChangeArrowheads="1"/>
          </p:cNvSpPr>
          <p:nvPr>
            <p:ph type="title"/>
          </p:nvPr>
        </p:nvSpPr>
        <p:spPr/>
        <p:txBody>
          <a:bodyPr/>
          <a:lstStyle/>
          <a:p>
            <a:pPr eaLnBrk="1" hangingPunct="1"/>
            <a:r>
              <a:rPr lang="en-US" altLang="en-US" sz="4000" dirty="0">
                <a:solidFill>
                  <a:schemeClr val="bg1">
                    <a:lumMod val="95000"/>
                  </a:schemeClr>
                </a:solidFill>
                <a:effectLst/>
              </a:rPr>
              <a:t>What is SBIRT?</a:t>
            </a:r>
          </a:p>
        </p:txBody>
      </p:sp>
      <p:sp>
        <p:nvSpPr>
          <p:cNvPr id="12290" name="Slide Number Placeholder 3">
            <a:extLst>
              <a:ext uri="{FF2B5EF4-FFF2-40B4-BE49-F238E27FC236}">
                <a16:creationId xmlns:a16="http://schemas.microsoft.com/office/drawing/2014/main" id="{882E8FD9-9337-48D3-B4F0-3F083309B63C}"/>
              </a:ext>
            </a:extLst>
          </p:cNvPr>
          <p:cNvSpPr>
            <a:spLocks noGrp="1"/>
          </p:cNvSpPr>
          <p:nvPr>
            <p:ph type="sldNum" sz="quarter" idx="4294967295"/>
          </p:nvPr>
        </p:nvSpPr>
        <p:spPr>
          <a:xfrm>
            <a:off x="70104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3D62B06-6293-4C95-8D5B-30E5446407BC}" type="slidenum">
              <a:rPr lang="en-US" altLang="en-US" sz="1400">
                <a:solidFill>
                  <a:schemeClr val="bg2"/>
                </a:solidFill>
              </a:rPr>
              <a:pPr>
                <a:spcBef>
                  <a:spcPct val="0"/>
                </a:spcBef>
                <a:buFontTx/>
                <a:buNone/>
              </a:pPr>
              <a:t>5</a:t>
            </a:fld>
            <a:endParaRPr lang="en-US" altLang="en-US" sz="1400">
              <a:solidFill>
                <a:schemeClr val="bg2"/>
              </a:solidFill>
            </a:endParaRPr>
          </a:p>
        </p:txBody>
      </p:sp>
      <p:sp>
        <p:nvSpPr>
          <p:cNvPr id="20483" name="Rectangle 3">
            <a:extLst>
              <a:ext uri="{FF2B5EF4-FFF2-40B4-BE49-F238E27FC236}">
                <a16:creationId xmlns:a16="http://schemas.microsoft.com/office/drawing/2014/main" id="{D7F90994-94C5-4F1F-A225-11B74B1D3DFE}"/>
              </a:ext>
            </a:extLst>
          </p:cNvPr>
          <p:cNvSpPr>
            <a:spLocks noGrp="1" noChangeArrowheads="1"/>
          </p:cNvSpPr>
          <p:nvPr>
            <p:ph type="body" idx="4294967295"/>
          </p:nvPr>
        </p:nvSpPr>
        <p:spPr>
          <a:xfrm>
            <a:off x="0" y="1600200"/>
            <a:ext cx="8229600" cy="4525963"/>
          </a:xfrm>
        </p:spPr>
        <p:txBody>
          <a:bodyPr>
            <a:normAutofit fontScale="92500" lnSpcReduction="10000"/>
          </a:bodyPr>
          <a:lstStyle/>
          <a:p>
            <a:pPr>
              <a:defRPr/>
            </a:pPr>
            <a:r>
              <a:rPr lang="en-US" sz="2800" dirty="0">
                <a:cs typeface="ＭＳ Ｐゴシック" charset="0"/>
              </a:rPr>
              <a:t>Defined by SAMHSA: as a comprehensive, integrated, public health approach to the delivery of early interventions for individuals with risky alcohol and drug use, and the timely referral to more intensive substance abuse treatment for those who have substance abuse disorders.</a:t>
            </a:r>
          </a:p>
          <a:p>
            <a:pPr>
              <a:defRPr/>
            </a:pPr>
            <a:r>
              <a:rPr lang="en-US" sz="2800" dirty="0">
                <a:cs typeface="ＭＳ Ｐゴシック" charset="0"/>
              </a:rPr>
              <a:t>Applications for- Tobacco Use, Depression and Trauma/Anxiety Disorders.</a:t>
            </a:r>
          </a:p>
          <a:p>
            <a:pPr>
              <a:defRPr/>
            </a:pPr>
            <a:r>
              <a:rPr lang="en-US" sz="2800" dirty="0">
                <a:cs typeface="ＭＳ Ｐゴシック" charset="0"/>
              </a:rPr>
              <a:t>Based on Motivational Interviewing and Stages of Change</a:t>
            </a:r>
          </a:p>
          <a:p>
            <a:pPr marL="0" indent="0">
              <a:buNone/>
              <a:defRPr/>
            </a:pPr>
            <a:endParaRPr lang="en-US" sz="2800" dirty="0">
              <a:solidFill>
                <a:schemeClr val="accent1"/>
              </a:solidFill>
              <a:cs typeface="ＭＳ Ｐゴシック" charset="0"/>
            </a:endParaRPr>
          </a:p>
          <a:p>
            <a:pPr marL="0" indent="0">
              <a:buNone/>
              <a:defRPr/>
            </a:pPr>
            <a:r>
              <a:rPr lang="en-US" sz="1400" dirty="0">
                <a:solidFill>
                  <a:srgbClr val="0070C0"/>
                </a:solidFill>
                <a:cs typeface="ＭＳ Ｐゴシック" charset="0"/>
              </a:rPr>
              <a:t>- SBIRT Whitepaper 2011</a:t>
            </a:r>
          </a:p>
        </p:txBody>
      </p:sp>
    </p:spTree>
    <p:extLst>
      <p:ext uri="{BB962C8B-B14F-4D97-AF65-F5344CB8AC3E}">
        <p14:creationId xmlns:p14="http://schemas.microsoft.com/office/powerpoint/2010/main" val="361724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8879" y="800392"/>
            <a:ext cx="7698523" cy="1212102"/>
          </a:xfrm>
        </p:spPr>
        <p:txBody>
          <a:bodyPr>
            <a:normAutofit/>
          </a:bodyPr>
          <a:lstStyle/>
          <a:p>
            <a:r>
              <a:rPr lang="en-US" sz="3500">
                <a:solidFill>
                  <a:srgbClr val="FFFFFF"/>
                </a:solidFill>
              </a:rPr>
              <a:t>What is Motivational Interviewing?</a:t>
            </a:r>
          </a:p>
        </p:txBody>
      </p:sp>
      <p:sp>
        <p:nvSpPr>
          <p:cNvPr id="3" name="Content Placeholder 2"/>
          <p:cNvSpPr>
            <a:spLocks noGrp="1"/>
          </p:cNvSpPr>
          <p:nvPr>
            <p:ph idx="1"/>
          </p:nvPr>
        </p:nvSpPr>
        <p:spPr>
          <a:xfrm>
            <a:off x="1025718" y="2490436"/>
            <a:ext cx="7281746" cy="3567173"/>
          </a:xfrm>
        </p:spPr>
        <p:txBody>
          <a:bodyPr anchor="ctr">
            <a:normAutofit/>
          </a:bodyPr>
          <a:lstStyle/>
          <a:p>
            <a:r>
              <a:rPr lang="en-US" sz="2100"/>
              <a:t>Motivational Interviewing (MI) was developed by Miller and Rollnick and is an evolution of Carl Roger’s client-centered therapy.</a:t>
            </a:r>
          </a:p>
          <a:p>
            <a:r>
              <a:rPr lang="en-US" sz="2100"/>
              <a:t>It is a client-centered yet directive approach.</a:t>
            </a:r>
          </a:p>
          <a:p>
            <a:r>
              <a:rPr lang="en-US" sz="2100"/>
              <a:t>It is a therapeutic style rather than a set of techniques that aims to help clients explore and resolve their ambivalence to changing.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533" y="320675"/>
            <a:ext cx="8555615" cy="1325563"/>
          </a:xfrm>
        </p:spPr>
        <p:txBody>
          <a:bodyPr>
            <a:normAutofit fontScale="90000"/>
          </a:bodyPr>
          <a:lstStyle/>
          <a:p>
            <a:pPr algn="ctr">
              <a:lnSpc>
                <a:spcPct val="90000"/>
              </a:lnSpc>
            </a:pPr>
            <a:r>
              <a:rPr lang="en-US" sz="4300" b="1" dirty="0">
                <a:solidFill>
                  <a:schemeClr val="accent5"/>
                </a:solidFill>
              </a:rPr>
              <a:t>Motivational Interviewing- Central Principles</a:t>
            </a:r>
          </a:p>
        </p:txBody>
      </p:sp>
      <p:graphicFrame>
        <p:nvGraphicFramePr>
          <p:cNvPr id="5" name="Content Placeholder 2">
            <a:extLst>
              <a:ext uri="{FF2B5EF4-FFF2-40B4-BE49-F238E27FC236}">
                <a16:creationId xmlns:a16="http://schemas.microsoft.com/office/drawing/2014/main" id="{16D8F5DD-142F-402A-8618-858D44F4DA7E}"/>
              </a:ext>
            </a:extLst>
          </p:cNvPr>
          <p:cNvGraphicFramePr>
            <a:graphicFrameLocks noGrp="1"/>
          </p:cNvGraphicFramePr>
          <p:nvPr>
            <p:ph idx="1"/>
            <p:extLst>
              <p:ext uri="{D42A27DB-BD31-4B8C-83A1-F6EECF244321}">
                <p14:modId xmlns:p14="http://schemas.microsoft.com/office/powerpoint/2010/main" val="2718439203"/>
              </p:ext>
            </p:extLst>
          </p:nvPr>
        </p:nvGraphicFramePr>
        <p:xfrm>
          <a:off x="293534" y="1825625"/>
          <a:ext cx="855561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844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2" name="Title 1"/>
          <p:cNvSpPr>
            <a:spLocks noGrp="1"/>
          </p:cNvSpPr>
          <p:nvPr>
            <p:ph type="title"/>
          </p:nvPr>
        </p:nvSpPr>
        <p:spPr>
          <a:xfrm>
            <a:off x="4570578" y="1257300"/>
            <a:ext cx="3988849" cy="1381125"/>
          </a:xfrm>
        </p:spPr>
        <p:txBody>
          <a:bodyPr>
            <a:normAutofit/>
          </a:bodyPr>
          <a:lstStyle/>
          <a:p>
            <a:r>
              <a:rPr lang="en-US" dirty="0">
                <a:solidFill>
                  <a:schemeClr val="bg2">
                    <a:lumMod val="75000"/>
                  </a:schemeClr>
                </a:solidFill>
              </a:rPr>
              <a:t>Expressing Empathy</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Graphic 6" descr="Communications">
            <a:extLst>
              <a:ext uri="{FF2B5EF4-FFF2-40B4-BE49-F238E27FC236}">
                <a16:creationId xmlns:a16="http://schemas.microsoft.com/office/drawing/2014/main" id="{0E06E985-59BA-4648-AE3C-5B9E562B4F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490" y="2079067"/>
            <a:ext cx="3026740" cy="3026740"/>
          </a:xfrm>
          <a:prstGeom prst="rect">
            <a:avLst/>
          </a:prstGeom>
        </p:spPr>
      </p:pic>
      <p:sp>
        <p:nvSpPr>
          <p:cNvPr id="3" name="Content Placeholder 2"/>
          <p:cNvSpPr>
            <a:spLocks noGrp="1"/>
          </p:cNvSpPr>
          <p:nvPr>
            <p:ph idx="1"/>
          </p:nvPr>
        </p:nvSpPr>
        <p:spPr>
          <a:xfrm>
            <a:off x="4570579" y="2947260"/>
            <a:ext cx="4003614" cy="2927188"/>
          </a:xfrm>
        </p:spPr>
        <p:txBody>
          <a:bodyPr anchor="ctr">
            <a:normAutofit lnSpcReduction="10000"/>
          </a:bodyPr>
          <a:lstStyle/>
          <a:p>
            <a:r>
              <a:rPr lang="en-US" sz="2000" dirty="0">
                <a:solidFill>
                  <a:schemeClr val="accent1">
                    <a:lumMod val="50000"/>
                  </a:schemeClr>
                </a:solidFill>
              </a:rPr>
              <a:t>Show interest and caring.</a:t>
            </a:r>
          </a:p>
          <a:p>
            <a:r>
              <a:rPr lang="en-US" sz="2000" dirty="0">
                <a:solidFill>
                  <a:schemeClr val="accent1">
                    <a:lumMod val="50000"/>
                  </a:schemeClr>
                </a:solidFill>
              </a:rPr>
              <a:t>Convey that you are trying to understand the client’s experience.</a:t>
            </a:r>
          </a:p>
          <a:p>
            <a:r>
              <a:rPr lang="en-US" sz="2000" dirty="0">
                <a:solidFill>
                  <a:schemeClr val="accent1">
                    <a:lumMod val="50000"/>
                  </a:schemeClr>
                </a:solidFill>
              </a:rPr>
              <a:t>Show unconditional positive regard.</a:t>
            </a:r>
          </a:p>
          <a:p>
            <a:r>
              <a:rPr lang="en-US" sz="2000" dirty="0">
                <a:solidFill>
                  <a:schemeClr val="accent1">
                    <a:lumMod val="50000"/>
                  </a:schemeClr>
                </a:solidFill>
              </a:rPr>
              <a:t>Help create a collaborative relationship.</a:t>
            </a:r>
          </a:p>
          <a:p>
            <a:pPr>
              <a:buNone/>
            </a:pPr>
            <a:r>
              <a:rPr lang="en-US" sz="1500" dirty="0">
                <a:solidFill>
                  <a:srgbClr val="000000"/>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2" name="Title 1"/>
          <p:cNvSpPr>
            <a:spLocks noGrp="1"/>
          </p:cNvSpPr>
          <p:nvPr>
            <p:ph type="title"/>
          </p:nvPr>
        </p:nvSpPr>
        <p:spPr>
          <a:xfrm>
            <a:off x="4570578" y="1257300"/>
            <a:ext cx="3988849" cy="1381125"/>
          </a:xfrm>
        </p:spPr>
        <p:txBody>
          <a:bodyPr>
            <a:normAutofit/>
          </a:bodyPr>
          <a:lstStyle/>
          <a:p>
            <a:r>
              <a:rPr lang="en-US" dirty="0">
                <a:solidFill>
                  <a:schemeClr val="accent1">
                    <a:lumMod val="50000"/>
                  </a:schemeClr>
                </a:solidFill>
              </a:rPr>
              <a:t>Rolling With Resistance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Graphic 6" descr="Playbook">
            <a:extLst>
              <a:ext uri="{FF2B5EF4-FFF2-40B4-BE49-F238E27FC236}">
                <a16:creationId xmlns:a16="http://schemas.microsoft.com/office/drawing/2014/main" id="{F000C2E4-964D-405B-A7E7-3E95FA0DF4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490" y="2079067"/>
            <a:ext cx="3026740" cy="3026740"/>
          </a:xfrm>
          <a:prstGeom prst="rect">
            <a:avLst/>
          </a:prstGeom>
        </p:spPr>
      </p:pic>
      <p:sp>
        <p:nvSpPr>
          <p:cNvPr id="3" name="Content Placeholder 2"/>
          <p:cNvSpPr>
            <a:spLocks noGrp="1"/>
          </p:cNvSpPr>
          <p:nvPr>
            <p:ph idx="1"/>
          </p:nvPr>
        </p:nvSpPr>
        <p:spPr>
          <a:xfrm>
            <a:off x="4570579" y="2947260"/>
            <a:ext cx="4003614" cy="2927188"/>
          </a:xfrm>
        </p:spPr>
        <p:txBody>
          <a:bodyPr anchor="ctr">
            <a:normAutofit/>
          </a:bodyPr>
          <a:lstStyle/>
          <a:p>
            <a:pPr marL="0" indent="0" algn="ctr">
              <a:buNone/>
            </a:pPr>
            <a:r>
              <a:rPr lang="en-US" sz="2400" dirty="0">
                <a:solidFill>
                  <a:schemeClr val="accent1">
                    <a:lumMod val="75000"/>
                  </a:schemeClr>
                </a:solidFill>
              </a:rPr>
              <a:t>Strategies for Dealing with Resistance:</a:t>
            </a:r>
          </a:p>
          <a:p>
            <a:pPr lvl="1"/>
            <a:r>
              <a:rPr lang="en-US" sz="2400" dirty="0">
                <a:solidFill>
                  <a:schemeClr val="accent1">
                    <a:lumMod val="75000"/>
                  </a:schemeClr>
                </a:solidFill>
              </a:rPr>
              <a:t>Simple reflection</a:t>
            </a:r>
          </a:p>
          <a:p>
            <a:pPr lvl="1"/>
            <a:r>
              <a:rPr lang="en-US" sz="2400" dirty="0">
                <a:solidFill>
                  <a:schemeClr val="accent1">
                    <a:lumMod val="75000"/>
                  </a:schemeClr>
                </a:solidFill>
              </a:rPr>
              <a:t>Shifting focus</a:t>
            </a:r>
          </a:p>
          <a:p>
            <a:pPr lvl="1"/>
            <a:r>
              <a:rPr lang="en-US" sz="2400" dirty="0">
                <a:solidFill>
                  <a:schemeClr val="accent1">
                    <a:lumMod val="75000"/>
                  </a:schemeClr>
                </a:solidFill>
              </a:rPr>
              <a:t>Reframing</a:t>
            </a:r>
          </a:p>
        </p:txBody>
      </p:sp>
    </p:spTree>
  </p:cSld>
  <p:clrMapOvr>
    <a:masterClrMapping/>
  </p:clrMapOvr>
</p:sld>
</file>

<file path=ppt/theme/theme1.xml><?xml version="1.0" encoding="utf-8"?>
<a:theme xmlns:a="http://schemas.openxmlformats.org/drawingml/2006/main" name="Office Theme">
  <a:themeElements>
    <a:clrScheme name="UK HealthCare Brand Colors">
      <a:dk1>
        <a:srgbClr val="0033A0"/>
      </a:dk1>
      <a:lt1>
        <a:sysClr val="window" lastClr="FFFFFF"/>
      </a:lt1>
      <a:dk2>
        <a:srgbClr val="63656A"/>
      </a:dk2>
      <a:lt2>
        <a:srgbClr val="C8C8C7"/>
      </a:lt2>
      <a:accent1>
        <a:srgbClr val="58C9E7"/>
      </a:accent1>
      <a:accent2>
        <a:srgbClr val="81BD41"/>
      </a:accent2>
      <a:accent3>
        <a:srgbClr val="FCB525"/>
      </a:accent3>
      <a:accent4>
        <a:srgbClr val="EF3A4C"/>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7A8616F49C214EBF48B3B3A5040748" ma:contentTypeVersion="10" ma:contentTypeDescription="Create a new document." ma:contentTypeScope="" ma:versionID="0680a8219e37f74bfe1888e9586e08a5">
  <xsd:schema xmlns:xsd="http://www.w3.org/2001/XMLSchema" xmlns:xs="http://www.w3.org/2001/XMLSchema" xmlns:p="http://schemas.microsoft.com/office/2006/metadata/properties" xmlns:ns2="bac928cc-b4c5-4aa0-91c6-070a9d3f3412" xmlns:ns3="c1f88acd-0c25-41d2-ae93-87255261f4ff" targetNamespace="http://schemas.microsoft.com/office/2006/metadata/properties" ma:root="true" ma:fieldsID="442652a12627b726aa7e1ea23dfb6f70" ns2:_="" ns3:_="">
    <xsd:import namespace="bac928cc-b4c5-4aa0-91c6-070a9d3f3412"/>
    <xsd:import namespace="c1f88acd-0c25-41d2-ae93-87255261f4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28cc-b4c5-4aa0-91c6-070a9d3f34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88acd-0c25-41d2-ae93-87255261f4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72ECD2-EE93-42F8-AE64-ED1609FCEEFB}">
  <ds:schemaRefs>
    <ds:schemaRef ds:uri="http://schemas.microsoft.com/sharepoint/v3/contenttype/forms"/>
  </ds:schemaRefs>
</ds:datastoreItem>
</file>

<file path=customXml/itemProps2.xml><?xml version="1.0" encoding="utf-8"?>
<ds:datastoreItem xmlns:ds="http://schemas.openxmlformats.org/officeDocument/2006/customXml" ds:itemID="{DDF1AA69-9E0F-4223-9418-8A2C14DA92E8}">
  <ds:schemaRefs>
    <ds:schemaRef ds:uri="http://schemas.microsoft.com/office/infopath/2007/PartnerControls"/>
    <ds:schemaRef ds:uri="http://schemas.microsoft.com/office/2006/documentManagement/types"/>
    <ds:schemaRef ds:uri="887d7ccb-fdfb-4585-aeb1-e000dbea8520"/>
    <ds:schemaRef ds:uri="c999920d-d9b2-4ca2-9d03-9b7a74afb6cb"/>
    <ds:schemaRef ds:uri="http://purl.org/dc/dcmitype/"/>
    <ds:schemaRef ds:uri="http://www.w3.org/XML/1998/namespace"/>
    <ds:schemaRef ds:uri="http://purl.org/dc/terms/"/>
    <ds:schemaRef ds:uri="http://schemas.microsoft.com/office/2006/metadata/properti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5E7CE7FE-9964-4618-8B04-36DB5C787494}"/>
</file>

<file path=docProps/app.xml><?xml version="1.0" encoding="utf-8"?>
<Properties xmlns="http://schemas.openxmlformats.org/officeDocument/2006/extended-properties" xmlns:vt="http://schemas.openxmlformats.org/officeDocument/2006/docPropsVTypes">
  <TotalTime>31</TotalTime>
  <Words>1300</Words>
  <Application>Microsoft Office PowerPoint</Application>
  <PresentationFormat>On-screen Show (4:3)</PresentationFormat>
  <Paragraphs>165</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Unicode MS</vt:lpstr>
      <vt:lpstr>Calibri</vt:lpstr>
      <vt:lpstr>Wingdings</vt:lpstr>
      <vt:lpstr>Office Theme</vt:lpstr>
      <vt:lpstr>Having Difficult  Conversations  in Field and Clinical Settings  Jason Joy, MS, LMFT UK PATHways Program Director </vt:lpstr>
      <vt:lpstr>Having Difficult Conversations with Patients</vt:lpstr>
      <vt:lpstr>Diving Head-First Into Difficult Conversations</vt:lpstr>
      <vt:lpstr>What is SBIRT?</vt:lpstr>
      <vt:lpstr>What is SBIRT?</vt:lpstr>
      <vt:lpstr>What is Motivational Interviewing?</vt:lpstr>
      <vt:lpstr>Motivational Interviewing- Central Principles</vt:lpstr>
      <vt:lpstr>Expressing Empathy</vt:lpstr>
      <vt:lpstr>Rolling With Resistance</vt:lpstr>
      <vt:lpstr>Simple Reflection</vt:lpstr>
      <vt:lpstr>Shifting Focus</vt:lpstr>
      <vt:lpstr>What is Ambivalence?</vt:lpstr>
      <vt:lpstr>Develop Discrepancy</vt:lpstr>
      <vt:lpstr>Support Self-Efficacy</vt:lpstr>
      <vt:lpstr>Avoid Arguing</vt:lpstr>
      <vt:lpstr>Stages of Change Model</vt:lpstr>
      <vt:lpstr>Prochaska and Di Clemente’s  Transtheoretical Model of Behavior Change</vt:lpstr>
      <vt:lpstr>Stages of Change</vt:lpstr>
      <vt:lpstr>MI and Stages of Change</vt:lpstr>
      <vt:lpstr>References</vt:lpstr>
      <vt:lpstr>Contact  UK PATHways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Having Difficult  Conversations  in Clinical Settings</dc:title>
  <dc:creator>Joy, Jason D.</dc:creator>
  <cp:lastModifiedBy>Gooden, Caroline J.</cp:lastModifiedBy>
  <cp:revision>2</cp:revision>
  <dcterms:created xsi:type="dcterms:W3CDTF">2020-10-01T02:41:17Z</dcterms:created>
  <dcterms:modified xsi:type="dcterms:W3CDTF">2020-10-05T18:49:44Z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0x010100067A8616F49C214EBF48B3B3A5040748</vt:lpwstr>
  </property>
</Properties>
</file>