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0"/>
  </p:notesMasterIdLst>
  <p:sldIdLst>
    <p:sldId id="256" r:id="rId2"/>
    <p:sldId id="261" r:id="rId3"/>
    <p:sldId id="277" r:id="rId4"/>
    <p:sldId id="280" r:id="rId5"/>
    <p:sldId id="274" r:id="rId6"/>
    <p:sldId id="263" r:id="rId7"/>
    <p:sldId id="273" r:id="rId8"/>
    <p:sldId id="279" r:id="rId9"/>
    <p:sldId id="265" r:id="rId10"/>
    <p:sldId id="275" r:id="rId11"/>
    <p:sldId id="276" r:id="rId12"/>
    <p:sldId id="281" r:id="rId13"/>
    <p:sldId id="270" r:id="rId14"/>
    <p:sldId id="272" r:id="rId15"/>
    <p:sldId id="278" r:id="rId16"/>
    <p:sldId id="365" r:id="rId17"/>
    <p:sldId id="366" r:id="rId18"/>
    <p:sldId id="257"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E03F877-4256-4C3C-AEAD-F5B47E1E23AD}" v="12" dt="2020-09-24T12:34:09.87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8125"/>
    <p:restoredTop sz="95638"/>
  </p:normalViewPr>
  <p:slideViewPr>
    <p:cSldViewPr snapToGrid="0" snapToObjects="1">
      <p:cViewPr varScale="1">
        <p:scale>
          <a:sx n="90" d="100"/>
          <a:sy n="90" d="100"/>
        </p:scale>
        <p:origin x="120"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29"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28"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 Id="rId27" Type="http://schemas.openxmlformats.org/officeDocument/2006/relationships/customXml" Target="../customXml/item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ooden, Caroline J." userId="c8447a8f-bb57-4b94-b973-2a32a1aae41a" providerId="ADAL" clId="{6E03F877-4256-4C3C-AEAD-F5B47E1E23AD}"/>
    <pc:docChg chg="custSel addSld modSld">
      <pc:chgData name="Gooden, Caroline J." userId="c8447a8f-bb57-4b94-b973-2a32a1aae41a" providerId="ADAL" clId="{6E03F877-4256-4C3C-AEAD-F5B47E1E23AD}" dt="2020-09-24T12:35:18.627" v="141" actId="113"/>
      <pc:docMkLst>
        <pc:docMk/>
      </pc:docMkLst>
      <pc:sldChg chg="modSp">
        <pc:chgData name="Gooden, Caroline J." userId="c8447a8f-bb57-4b94-b973-2a32a1aae41a" providerId="ADAL" clId="{6E03F877-4256-4C3C-AEAD-F5B47E1E23AD}" dt="2020-09-24T12:34:41.411" v="129" actId="27636"/>
        <pc:sldMkLst>
          <pc:docMk/>
          <pc:sldMk cId="1487494647" sldId="257"/>
        </pc:sldMkLst>
        <pc:spChg chg="mod">
          <ac:chgData name="Gooden, Caroline J." userId="c8447a8f-bb57-4b94-b973-2a32a1aae41a" providerId="ADAL" clId="{6E03F877-4256-4C3C-AEAD-F5B47E1E23AD}" dt="2020-09-24T12:34:41.411" v="129" actId="27636"/>
          <ac:spMkLst>
            <pc:docMk/>
            <pc:sldMk cId="1487494647" sldId="257"/>
            <ac:spMk id="8" creationId="{6D0E188C-90CB-8741-B678-ABDF3370B2B2}"/>
          </ac:spMkLst>
        </pc:spChg>
      </pc:sldChg>
      <pc:sldChg chg="modSp">
        <pc:chgData name="Gooden, Caroline J." userId="c8447a8f-bb57-4b94-b973-2a32a1aae41a" providerId="ADAL" clId="{6E03F877-4256-4C3C-AEAD-F5B47E1E23AD}" dt="2020-09-24T12:31:37.319" v="23" actId="27636"/>
        <pc:sldMkLst>
          <pc:docMk/>
          <pc:sldMk cId="3557379876" sldId="270"/>
        </pc:sldMkLst>
        <pc:spChg chg="mod">
          <ac:chgData name="Gooden, Caroline J." userId="c8447a8f-bb57-4b94-b973-2a32a1aae41a" providerId="ADAL" clId="{6E03F877-4256-4C3C-AEAD-F5B47E1E23AD}" dt="2020-09-24T12:31:37.319" v="23" actId="27636"/>
          <ac:spMkLst>
            <pc:docMk/>
            <pc:sldMk cId="3557379876" sldId="270"/>
            <ac:spMk id="3" creationId="{C39CA889-4946-5E4E-B764-8E65A6800C15}"/>
          </ac:spMkLst>
        </pc:spChg>
      </pc:sldChg>
      <pc:sldChg chg="modSp">
        <pc:chgData name="Gooden, Caroline J." userId="c8447a8f-bb57-4b94-b973-2a32a1aae41a" providerId="ADAL" clId="{6E03F877-4256-4C3C-AEAD-F5B47E1E23AD}" dt="2020-09-24T12:30:57.578" v="20" actId="313"/>
        <pc:sldMkLst>
          <pc:docMk/>
          <pc:sldMk cId="1920725376" sldId="279"/>
        </pc:sldMkLst>
        <pc:spChg chg="mod">
          <ac:chgData name="Gooden, Caroline J." userId="c8447a8f-bb57-4b94-b973-2a32a1aae41a" providerId="ADAL" clId="{6E03F877-4256-4C3C-AEAD-F5B47E1E23AD}" dt="2020-09-24T12:30:57.578" v="20" actId="313"/>
          <ac:spMkLst>
            <pc:docMk/>
            <pc:sldMk cId="1920725376" sldId="279"/>
            <ac:spMk id="3" creationId="{53C9A52C-19AF-A744-B80F-A571C0B234BB}"/>
          </ac:spMkLst>
        </pc:spChg>
      </pc:sldChg>
      <pc:sldChg chg="addSp delSp modSp">
        <pc:chgData name="Gooden, Caroline J." userId="c8447a8f-bb57-4b94-b973-2a32a1aae41a" providerId="ADAL" clId="{6E03F877-4256-4C3C-AEAD-F5B47E1E23AD}" dt="2020-09-24T12:28:28.472" v="10"/>
        <pc:sldMkLst>
          <pc:docMk/>
          <pc:sldMk cId="1317399855" sldId="365"/>
        </pc:sldMkLst>
        <pc:spChg chg="add del">
          <ac:chgData name="Gooden, Caroline J." userId="c8447a8f-bb57-4b94-b973-2a32a1aae41a" providerId="ADAL" clId="{6E03F877-4256-4C3C-AEAD-F5B47E1E23AD}" dt="2020-09-24T12:28:16.292" v="8"/>
          <ac:spMkLst>
            <pc:docMk/>
            <pc:sldMk cId="1317399855" sldId="365"/>
            <ac:spMk id="2" creationId="{00000000-0000-0000-0000-000000000000}"/>
          </ac:spMkLst>
        </pc:spChg>
        <pc:spChg chg="mod">
          <ac:chgData name="Gooden, Caroline J." userId="c8447a8f-bb57-4b94-b973-2a32a1aae41a" providerId="ADAL" clId="{6E03F877-4256-4C3C-AEAD-F5B47E1E23AD}" dt="2020-09-24T12:28:28.472" v="10"/>
          <ac:spMkLst>
            <pc:docMk/>
            <pc:sldMk cId="1317399855" sldId="365"/>
            <ac:spMk id="3" creationId="{00000000-0000-0000-0000-000000000000}"/>
          </ac:spMkLst>
        </pc:spChg>
        <pc:spChg chg="add del mod">
          <ac:chgData name="Gooden, Caroline J." userId="c8447a8f-bb57-4b94-b973-2a32a1aae41a" providerId="ADAL" clId="{6E03F877-4256-4C3C-AEAD-F5B47E1E23AD}" dt="2020-09-24T12:28:16.292" v="8"/>
          <ac:spMkLst>
            <pc:docMk/>
            <pc:sldMk cId="1317399855" sldId="365"/>
            <ac:spMk id="4" creationId="{1A0FCD4A-BABF-448D-8061-A9495B9179DA}"/>
          </ac:spMkLst>
        </pc:spChg>
        <pc:picChg chg="del">
          <ac:chgData name="Gooden, Caroline J." userId="c8447a8f-bb57-4b94-b973-2a32a1aae41a" providerId="ADAL" clId="{6E03F877-4256-4C3C-AEAD-F5B47E1E23AD}" dt="2020-09-24T12:28:21.285" v="9"/>
          <ac:picMkLst>
            <pc:docMk/>
            <pc:sldMk cId="1317399855" sldId="365"/>
            <ac:picMk id="9" creationId="{00000000-0000-0000-0000-000000000000}"/>
          </ac:picMkLst>
        </pc:picChg>
      </pc:sldChg>
      <pc:sldChg chg="modSp add">
        <pc:chgData name="Gooden, Caroline J." userId="c8447a8f-bb57-4b94-b973-2a32a1aae41a" providerId="ADAL" clId="{6E03F877-4256-4C3C-AEAD-F5B47E1E23AD}" dt="2020-09-24T12:35:18.627" v="141" actId="113"/>
        <pc:sldMkLst>
          <pc:docMk/>
          <pc:sldMk cId="3258242172" sldId="366"/>
        </pc:sldMkLst>
        <pc:spChg chg="mod">
          <ac:chgData name="Gooden, Caroline J." userId="c8447a8f-bb57-4b94-b973-2a32a1aae41a" providerId="ADAL" clId="{6E03F877-4256-4C3C-AEAD-F5B47E1E23AD}" dt="2020-09-24T12:32:08.867" v="63" actId="20577"/>
          <ac:spMkLst>
            <pc:docMk/>
            <pc:sldMk cId="3258242172" sldId="366"/>
            <ac:spMk id="2" creationId="{8AE8668E-7C86-4852-B8CF-13D1A7AB0DF5}"/>
          </ac:spMkLst>
        </pc:spChg>
        <pc:spChg chg="mod">
          <ac:chgData name="Gooden, Caroline J." userId="c8447a8f-bb57-4b94-b973-2a32a1aae41a" providerId="ADAL" clId="{6E03F877-4256-4C3C-AEAD-F5B47E1E23AD}" dt="2020-09-24T12:35:18.627" v="141" actId="113"/>
          <ac:spMkLst>
            <pc:docMk/>
            <pc:sldMk cId="3258242172" sldId="366"/>
            <ac:spMk id="3" creationId="{29A58464-A472-4911-A3B0-DCF376325311}"/>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F0B9244-D11C-1644-B6E9-B61B53530BB2}" type="datetimeFigureOut">
              <a:rPr lang="en-US" smtClean="0"/>
              <a:t>9/24/2020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2E08166-126D-C145-BB2E-D5691F53A06B}" type="slidenum">
              <a:rPr lang="en-US" smtClean="0"/>
              <a:t>‹#›</a:t>
            </a:fld>
            <a:endParaRPr lang="en-US"/>
          </a:p>
        </p:txBody>
      </p:sp>
    </p:spTree>
    <p:extLst>
      <p:ext uri="{BB962C8B-B14F-4D97-AF65-F5344CB8AC3E}">
        <p14:creationId xmlns:p14="http://schemas.microsoft.com/office/powerpoint/2010/main" val="4259244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r>
              <a:t>Presenter</a:t>
            </a:r>
          </a:p>
          <a:p>
            <a:r>
              <a:t>2020-06-16 16:35:30</a:t>
            </a:r>
          </a:p>
          <a:p>
            <a:r>
              <a:t>--------------------------------------------</a:t>
            </a:r>
          </a:p>
          <a:p>
            <a:r>
              <a:t>Citations:</a:t>
            </a:r>
          </a:p>
          <a:p>
            <a:r>
              <a:t>81. Yeoh, S. L., Eastwood, J., Wright, I. M., Morton, R., Melhuish, E., Ward, M., &amp; Oei, J. L. (2019). Cognitive and Motor Outcomes of Children With Prenatal Opioid Exposure. JAMA Network Open, 2(7), e197025. https://doi.org/10.1001/jamanetworkopen.2019.7025 </a:t>
            </a:r>
          </a:p>
          <a:p>
            <a:r>
              <a:t>177. Serino, MA, D., Peterson, MD, B. S., &amp; Rosen, MD, T. S. (2018). Psychological Functioning of Women Taking Illicit Drugs during Pregnancy and the Growth and Development of Their Offspring in Early Childhood. Journal of Dual Diagnosis, 14(3), 158–170. https://doi.org/10.1080/15504263.2018.1468946 </a:t>
            </a:r>
          </a:p>
        </p:txBody>
      </p:sp>
    </p:spTree>
    <p:extLst>
      <p:ext uri="{BB962C8B-B14F-4D97-AF65-F5344CB8AC3E}">
        <p14:creationId xmlns:p14="http://schemas.microsoft.com/office/powerpoint/2010/main" val="14081558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921EC5-5F82-4272-A619-C53C8900FEBA}" type="slidenum">
              <a:rPr lang="en-US" smtClean="0"/>
              <a:t>16</a:t>
            </a:fld>
            <a:endParaRPr lang="en-US" dirty="0"/>
          </a:p>
        </p:txBody>
      </p:sp>
    </p:spTree>
    <p:extLst>
      <p:ext uri="{BB962C8B-B14F-4D97-AF65-F5344CB8AC3E}">
        <p14:creationId xmlns:p14="http://schemas.microsoft.com/office/powerpoint/2010/main" val="34360962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r>
              <a:t>Presenter</a:t>
            </a:r>
          </a:p>
          <a:p>
            <a:r>
              <a:t>2020-06-16 16:35:28</a:t>
            </a:r>
          </a:p>
          <a:p>
            <a:r>
              <a:t>--------------------------------------------</a:t>
            </a:r>
          </a:p>
          <a:p>
            <a:r>
              <a:t>Citations:</a:t>
            </a:r>
          </a:p>
          <a:p>
            <a:r>
              <a:t>177. Serino, MA, D., Peterson, MD, B. S., &amp; Rosen, MD, T. S. (2018). Psychological Functioning of Women Taking Illicit Drugs during Pregnancy and the Growth and Development of Their Offspring in Early Childhood. Journal of Dual Diagnosis, 14(3), 158–170. https://doi.org/10.1080/15504263.2018.1468946 181. Palchik, A. B., Einspieler, C., Evstafeyeva, I. V., Talisa, V. B., &amp; Marschik, P. B. (2013). Intra-uterine exposure to maternal opiate abuse and HIV: The impact on the developing nervous system. Early Human Development, 89(4), 229–235. https://doi.org/10.1016/j.earlhumdev.2013.02.004 </a:t>
            </a:r>
          </a:p>
          <a:p>
            <a:r>
              <a:t>213. Towers, C. V., Knapper, A., Gaylord, M., Burnette, T., Neal, R., &amp; Hennessy, M. (2020). Torticollis in infants with neonatal abstinence syndrome. Journal of Perinatology. https://doi.org/10.1038/s41372-019-0580-x </a:t>
            </a:r>
          </a:p>
          <a:p>
            <a:r>
              <a:t>6. Trager, A. L. (2016, April 25). The Role of Developmental Therapy Team in the Non-Pharmacologic Management of the Infant with NAS[Powerpoint Slides]. https://opqc.net/sites/bmidrupalpopqc.chmcres.cchmc.org/files/Learning%20Sessions/April%2025,%202016%20Learning%20Session/2.%20115-215_Innovations.pdf </a:t>
            </a:r>
          </a:p>
        </p:txBody>
      </p:sp>
    </p:spTree>
    <p:extLst>
      <p:ext uri="{BB962C8B-B14F-4D97-AF65-F5344CB8AC3E}">
        <p14:creationId xmlns:p14="http://schemas.microsoft.com/office/powerpoint/2010/main" val="8542589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r>
              <a:t>Presenter</a:t>
            </a:r>
          </a:p>
          <a:p>
            <a:r>
              <a:t>2020-06-16 16:35:29</a:t>
            </a:r>
          </a:p>
          <a:p>
            <a:r>
              <a:t>--------------------------------------------</a:t>
            </a:r>
          </a:p>
          <a:p>
            <a:r>
              <a:t>Citation:</a:t>
            </a:r>
          </a:p>
          <a:p>
            <a:r>
              <a:t>214. Miller, J. S., Anderson, J. G., Erwin, P. C., Davis, S. K., &amp; Lindley, L. C. (2020). The Effects of Neonatal Abstinence Syndrome on Language Delay from Birth to 10 Years. Journal of Pediatric Nursing, 51, 67–74. https://doi.org/10.1016/j.pedn.2019.12.011 </a:t>
            </a:r>
          </a:p>
        </p:txBody>
      </p:sp>
    </p:spTree>
    <p:extLst>
      <p:ext uri="{BB962C8B-B14F-4D97-AF65-F5344CB8AC3E}">
        <p14:creationId xmlns:p14="http://schemas.microsoft.com/office/powerpoint/2010/main" val="6932547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Discuss how children with NAS qualify for early intervention services </a:t>
            </a:r>
            <a:r>
              <a:rPr lang="en-US" sz="1200" b="0" i="0" u="none" strike="noStrike" kern="1200" dirty="0" err="1">
                <a:solidFill>
                  <a:schemeClr val="tx1"/>
                </a:solidFill>
                <a:effectLst/>
                <a:latin typeface="+mn-lt"/>
                <a:ea typeface="+mn-ea"/>
                <a:cs typeface="+mn-cs"/>
              </a:rPr>
              <a:t>ndiana</a:t>
            </a:r>
            <a:r>
              <a:rPr lang="en-US" sz="1200" b="0" i="0" u="none" strike="noStrike" kern="1200" dirty="0">
                <a:solidFill>
                  <a:schemeClr val="tx1"/>
                </a:solidFill>
                <a:effectLst/>
                <a:latin typeface="+mn-lt"/>
                <a:ea typeface="+mn-ea"/>
                <a:cs typeface="+mn-cs"/>
              </a:rPr>
              <a:t>, Ohio, Massachusetts and West Virginia.  Virginia and California may also.  </a:t>
            </a:r>
            <a:r>
              <a:rPr lang="en-US" sz="1200" b="0" i="0" u="none" strike="noStrike" kern="1200">
                <a:solidFill>
                  <a:schemeClr val="tx1"/>
                </a:solidFill>
                <a:effectLst/>
                <a:latin typeface="+mn-lt"/>
                <a:ea typeface="+mn-ea"/>
                <a:cs typeface="+mn-cs"/>
              </a:rPr>
              <a:t>Many states treat like we do—the child either has another qualifying condition or a development delay. </a:t>
            </a:r>
            <a:endParaRPr lang="en-US" dirty="0"/>
          </a:p>
        </p:txBody>
      </p:sp>
      <p:sp>
        <p:nvSpPr>
          <p:cNvPr id="4" name="Slide Number Placeholder 3"/>
          <p:cNvSpPr>
            <a:spLocks noGrp="1"/>
          </p:cNvSpPr>
          <p:nvPr>
            <p:ph type="sldNum" sz="quarter" idx="5"/>
          </p:nvPr>
        </p:nvSpPr>
        <p:spPr/>
        <p:txBody>
          <a:bodyPr/>
          <a:lstStyle/>
          <a:p>
            <a:fld id="{E2E08166-126D-C145-BB2E-D5691F53A06B}" type="slidenum">
              <a:rPr lang="en-US" smtClean="0"/>
              <a:t>8</a:t>
            </a:fld>
            <a:endParaRPr lang="en-US"/>
          </a:p>
        </p:txBody>
      </p:sp>
    </p:spTree>
    <p:extLst>
      <p:ext uri="{BB962C8B-B14F-4D97-AF65-F5344CB8AC3E}">
        <p14:creationId xmlns:p14="http://schemas.microsoft.com/office/powerpoint/2010/main" val="18853395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Metro</a:t>
            </a:r>
            <a:r>
              <a:rPr lang="en-US" baseline="0" dirty="0"/>
              <a:t> united way </a:t>
            </a:r>
            <a:r>
              <a:rPr lang="en-US" baseline="0" dirty="0" err="1"/>
              <a:t>youtube</a:t>
            </a:r>
            <a:r>
              <a:rPr lang="en-US" baseline="0" dirty="0"/>
              <a:t> - https://www.youtube.com/watch?v=wJDh1pOHyQE</a:t>
            </a:r>
          </a:p>
          <a:p>
            <a:endParaRPr lang="en-US" baseline="0" dirty="0"/>
          </a:p>
          <a:p>
            <a:r>
              <a:rPr lang="en-US" dirty="0"/>
              <a:t>http://hacstxs.org/wp-content/uploads/2013/12/Master-Set.pdf</a:t>
            </a:r>
          </a:p>
          <a:p>
            <a:endParaRPr lang="en-US" dirty="0"/>
          </a:p>
          <a:p>
            <a:r>
              <a:rPr lang="en-US" dirty="0"/>
              <a:t>www.metrounitedway.org/asq   - shows how parents</a:t>
            </a:r>
            <a:r>
              <a:rPr lang="en-US" baseline="0" dirty="0"/>
              <a:t> can sign up. Very easy and simple to use. Simplicity.</a:t>
            </a:r>
          </a:p>
          <a:p>
            <a:endParaRPr lang="en-US" baseline="0" dirty="0"/>
          </a:p>
          <a:p>
            <a:r>
              <a:rPr lang="en-US" dirty="0"/>
              <a:t>http://agesandstages.com/ - great resource;</a:t>
            </a:r>
            <a:r>
              <a:rPr lang="en-US" baseline="0" dirty="0"/>
              <a:t> has a calculator for ages and scores</a:t>
            </a:r>
            <a:endParaRPr lang="en-US" dirty="0"/>
          </a:p>
        </p:txBody>
      </p:sp>
      <p:sp>
        <p:nvSpPr>
          <p:cNvPr id="4" name="Slide Number Placeholder 3"/>
          <p:cNvSpPr>
            <a:spLocks noGrp="1"/>
          </p:cNvSpPr>
          <p:nvPr>
            <p:ph type="sldNum" sz="quarter" idx="10"/>
          </p:nvPr>
        </p:nvSpPr>
        <p:spPr/>
        <p:txBody>
          <a:bodyPr/>
          <a:lstStyle/>
          <a:p>
            <a:fld id="{81160B85-F7A6-F343-BA75-980E3A6A4BA9}" type="slidenum">
              <a:rPr lang="en-US" smtClean="0"/>
              <a:t>9</a:t>
            </a:fld>
            <a:endParaRPr lang="en-US"/>
          </a:p>
        </p:txBody>
      </p:sp>
    </p:spTree>
    <p:extLst>
      <p:ext uri="{BB962C8B-B14F-4D97-AF65-F5344CB8AC3E}">
        <p14:creationId xmlns:p14="http://schemas.microsoft.com/office/powerpoint/2010/main" val="4107735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r>
              <a:t>Presenter</a:t>
            </a:r>
          </a:p>
          <a:p>
            <a:r>
              <a:t>2020-06-16 16:35:30</a:t>
            </a:r>
          </a:p>
          <a:p>
            <a:r>
              <a:t>--------------------------------------------</a:t>
            </a:r>
          </a:p>
          <a:p>
            <a:r>
              <a:t>Citations:</a:t>
            </a:r>
          </a:p>
          <a:p>
            <a:r>
              <a:t>58. Bakhireva, L. N., Holbrook, B. D., Shrestha, S., Leyva, Y., Ashley, M., Cano, S., … Leeman, L. (2019). Association between prenatal opioid exposure, neonatal opioid withdrawal syndrome, and neurodevelopmental and behavioral outcomes at 5–8 months of age. Early Human Development, 128, 69–76. https://doi.org/10.1016/j.earlhumdev.2018.10.010 72. Larson, J. J., Graham, D. L., Singer, L. T., Beckwith, A. M., Terplan, M., Davis, J. M., … Bada, H. S. (2019). Cognitive and Behavioral Impact on Children Exposed to Opioids During Pregnancy. Pediatrics, 144(2), e20190514. https://doi.org/10.1542/peds.2019-0514 </a:t>
            </a:r>
          </a:p>
        </p:txBody>
      </p:sp>
    </p:spTree>
    <p:extLst>
      <p:ext uri="{BB962C8B-B14F-4D97-AF65-F5344CB8AC3E}">
        <p14:creationId xmlns:p14="http://schemas.microsoft.com/office/powerpoint/2010/main" val="34795008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r>
              <a:t>Presenter</a:t>
            </a:r>
          </a:p>
          <a:p>
            <a:r>
              <a:t>2020-06-16 16:35:31</a:t>
            </a:r>
          </a:p>
          <a:p>
            <a:r>
              <a:t>--------------------------------------------</a:t>
            </a:r>
          </a:p>
          <a:p>
            <a:r>
              <a:t>Citations:</a:t>
            </a:r>
          </a:p>
          <a:p>
            <a:r>
              <a:t>Merhar, S. L., McAllister, J. M., Wedig-Stevie, K. E., Klein, A. C., Meinzen-Derr, J., &amp; Poindexter, B. B. (2018b). Retrospective review of neurodevelopmental outcomes in infants treated for neonatal abstinence syndrome. Journal of Perinatology, 38(5), 587–592. https://doi.org/10.1038/s41372-018-0088-9 96. Baldacchino, A., Arbuckle, K., Petrie, D. J., &amp; McCowan, C. (2014). Neurobehavioral consequences of chronic intrauterine opioid exposure in infants and preschool children: a systematic review and meta-analysis. BMC Psychiatry, 14(1). https://doi.org/10.1186/1471-244x-14-104 </a:t>
            </a:r>
          </a:p>
          <a:p>
            <a:r>
              <a:t>14. Sundelin Wahlsten, V. and Sarman, I. (2013). Neurobehavioural development of preschool-age children born to addicted mothers given opiate maintenance treatment with buprenorphine during pregnancy. Acta Paediatrica, 102(5), pp.544-549. </a:t>
            </a:r>
          </a:p>
        </p:txBody>
      </p:sp>
    </p:spTree>
    <p:extLst>
      <p:ext uri="{BB962C8B-B14F-4D97-AF65-F5344CB8AC3E}">
        <p14:creationId xmlns:p14="http://schemas.microsoft.com/office/powerpoint/2010/main" val="17805976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Strategies</a:t>
            </a:r>
          </a:p>
          <a:p>
            <a:r>
              <a:rPr lang="en-US" sz="1200" kern="1200" dirty="0">
                <a:solidFill>
                  <a:schemeClr val="tx1"/>
                </a:solidFill>
                <a:effectLst/>
                <a:latin typeface="+mn-lt"/>
                <a:ea typeface="+mn-ea"/>
                <a:cs typeface="+mn-cs"/>
              </a:rPr>
              <a:t>Skills</a:t>
            </a:r>
          </a:p>
          <a:p>
            <a:r>
              <a:rPr lang="en-US" sz="1200" kern="1200" dirty="0">
                <a:solidFill>
                  <a:schemeClr val="tx1"/>
                </a:solidFill>
                <a:effectLst/>
                <a:latin typeface="+mn-lt"/>
                <a:ea typeface="+mn-ea"/>
                <a:cs typeface="+mn-cs"/>
              </a:rPr>
              <a:t>Signaling openness</a:t>
            </a:r>
          </a:p>
          <a:p>
            <a:r>
              <a:rPr lang="en-US" sz="1200" kern="1200" dirty="0">
                <a:solidFill>
                  <a:schemeClr val="tx1"/>
                </a:solidFill>
                <a:effectLst/>
                <a:latin typeface="+mn-lt"/>
                <a:ea typeface="+mn-ea"/>
                <a:cs typeface="+mn-cs"/>
              </a:rPr>
              <a:t>Have relaxed facial expressions and posture.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Maintain eye contact.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Use visual and vocal encouragement, and a friendly demeanor and tone of voice.</a:t>
            </a:r>
          </a:p>
          <a:p>
            <a:r>
              <a:rPr lang="en-US" sz="1200" kern="1200" dirty="0">
                <a:solidFill>
                  <a:schemeClr val="tx1"/>
                </a:solidFill>
                <a:effectLst/>
                <a:latin typeface="+mn-lt"/>
                <a:ea typeface="+mn-ea"/>
                <a:cs typeface="+mn-cs"/>
              </a:rPr>
              <a:t>Reflecting message</a:t>
            </a:r>
          </a:p>
          <a:p>
            <a:r>
              <a:rPr lang="en-US" sz="1200" kern="1200" dirty="0">
                <a:solidFill>
                  <a:schemeClr val="tx1"/>
                </a:solidFill>
                <a:effectLst/>
                <a:latin typeface="+mn-lt"/>
                <a:ea typeface="+mn-ea"/>
                <a:cs typeface="+mn-cs"/>
              </a:rPr>
              <a:t>Use empathic statements to show concern (e.g., “I can really tell that you are frustrated with this whole toilet training thing”).</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Paraphrase to capture what was said (e.g., “So, if I understand correctly, you were really hoping to be able to drop Joe off at school 15 minutes early so you can get to work on time”).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Summarize key points to get closure (e.g., “Today, we’ve talked about the results of Gail’s developmental assessment, some goals we can work on this school year, and the types of activities that she prefers”).</a:t>
            </a:r>
          </a:p>
          <a:p>
            <a:r>
              <a:rPr lang="en-US" sz="1200" kern="1200" dirty="0">
                <a:solidFill>
                  <a:schemeClr val="tx1"/>
                </a:solidFill>
                <a:effectLst/>
                <a:latin typeface="+mn-lt"/>
                <a:ea typeface="+mn-ea"/>
                <a:cs typeface="+mn-cs"/>
              </a:rPr>
              <a:t>Intentional inquiry</a:t>
            </a:r>
          </a:p>
          <a:p>
            <a:r>
              <a:rPr lang="en-US" sz="1200" kern="1200" dirty="0">
                <a:solidFill>
                  <a:schemeClr val="tx1"/>
                </a:solidFill>
                <a:effectLst/>
                <a:latin typeface="+mn-lt"/>
                <a:ea typeface="+mn-ea"/>
                <a:cs typeface="+mn-cs"/>
              </a:rPr>
              <a:t>Use a variety of questions, including</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Closed-ended questions (e.g., “When was your son toilet trained?”)</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Open-ended questions (e.g., “Why do you think it is so difficult for Phillip to learn to use the toilet?”)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Indirect questions (e.g., “Tell me a bit more about the strategies you have tried to toilet-train Phillip.”)</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Perception-checking questions (e.g., “Am I understanding you to say that Phillip was going to the potty regularly for 2 months and then stopped?”)</a:t>
            </a:r>
          </a:p>
          <a:p>
            <a:r>
              <a:rPr lang="en-US" sz="1200" kern="1200" dirty="0">
                <a:solidFill>
                  <a:schemeClr val="tx1"/>
                </a:solidFill>
                <a:effectLst/>
                <a:latin typeface="+mn-lt"/>
                <a:ea typeface="+mn-ea"/>
                <a:cs typeface="+mn-cs"/>
              </a:rPr>
              <a:t>Influencing skills</a:t>
            </a:r>
          </a:p>
          <a:p>
            <a:r>
              <a:rPr lang="en-US" sz="1200" kern="1200" dirty="0">
                <a:solidFill>
                  <a:schemeClr val="tx1"/>
                </a:solidFill>
                <a:effectLst/>
                <a:latin typeface="+mn-lt"/>
                <a:ea typeface="+mn-ea"/>
                <a:cs typeface="+mn-cs"/>
              </a:rPr>
              <a:t>Provide information (e.g., “I’d like to share some information with you about our program’s policies on curriculum, illness, and holidays”).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Provide support (e.g., “Kelly has really been getting along well with her friends at school lately. You all must have really been working on sharing with her brother and sisters”).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Focus attention (e.g., “I think it might be a good idea for us to give some extra attention to Kelly’s interactions with other children, now that her communication has improved so much”).</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Offer help (e.g., “How can we be of the most assistance to you with these toilet training issues?”).</a:t>
            </a:r>
          </a:p>
          <a:p>
            <a:endParaRPr lang="en-US" dirty="0"/>
          </a:p>
        </p:txBody>
      </p:sp>
      <p:sp>
        <p:nvSpPr>
          <p:cNvPr id="4" name="Slide Number Placeholder 3"/>
          <p:cNvSpPr>
            <a:spLocks noGrp="1"/>
          </p:cNvSpPr>
          <p:nvPr>
            <p:ph type="sldNum" sz="quarter" idx="5"/>
          </p:nvPr>
        </p:nvSpPr>
        <p:spPr/>
        <p:txBody>
          <a:bodyPr/>
          <a:lstStyle/>
          <a:p>
            <a:fld id="{E2E08166-126D-C145-BB2E-D5691F53A06B}" type="slidenum">
              <a:rPr lang="en-US" smtClean="0"/>
              <a:t>13</a:t>
            </a:fld>
            <a:endParaRPr lang="en-US"/>
          </a:p>
        </p:txBody>
      </p:sp>
    </p:spTree>
    <p:extLst>
      <p:ext uri="{BB962C8B-B14F-4D97-AF65-F5344CB8AC3E}">
        <p14:creationId xmlns:p14="http://schemas.microsoft.com/office/powerpoint/2010/main" val="4340319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92500" lnSpcReduction="10000"/>
          </a:bodyPr>
          <a:lstStyle/>
          <a:p>
            <a:r>
              <a:t>Presenter</a:t>
            </a:r>
          </a:p>
          <a:p>
            <a:r>
              <a:t>2020-06-16 16:35:28</a:t>
            </a:r>
          </a:p>
          <a:p>
            <a:r>
              <a:t>--------------------------------------------</a:t>
            </a:r>
          </a:p>
          <a:p>
            <a:r>
              <a:t>Citations:</a:t>
            </a:r>
          </a:p>
          <a:p>
            <a:r>
              <a:t>Willings, C. (2017). Impact on Development &amp; Learning. Retrieved from https://www.teachingvisuallyimpaired.com</a:t>
            </a:r>
          </a:p>
          <a:p>
            <a:r>
              <a:t>15. McGlone, L., Hamilton, R., McCulloch, D. L., MacKinnon, J. R., Bradnam, M., &amp; Mactier, H. (2013). Visual outcome in infants born to drug-misusing mothers prescribed methadone in pregnancy. British Journal of Ophthalmology, 98(2), 238–245. https://doi.org/10.1136/bjophthalmol-2013-303967 88. Maguire, D. J., Taylor, S., Armstrong, K., Shaffer-Hudkins, E., Germain, A. M., Brooks, S. S., … Clark, L. (2016b). Long-Term Outcomes of Infants with Neonatal Abstinence Syndrome. Neonatal Network, 35(5), 277–286. https://doi.org/10.1891/0730-0832.35.5.277 </a:t>
            </a:r>
          </a:p>
          <a:p>
            <a:r>
              <a:t>140. Gregory, G. A., &amp; Aiton, N. R. (2017). Intrauterine illicit drug exposure and neurodevelopmental outcomes for children: how current literature informs management and assessment. Paediatrics and Child Health, 27(8), 383–387. https://doi.org/10.1016/j.paed.2017.05.003 175. Yoo, S. H., Jansson, L. M., &amp; Park, H.-J. (2017). Sensorimotor outcomes in children with prenatal exposure to methadone. Journal of American Association for Pediatric Ophthalmology and Strabismus, 21(4), 316–321. https://doi.org/10.1016/j.jaapos.2017.05.025 </a:t>
            </a:r>
          </a:p>
          <a:p>
            <a:r>
              <a:t>130. McGlone, L., &amp; Mactier, H. (2015). Infants of opioid-dependent mothers: Neurodevelopment at six months. Early Human Development, 91(1), 19–21. https://doi.org/10.1016/j.earlhumdev.2014.10.006 </a:t>
            </a:r>
          </a:p>
        </p:txBody>
      </p:sp>
    </p:spTree>
    <p:extLst>
      <p:ext uri="{BB962C8B-B14F-4D97-AF65-F5344CB8AC3E}">
        <p14:creationId xmlns:p14="http://schemas.microsoft.com/office/powerpoint/2010/main" val="17965594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9/24/2020</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9/24/2020</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9/24/2020</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9/24/2020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9/24/2020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9/24/2020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9/24/2020</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9/24/2020</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hacstxs.org/wp-content/uploads/2013/12/Master-Set.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8F41E-704B-564A-B496-E44D03922A05}"/>
              </a:ext>
            </a:extLst>
          </p:cNvPr>
          <p:cNvSpPr>
            <a:spLocks noGrp="1"/>
          </p:cNvSpPr>
          <p:nvPr>
            <p:ph type="ctrTitle"/>
          </p:nvPr>
        </p:nvSpPr>
        <p:spPr/>
        <p:txBody>
          <a:bodyPr/>
          <a:lstStyle/>
          <a:p>
            <a:pPr algn="ctr"/>
            <a:r>
              <a:rPr lang="en-US" dirty="0"/>
              <a:t>Monitoring child development</a:t>
            </a:r>
          </a:p>
        </p:txBody>
      </p:sp>
      <p:sp>
        <p:nvSpPr>
          <p:cNvPr id="3" name="Subtitle 2">
            <a:extLst>
              <a:ext uri="{FF2B5EF4-FFF2-40B4-BE49-F238E27FC236}">
                <a16:creationId xmlns:a16="http://schemas.microsoft.com/office/drawing/2014/main" id="{688AAEDA-C39D-9347-93BF-B3190E5B6B0B}"/>
              </a:ext>
            </a:extLst>
          </p:cNvPr>
          <p:cNvSpPr>
            <a:spLocks noGrp="1"/>
          </p:cNvSpPr>
          <p:nvPr>
            <p:ph type="subTitle" idx="1"/>
          </p:nvPr>
        </p:nvSpPr>
        <p:spPr/>
        <p:txBody>
          <a:bodyPr/>
          <a:lstStyle/>
          <a:p>
            <a:pPr algn="ctr"/>
            <a:r>
              <a:rPr lang="en-US" dirty="0"/>
              <a:t>Dr. Jennifer Grisham, University of Kentucky</a:t>
            </a:r>
          </a:p>
        </p:txBody>
      </p:sp>
    </p:spTree>
    <p:extLst>
      <p:ext uri="{BB962C8B-B14F-4D97-AF65-F5344CB8AC3E}">
        <p14:creationId xmlns:p14="http://schemas.microsoft.com/office/powerpoint/2010/main" val="18845221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60020" y="5271515"/>
            <a:ext cx="937259" cy="1030223"/>
          </a:xfrm>
          <a:prstGeom prst="rect">
            <a:avLst/>
          </a:prstGeom>
          <a:blipFill>
            <a:blip r:embed="rId3" cstate="print"/>
            <a:stretch>
              <a:fillRect/>
            </a:stretch>
          </a:blipFill>
        </p:spPr>
        <p:txBody>
          <a:bodyPr wrap="square" lIns="0" tIns="0" rIns="0" bIns="0" rtlCol="0"/>
          <a:lstStyle/>
          <a:p>
            <a:endParaRPr/>
          </a:p>
        </p:txBody>
      </p:sp>
      <p:sp>
        <p:nvSpPr>
          <p:cNvPr id="3" name="object 3"/>
          <p:cNvSpPr txBox="1">
            <a:spLocks noGrp="1"/>
          </p:cNvSpPr>
          <p:nvPr>
            <p:ph type="title"/>
          </p:nvPr>
        </p:nvSpPr>
        <p:spPr>
          <a:prstGeom prst="rect">
            <a:avLst/>
          </a:prstGeom>
        </p:spPr>
        <p:txBody>
          <a:bodyPr vert="horz" wrap="square" lIns="0" tIns="621791" rIns="0" bIns="0" rtlCol="0">
            <a:spAutoFit/>
          </a:bodyPr>
          <a:lstStyle/>
          <a:p>
            <a:pPr marL="173990">
              <a:lnSpc>
                <a:spcPct val="100000"/>
              </a:lnSpc>
              <a:tabLst>
                <a:tab pos="4054475" algn="l"/>
                <a:tab pos="10140315" algn="l"/>
              </a:tabLst>
            </a:pPr>
            <a:r>
              <a:rPr dirty="0"/>
              <a:t> 	</a:t>
            </a:r>
            <a:r>
              <a:rPr spc="-50" dirty="0"/>
              <a:t>B</a:t>
            </a:r>
            <a:r>
              <a:rPr spc="-70" dirty="0"/>
              <a:t>e</a:t>
            </a:r>
            <a:r>
              <a:rPr spc="-75" dirty="0"/>
              <a:t>h</a:t>
            </a:r>
            <a:r>
              <a:rPr spc="-165" dirty="0"/>
              <a:t>a</a:t>
            </a:r>
            <a:r>
              <a:rPr spc="-75" dirty="0"/>
              <a:t>v</a:t>
            </a:r>
            <a:r>
              <a:rPr spc="-70" dirty="0"/>
              <a:t>i</a:t>
            </a:r>
            <a:r>
              <a:rPr spc="-50" dirty="0"/>
              <a:t>or</a:t>
            </a:r>
            <a:r>
              <a:rPr dirty="0"/>
              <a:t> 	</a:t>
            </a:r>
          </a:p>
        </p:txBody>
      </p:sp>
      <p:sp>
        <p:nvSpPr>
          <p:cNvPr id="5" name="object 5"/>
          <p:cNvSpPr txBox="1">
            <a:spLocks noGrp="1"/>
          </p:cNvSpPr>
          <p:nvPr>
            <p:ph type="sldNum" sz="quarter" idx="7"/>
          </p:nvPr>
        </p:nvSpPr>
        <p:spPr>
          <a:xfrm>
            <a:off x="10958620" y="6574020"/>
            <a:ext cx="187959" cy="160020"/>
          </a:xfrm>
          <a:prstGeom prst="rect">
            <a:avLst/>
          </a:prstGeom>
        </p:spPr>
        <p:txBody>
          <a:bodyPr vert="horz" wrap="square" lIns="0" tIns="0" rIns="0" bIns="0" rtlCol="0">
            <a:spAutoFit/>
          </a:bodyPr>
          <a:lstStyle>
            <a:defPPr>
              <a:defRPr lang="en-US"/>
            </a:defPPr>
            <a:lvl1pPr marL="0" algn="l" defTabSz="914400" rtl="0" eaLnBrk="1" latinLnBrk="0" hangingPunct="1">
              <a:defRPr sz="1050" b="0" i="0" kern="1200">
                <a:solidFill>
                  <a:schemeClr val="bg1"/>
                </a:solidFill>
                <a:latin typeface="Calibri"/>
                <a:ea typeface="+mn-ea"/>
                <a:cs typeface="Calibri"/>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93980">
              <a:lnSpc>
                <a:spcPct val="100000"/>
              </a:lnSpc>
            </a:pPr>
            <a:fld id="{81D60167-4931-47E6-BA6A-407CBD079E47}" type="slidenum">
              <a:rPr lang="en-US" smtClean="0"/>
              <a:pPr marL="93980">
                <a:lnSpc>
                  <a:spcPct val="100000"/>
                </a:lnSpc>
              </a:pPr>
              <a:t>10</a:t>
            </a:fld>
            <a:endParaRPr dirty="0"/>
          </a:p>
        </p:txBody>
      </p:sp>
      <p:sp>
        <p:nvSpPr>
          <p:cNvPr id="4" name="object 4"/>
          <p:cNvSpPr txBox="1"/>
          <p:nvPr/>
        </p:nvSpPr>
        <p:spPr>
          <a:xfrm>
            <a:off x="1176019" y="1911266"/>
            <a:ext cx="10009505" cy="3372718"/>
          </a:xfrm>
          <a:prstGeom prst="rect">
            <a:avLst/>
          </a:prstGeom>
        </p:spPr>
        <p:txBody>
          <a:bodyPr vert="horz" wrap="square" lIns="0" tIns="0" rIns="0" bIns="0" rtlCol="0">
            <a:spAutoFit/>
          </a:bodyPr>
          <a:lstStyle/>
          <a:p>
            <a:pPr marL="12700">
              <a:lnSpc>
                <a:spcPct val="100000"/>
              </a:lnSpc>
            </a:pPr>
            <a:r>
              <a:rPr sz="2800" u="heavy" spc="-50" dirty="0">
                <a:solidFill>
                  <a:srgbClr val="3E3E3E"/>
                </a:solidFill>
                <a:latin typeface="Calibri"/>
                <a:cs typeface="Calibri"/>
              </a:rPr>
              <a:t>Infant</a:t>
            </a:r>
            <a:endParaRPr sz="2800" dirty="0">
              <a:latin typeface="Calibri"/>
              <a:cs typeface="Calibri"/>
            </a:endParaRPr>
          </a:p>
          <a:p>
            <a:pPr marL="12700" marR="5080">
              <a:lnSpc>
                <a:spcPts val="2160"/>
              </a:lnSpc>
              <a:spcBef>
                <a:spcPts val="1465"/>
              </a:spcBef>
            </a:pPr>
            <a:r>
              <a:rPr sz="2800" dirty="0">
                <a:solidFill>
                  <a:srgbClr val="3E3E3E"/>
                </a:solidFill>
                <a:latin typeface="Calibri"/>
                <a:cs typeface="Calibri"/>
              </a:rPr>
              <a:t>Some</a:t>
            </a:r>
            <a:r>
              <a:rPr sz="2800" spc="10" dirty="0">
                <a:solidFill>
                  <a:srgbClr val="3E3E3E"/>
                </a:solidFill>
                <a:latin typeface="Calibri"/>
                <a:cs typeface="Calibri"/>
              </a:rPr>
              <a:t> </a:t>
            </a:r>
            <a:r>
              <a:rPr sz="2800" dirty="0">
                <a:solidFill>
                  <a:srgbClr val="3E3E3E"/>
                </a:solidFill>
                <a:latin typeface="Calibri"/>
                <a:cs typeface="Calibri"/>
              </a:rPr>
              <a:t>studies</a:t>
            </a:r>
            <a:r>
              <a:rPr sz="2800" spc="5" dirty="0">
                <a:solidFill>
                  <a:srgbClr val="3E3E3E"/>
                </a:solidFill>
                <a:latin typeface="Calibri"/>
                <a:cs typeface="Calibri"/>
              </a:rPr>
              <a:t> </a:t>
            </a:r>
            <a:r>
              <a:rPr sz="2800" dirty="0">
                <a:solidFill>
                  <a:srgbClr val="3E3E3E"/>
                </a:solidFill>
                <a:latin typeface="Calibri"/>
                <a:cs typeface="Calibri"/>
              </a:rPr>
              <a:t>on</a:t>
            </a:r>
            <a:r>
              <a:rPr sz="2800" spc="5" dirty="0">
                <a:solidFill>
                  <a:srgbClr val="3E3E3E"/>
                </a:solidFill>
                <a:latin typeface="Calibri"/>
                <a:cs typeface="Calibri"/>
              </a:rPr>
              <a:t> earl</a:t>
            </a:r>
            <a:r>
              <a:rPr sz="2800" dirty="0">
                <a:solidFill>
                  <a:srgbClr val="3E3E3E"/>
                </a:solidFill>
                <a:latin typeface="Calibri"/>
                <a:cs typeface="Calibri"/>
              </a:rPr>
              <a:t>y behavioral</a:t>
            </a:r>
            <a:r>
              <a:rPr sz="2800" spc="20" dirty="0">
                <a:solidFill>
                  <a:srgbClr val="3E3E3E"/>
                </a:solidFill>
                <a:latin typeface="Calibri"/>
                <a:cs typeface="Calibri"/>
              </a:rPr>
              <a:t> </a:t>
            </a:r>
            <a:r>
              <a:rPr sz="2800" dirty="0">
                <a:solidFill>
                  <a:srgbClr val="3E3E3E"/>
                </a:solidFill>
                <a:latin typeface="Calibri"/>
                <a:cs typeface="Calibri"/>
              </a:rPr>
              <a:t>differences</a:t>
            </a:r>
            <a:r>
              <a:rPr sz="2800" spc="20" dirty="0">
                <a:solidFill>
                  <a:srgbClr val="3E3E3E"/>
                </a:solidFill>
                <a:latin typeface="Calibri"/>
                <a:cs typeface="Calibri"/>
              </a:rPr>
              <a:t> </a:t>
            </a:r>
            <a:r>
              <a:rPr sz="2800" dirty="0">
                <a:solidFill>
                  <a:srgbClr val="3E3E3E"/>
                </a:solidFill>
                <a:latin typeface="Calibri"/>
                <a:cs typeface="Calibri"/>
              </a:rPr>
              <a:t>suggest</a:t>
            </a:r>
            <a:r>
              <a:rPr sz="2800" spc="10" dirty="0">
                <a:solidFill>
                  <a:srgbClr val="3E3E3E"/>
                </a:solidFill>
                <a:latin typeface="Calibri"/>
                <a:cs typeface="Calibri"/>
              </a:rPr>
              <a:t> </a:t>
            </a:r>
            <a:r>
              <a:rPr sz="2800" dirty="0">
                <a:solidFill>
                  <a:srgbClr val="3E3E3E"/>
                </a:solidFill>
                <a:latin typeface="Calibri"/>
                <a:cs typeface="Calibri"/>
              </a:rPr>
              <a:t>infants</a:t>
            </a:r>
            <a:r>
              <a:rPr sz="2800" spc="15" dirty="0">
                <a:solidFill>
                  <a:srgbClr val="3E3E3E"/>
                </a:solidFill>
                <a:latin typeface="Calibri"/>
                <a:cs typeface="Calibri"/>
              </a:rPr>
              <a:t> </a:t>
            </a:r>
            <a:r>
              <a:rPr sz="2800" dirty="0">
                <a:solidFill>
                  <a:srgbClr val="3E3E3E"/>
                </a:solidFill>
                <a:latin typeface="Calibri"/>
                <a:cs typeface="Calibri"/>
              </a:rPr>
              <a:t>with</a:t>
            </a:r>
            <a:r>
              <a:rPr sz="2800" spc="5" dirty="0">
                <a:solidFill>
                  <a:srgbClr val="3E3E3E"/>
                </a:solidFill>
                <a:latin typeface="Calibri"/>
                <a:cs typeface="Calibri"/>
              </a:rPr>
              <a:t> NAS/prenata</a:t>
            </a:r>
            <a:r>
              <a:rPr sz="2800" dirty="0">
                <a:solidFill>
                  <a:srgbClr val="3E3E3E"/>
                </a:solidFill>
                <a:latin typeface="Calibri"/>
                <a:cs typeface="Calibri"/>
              </a:rPr>
              <a:t>l</a:t>
            </a:r>
            <a:r>
              <a:rPr sz="2800" spc="-15" dirty="0">
                <a:solidFill>
                  <a:srgbClr val="3E3E3E"/>
                </a:solidFill>
                <a:latin typeface="Calibri"/>
                <a:cs typeface="Calibri"/>
              </a:rPr>
              <a:t> </a:t>
            </a:r>
            <a:r>
              <a:rPr sz="2800" dirty="0">
                <a:solidFill>
                  <a:srgbClr val="3E3E3E"/>
                </a:solidFill>
                <a:latin typeface="Calibri"/>
                <a:cs typeface="Calibri"/>
              </a:rPr>
              <a:t>opioid</a:t>
            </a:r>
            <a:r>
              <a:rPr sz="2800" spc="10" dirty="0">
                <a:solidFill>
                  <a:srgbClr val="3E3E3E"/>
                </a:solidFill>
                <a:latin typeface="Calibri"/>
                <a:cs typeface="Calibri"/>
              </a:rPr>
              <a:t> </a:t>
            </a:r>
            <a:r>
              <a:rPr sz="2800" spc="5" dirty="0">
                <a:solidFill>
                  <a:srgbClr val="3E3E3E"/>
                </a:solidFill>
                <a:latin typeface="Calibri"/>
                <a:cs typeface="Calibri"/>
              </a:rPr>
              <a:t>exposure </a:t>
            </a:r>
            <a:r>
              <a:rPr sz="2800" spc="-5" dirty="0">
                <a:solidFill>
                  <a:srgbClr val="3E3E3E"/>
                </a:solidFill>
                <a:latin typeface="Calibri"/>
                <a:cs typeface="Calibri"/>
              </a:rPr>
              <a:t>m</a:t>
            </a:r>
            <a:r>
              <a:rPr sz="2800" spc="-40" dirty="0">
                <a:solidFill>
                  <a:srgbClr val="3E3E3E"/>
                </a:solidFill>
                <a:latin typeface="Calibri"/>
                <a:cs typeface="Calibri"/>
              </a:rPr>
              <a:t>a</a:t>
            </a:r>
            <a:r>
              <a:rPr sz="2800" dirty="0">
                <a:solidFill>
                  <a:srgbClr val="3E3E3E"/>
                </a:solidFill>
                <a:latin typeface="Calibri"/>
                <a:cs typeface="Calibri"/>
              </a:rPr>
              <a:t>y</a:t>
            </a:r>
            <a:r>
              <a:rPr sz="2800" spc="-5" dirty="0">
                <a:solidFill>
                  <a:srgbClr val="3E3E3E"/>
                </a:solidFill>
                <a:latin typeface="Calibri"/>
                <a:cs typeface="Calibri"/>
              </a:rPr>
              <a:t> </a:t>
            </a:r>
            <a:r>
              <a:rPr sz="2800" spc="-40" dirty="0">
                <a:solidFill>
                  <a:srgbClr val="3E3E3E"/>
                </a:solidFill>
                <a:latin typeface="Calibri"/>
                <a:cs typeface="Calibri"/>
              </a:rPr>
              <a:t>e</a:t>
            </a:r>
            <a:r>
              <a:rPr sz="2800" spc="-5" dirty="0">
                <a:solidFill>
                  <a:srgbClr val="3E3E3E"/>
                </a:solidFill>
                <a:latin typeface="Calibri"/>
                <a:cs typeface="Calibri"/>
              </a:rPr>
              <a:t>x</a:t>
            </a:r>
            <a:r>
              <a:rPr sz="2800" dirty="0">
                <a:solidFill>
                  <a:srgbClr val="3E3E3E"/>
                </a:solidFill>
                <a:latin typeface="Calibri"/>
                <a:cs typeface="Calibri"/>
              </a:rPr>
              <a:t>p</a:t>
            </a:r>
            <a:r>
              <a:rPr sz="2800" spc="-5" dirty="0">
                <a:solidFill>
                  <a:srgbClr val="3E3E3E"/>
                </a:solidFill>
                <a:latin typeface="Calibri"/>
                <a:cs typeface="Calibri"/>
              </a:rPr>
              <a:t>erie</a:t>
            </a:r>
            <a:r>
              <a:rPr sz="2800" dirty="0">
                <a:solidFill>
                  <a:srgbClr val="3E3E3E"/>
                </a:solidFill>
                <a:latin typeface="Calibri"/>
                <a:cs typeface="Calibri"/>
              </a:rPr>
              <a:t>nce</a:t>
            </a:r>
            <a:r>
              <a:rPr sz="2800" spc="15" dirty="0">
                <a:solidFill>
                  <a:srgbClr val="3E3E3E"/>
                </a:solidFill>
                <a:latin typeface="Calibri"/>
                <a:cs typeface="Calibri"/>
              </a:rPr>
              <a:t> </a:t>
            </a:r>
            <a:r>
              <a:rPr sz="2800" dirty="0">
                <a:solidFill>
                  <a:srgbClr val="3E3E3E"/>
                </a:solidFill>
                <a:latin typeface="Calibri"/>
                <a:cs typeface="Calibri"/>
              </a:rPr>
              <a:t>d</a:t>
            </a:r>
            <a:r>
              <a:rPr sz="2800" spc="-5" dirty="0">
                <a:solidFill>
                  <a:srgbClr val="3E3E3E"/>
                </a:solidFill>
                <a:latin typeface="Calibri"/>
                <a:cs typeface="Calibri"/>
              </a:rPr>
              <a:t>i</a:t>
            </a:r>
            <a:r>
              <a:rPr sz="2800" spc="-25" dirty="0">
                <a:solidFill>
                  <a:srgbClr val="3E3E3E"/>
                </a:solidFill>
                <a:latin typeface="Calibri"/>
                <a:cs typeface="Calibri"/>
              </a:rPr>
              <a:t>f</a:t>
            </a:r>
            <a:r>
              <a:rPr sz="2800" dirty="0">
                <a:solidFill>
                  <a:srgbClr val="3E3E3E"/>
                </a:solidFill>
                <a:latin typeface="Calibri"/>
                <a:cs typeface="Calibri"/>
              </a:rPr>
              <a:t>f</a:t>
            </a:r>
            <a:r>
              <a:rPr sz="2800" spc="-5" dirty="0">
                <a:solidFill>
                  <a:srgbClr val="3E3E3E"/>
                </a:solidFill>
                <a:latin typeface="Calibri"/>
                <a:cs typeface="Calibri"/>
              </a:rPr>
              <a:t>i</a:t>
            </a:r>
            <a:r>
              <a:rPr sz="2800" dirty="0">
                <a:solidFill>
                  <a:srgbClr val="3E3E3E"/>
                </a:solidFill>
                <a:latin typeface="Calibri"/>
                <a:cs typeface="Calibri"/>
              </a:rPr>
              <a:t>cu</a:t>
            </a:r>
            <a:r>
              <a:rPr sz="2800" spc="-5" dirty="0">
                <a:solidFill>
                  <a:srgbClr val="3E3E3E"/>
                </a:solidFill>
                <a:latin typeface="Calibri"/>
                <a:cs typeface="Calibri"/>
              </a:rPr>
              <a:t>l</a:t>
            </a:r>
            <a:r>
              <a:rPr sz="2800" dirty="0">
                <a:solidFill>
                  <a:srgbClr val="3E3E3E"/>
                </a:solidFill>
                <a:latin typeface="Calibri"/>
                <a:cs typeface="Calibri"/>
              </a:rPr>
              <a:t>t</a:t>
            </a:r>
            <a:r>
              <a:rPr sz="2800" spc="-5" dirty="0">
                <a:solidFill>
                  <a:srgbClr val="3E3E3E"/>
                </a:solidFill>
                <a:latin typeface="Calibri"/>
                <a:cs typeface="Calibri"/>
              </a:rPr>
              <a:t>ie</a:t>
            </a:r>
            <a:r>
              <a:rPr sz="2800" dirty="0">
                <a:solidFill>
                  <a:srgbClr val="3E3E3E"/>
                </a:solidFill>
                <a:latin typeface="Calibri"/>
                <a:cs typeface="Calibri"/>
              </a:rPr>
              <a:t>s</a:t>
            </a:r>
            <a:r>
              <a:rPr sz="2800" spc="20" dirty="0">
                <a:solidFill>
                  <a:srgbClr val="3E3E3E"/>
                </a:solidFill>
                <a:latin typeface="Calibri"/>
                <a:cs typeface="Calibri"/>
              </a:rPr>
              <a:t> </a:t>
            </a:r>
            <a:r>
              <a:rPr sz="2800" spc="-5" dirty="0">
                <a:solidFill>
                  <a:srgbClr val="3E3E3E"/>
                </a:solidFill>
                <a:latin typeface="Calibri"/>
                <a:cs typeface="Calibri"/>
              </a:rPr>
              <a:t>wi</a:t>
            </a:r>
            <a:r>
              <a:rPr sz="2800" dirty="0">
                <a:solidFill>
                  <a:srgbClr val="3E3E3E"/>
                </a:solidFill>
                <a:latin typeface="Calibri"/>
                <a:cs typeface="Calibri"/>
              </a:rPr>
              <a:t>th</a:t>
            </a:r>
            <a:r>
              <a:rPr sz="2800" spc="5" dirty="0">
                <a:solidFill>
                  <a:srgbClr val="3E3E3E"/>
                </a:solidFill>
                <a:latin typeface="Calibri"/>
                <a:cs typeface="Calibri"/>
              </a:rPr>
              <a:t> </a:t>
            </a:r>
            <a:r>
              <a:rPr sz="2800" dirty="0">
                <a:solidFill>
                  <a:srgbClr val="3E3E3E"/>
                </a:solidFill>
                <a:latin typeface="Calibri"/>
                <a:cs typeface="Calibri"/>
              </a:rPr>
              <a:t>b</a:t>
            </a:r>
            <a:r>
              <a:rPr sz="2800" spc="-5" dirty="0">
                <a:solidFill>
                  <a:srgbClr val="3E3E3E"/>
                </a:solidFill>
                <a:latin typeface="Calibri"/>
                <a:cs typeface="Calibri"/>
              </a:rPr>
              <a:t>e</a:t>
            </a:r>
            <a:r>
              <a:rPr sz="2800" dirty="0">
                <a:solidFill>
                  <a:srgbClr val="3E3E3E"/>
                </a:solidFill>
                <a:latin typeface="Calibri"/>
                <a:cs typeface="Calibri"/>
              </a:rPr>
              <a:t>h</a:t>
            </a:r>
            <a:r>
              <a:rPr sz="2800" spc="-40" dirty="0">
                <a:solidFill>
                  <a:srgbClr val="3E3E3E"/>
                </a:solidFill>
                <a:latin typeface="Calibri"/>
                <a:cs typeface="Calibri"/>
              </a:rPr>
              <a:t>a</a:t>
            </a:r>
            <a:r>
              <a:rPr sz="2800" spc="-10" dirty="0">
                <a:solidFill>
                  <a:srgbClr val="3E3E3E"/>
                </a:solidFill>
                <a:latin typeface="Calibri"/>
                <a:cs typeface="Calibri"/>
              </a:rPr>
              <a:t>v</a:t>
            </a:r>
            <a:r>
              <a:rPr sz="2800" spc="-5" dirty="0">
                <a:solidFill>
                  <a:srgbClr val="3E3E3E"/>
                </a:solidFill>
                <a:latin typeface="Calibri"/>
                <a:cs typeface="Calibri"/>
              </a:rPr>
              <a:t>io</a:t>
            </a:r>
            <a:r>
              <a:rPr sz="2800" dirty="0">
                <a:solidFill>
                  <a:srgbClr val="3E3E3E"/>
                </a:solidFill>
                <a:latin typeface="Calibri"/>
                <a:cs typeface="Calibri"/>
              </a:rPr>
              <a:t>r</a:t>
            </a:r>
            <a:r>
              <a:rPr sz="2800" spc="-10" dirty="0">
                <a:solidFill>
                  <a:srgbClr val="3E3E3E"/>
                </a:solidFill>
                <a:latin typeface="Calibri"/>
                <a:cs typeface="Calibri"/>
              </a:rPr>
              <a:t> </a:t>
            </a:r>
            <a:r>
              <a:rPr sz="2800" dirty="0">
                <a:solidFill>
                  <a:srgbClr val="3E3E3E"/>
                </a:solidFill>
                <a:latin typeface="Calibri"/>
                <a:cs typeface="Calibri"/>
              </a:rPr>
              <a:t>du</a:t>
            </a:r>
            <a:r>
              <a:rPr sz="2800" spc="-5" dirty="0">
                <a:solidFill>
                  <a:srgbClr val="3E3E3E"/>
                </a:solidFill>
                <a:latin typeface="Calibri"/>
                <a:cs typeface="Calibri"/>
              </a:rPr>
              <a:t>ri</a:t>
            </a:r>
            <a:r>
              <a:rPr sz="2800" dirty="0">
                <a:solidFill>
                  <a:srgbClr val="3E3E3E"/>
                </a:solidFill>
                <a:latin typeface="Calibri"/>
                <a:cs typeface="Calibri"/>
              </a:rPr>
              <a:t>ng</a:t>
            </a:r>
            <a:r>
              <a:rPr sz="2800" spc="-15" dirty="0">
                <a:solidFill>
                  <a:srgbClr val="3E3E3E"/>
                </a:solidFill>
                <a:latin typeface="Calibri"/>
                <a:cs typeface="Calibri"/>
              </a:rPr>
              <a:t> </a:t>
            </a:r>
            <a:r>
              <a:rPr sz="2800" spc="-5" dirty="0">
                <a:solidFill>
                  <a:srgbClr val="3E3E3E"/>
                </a:solidFill>
                <a:latin typeface="Calibri"/>
                <a:cs typeface="Calibri"/>
              </a:rPr>
              <a:t>i</a:t>
            </a:r>
            <a:r>
              <a:rPr sz="2800" spc="-10" dirty="0">
                <a:solidFill>
                  <a:srgbClr val="3E3E3E"/>
                </a:solidFill>
                <a:latin typeface="Calibri"/>
                <a:cs typeface="Calibri"/>
              </a:rPr>
              <a:t>n</a:t>
            </a:r>
            <a:r>
              <a:rPr sz="2800" spc="-40" dirty="0">
                <a:solidFill>
                  <a:srgbClr val="3E3E3E"/>
                </a:solidFill>
                <a:latin typeface="Calibri"/>
                <a:cs typeface="Calibri"/>
              </a:rPr>
              <a:t>f</a:t>
            </a:r>
            <a:r>
              <a:rPr sz="2800" dirty="0">
                <a:solidFill>
                  <a:srgbClr val="3E3E3E"/>
                </a:solidFill>
                <a:latin typeface="Calibri"/>
                <a:cs typeface="Calibri"/>
              </a:rPr>
              <a:t>ancy</a:t>
            </a:r>
            <a:r>
              <a:rPr sz="2800" spc="-15" dirty="0">
                <a:solidFill>
                  <a:srgbClr val="3E3E3E"/>
                </a:solidFill>
                <a:latin typeface="Calibri"/>
                <a:cs typeface="Calibri"/>
              </a:rPr>
              <a:t> </a:t>
            </a:r>
            <a:r>
              <a:rPr sz="2800" spc="7" baseline="25641" dirty="0">
                <a:solidFill>
                  <a:srgbClr val="3E3E3E"/>
                </a:solidFill>
                <a:latin typeface="Calibri"/>
                <a:cs typeface="Calibri"/>
              </a:rPr>
              <a:t>58,</a:t>
            </a:r>
            <a:r>
              <a:rPr sz="2800" spc="30" baseline="25641" dirty="0">
                <a:solidFill>
                  <a:srgbClr val="3E3E3E"/>
                </a:solidFill>
                <a:latin typeface="Calibri"/>
                <a:cs typeface="Calibri"/>
              </a:rPr>
              <a:t> </a:t>
            </a:r>
            <a:r>
              <a:rPr sz="2800" spc="7" baseline="25641" dirty="0">
                <a:solidFill>
                  <a:srgbClr val="3E3E3E"/>
                </a:solidFill>
                <a:latin typeface="Calibri"/>
                <a:cs typeface="Calibri"/>
              </a:rPr>
              <a:t>7</a:t>
            </a:r>
            <a:r>
              <a:rPr sz="2800" spc="15" baseline="25641" dirty="0">
                <a:solidFill>
                  <a:srgbClr val="3E3E3E"/>
                </a:solidFill>
                <a:latin typeface="Calibri"/>
                <a:cs typeface="Calibri"/>
              </a:rPr>
              <a:t>2</a:t>
            </a:r>
            <a:endParaRPr sz="2800" baseline="25641" dirty="0">
              <a:latin typeface="Calibri"/>
              <a:cs typeface="Calibri"/>
            </a:endParaRPr>
          </a:p>
          <a:p>
            <a:pPr marL="304800" indent="-182880">
              <a:lnSpc>
                <a:spcPct val="100000"/>
              </a:lnSpc>
              <a:spcBef>
                <a:spcPts val="155"/>
              </a:spcBef>
              <a:buClr>
                <a:srgbClr val="496F90"/>
              </a:buClr>
              <a:buFont typeface="Calibri"/>
              <a:buChar char="◦"/>
              <a:tabLst>
                <a:tab pos="305435" algn="l"/>
              </a:tabLst>
            </a:pPr>
            <a:r>
              <a:rPr sz="2800" dirty="0">
                <a:solidFill>
                  <a:srgbClr val="3E3E3E"/>
                </a:solidFill>
                <a:latin typeface="Calibri"/>
                <a:cs typeface="Calibri"/>
              </a:rPr>
              <a:t>I</a:t>
            </a:r>
            <a:r>
              <a:rPr sz="2800" spc="-10" dirty="0">
                <a:solidFill>
                  <a:srgbClr val="3E3E3E"/>
                </a:solidFill>
                <a:latin typeface="Calibri"/>
                <a:cs typeface="Calibri"/>
              </a:rPr>
              <a:t>n</a:t>
            </a:r>
            <a:r>
              <a:rPr sz="2800" spc="-35" dirty="0">
                <a:solidFill>
                  <a:srgbClr val="3E3E3E"/>
                </a:solidFill>
                <a:latin typeface="Calibri"/>
                <a:cs typeface="Calibri"/>
              </a:rPr>
              <a:t>f</a:t>
            </a:r>
            <a:r>
              <a:rPr sz="2800" dirty="0">
                <a:solidFill>
                  <a:srgbClr val="3E3E3E"/>
                </a:solidFill>
                <a:latin typeface="Calibri"/>
                <a:cs typeface="Calibri"/>
              </a:rPr>
              <a:t>a</a:t>
            </a:r>
            <a:r>
              <a:rPr sz="2800" spc="-10" dirty="0">
                <a:solidFill>
                  <a:srgbClr val="3E3E3E"/>
                </a:solidFill>
                <a:latin typeface="Calibri"/>
                <a:cs typeface="Calibri"/>
              </a:rPr>
              <a:t>nt</a:t>
            </a:r>
            <a:r>
              <a:rPr sz="2800" spc="-5" dirty="0">
                <a:solidFill>
                  <a:srgbClr val="3E3E3E"/>
                </a:solidFill>
                <a:latin typeface="Calibri"/>
                <a:cs typeface="Calibri"/>
              </a:rPr>
              <a:t> </a:t>
            </a:r>
            <a:r>
              <a:rPr sz="2800" dirty="0">
                <a:solidFill>
                  <a:srgbClr val="3E3E3E"/>
                </a:solidFill>
                <a:latin typeface="Calibri"/>
                <a:cs typeface="Calibri"/>
              </a:rPr>
              <a:t>b</a:t>
            </a:r>
            <a:r>
              <a:rPr sz="2800" spc="-10" dirty="0">
                <a:solidFill>
                  <a:srgbClr val="3E3E3E"/>
                </a:solidFill>
                <a:latin typeface="Calibri"/>
                <a:cs typeface="Calibri"/>
              </a:rPr>
              <a:t>e</a:t>
            </a:r>
            <a:r>
              <a:rPr sz="2800" dirty="0">
                <a:solidFill>
                  <a:srgbClr val="3E3E3E"/>
                </a:solidFill>
                <a:latin typeface="Calibri"/>
                <a:cs typeface="Calibri"/>
              </a:rPr>
              <a:t>h</a:t>
            </a:r>
            <a:r>
              <a:rPr sz="2800" spc="-25" dirty="0">
                <a:solidFill>
                  <a:srgbClr val="3E3E3E"/>
                </a:solidFill>
                <a:latin typeface="Calibri"/>
                <a:cs typeface="Calibri"/>
              </a:rPr>
              <a:t>a</a:t>
            </a:r>
            <a:r>
              <a:rPr sz="2800" dirty="0">
                <a:solidFill>
                  <a:srgbClr val="3E3E3E"/>
                </a:solidFill>
                <a:latin typeface="Calibri"/>
                <a:cs typeface="Calibri"/>
              </a:rPr>
              <a:t>v</a:t>
            </a:r>
            <a:r>
              <a:rPr sz="2800" spc="-10" dirty="0">
                <a:solidFill>
                  <a:srgbClr val="3E3E3E"/>
                </a:solidFill>
                <a:latin typeface="Calibri"/>
                <a:cs typeface="Calibri"/>
              </a:rPr>
              <a:t>i</a:t>
            </a:r>
            <a:r>
              <a:rPr sz="2800" spc="-5" dirty="0">
                <a:solidFill>
                  <a:srgbClr val="3E3E3E"/>
                </a:solidFill>
                <a:latin typeface="Calibri"/>
                <a:cs typeface="Calibri"/>
              </a:rPr>
              <a:t>o</a:t>
            </a:r>
            <a:r>
              <a:rPr sz="2800" spc="-50" dirty="0">
                <a:solidFill>
                  <a:srgbClr val="3E3E3E"/>
                </a:solidFill>
                <a:latin typeface="Calibri"/>
                <a:cs typeface="Calibri"/>
              </a:rPr>
              <a:t>r</a:t>
            </a:r>
            <a:r>
              <a:rPr sz="2800" dirty="0">
                <a:solidFill>
                  <a:srgbClr val="3E3E3E"/>
                </a:solidFill>
                <a:latin typeface="Calibri"/>
                <a:cs typeface="Calibri"/>
              </a:rPr>
              <a:t>al</a:t>
            </a:r>
            <a:r>
              <a:rPr sz="2800" spc="-5" dirty="0">
                <a:solidFill>
                  <a:srgbClr val="3E3E3E"/>
                </a:solidFill>
                <a:latin typeface="Calibri"/>
                <a:cs typeface="Calibri"/>
              </a:rPr>
              <a:t> </a:t>
            </a:r>
            <a:r>
              <a:rPr sz="2800" dirty="0">
                <a:solidFill>
                  <a:srgbClr val="3E3E3E"/>
                </a:solidFill>
                <a:latin typeface="Calibri"/>
                <a:cs typeface="Calibri"/>
              </a:rPr>
              <a:t>d</a:t>
            </a:r>
            <a:r>
              <a:rPr sz="2800" spc="-5" dirty="0">
                <a:solidFill>
                  <a:srgbClr val="3E3E3E"/>
                </a:solidFill>
                <a:latin typeface="Calibri"/>
                <a:cs typeface="Calibri"/>
              </a:rPr>
              <a:t>i</a:t>
            </a:r>
            <a:r>
              <a:rPr sz="2800" spc="-10" dirty="0">
                <a:solidFill>
                  <a:srgbClr val="3E3E3E"/>
                </a:solidFill>
                <a:latin typeface="Calibri"/>
                <a:cs typeface="Calibri"/>
              </a:rPr>
              <a:t>f</a:t>
            </a:r>
            <a:r>
              <a:rPr sz="2800" spc="-50" dirty="0">
                <a:solidFill>
                  <a:srgbClr val="3E3E3E"/>
                </a:solidFill>
                <a:latin typeface="Calibri"/>
                <a:cs typeface="Calibri"/>
              </a:rPr>
              <a:t>f</a:t>
            </a:r>
            <a:r>
              <a:rPr sz="2800" spc="-10" dirty="0">
                <a:solidFill>
                  <a:srgbClr val="3E3E3E"/>
                </a:solidFill>
                <a:latin typeface="Calibri"/>
                <a:cs typeface="Calibri"/>
              </a:rPr>
              <a:t>e</a:t>
            </a:r>
            <a:r>
              <a:rPr sz="2800" spc="-40" dirty="0">
                <a:solidFill>
                  <a:srgbClr val="3E3E3E"/>
                </a:solidFill>
                <a:latin typeface="Calibri"/>
                <a:cs typeface="Calibri"/>
              </a:rPr>
              <a:t>r</a:t>
            </a:r>
            <a:r>
              <a:rPr sz="2800" spc="-10" dirty="0">
                <a:solidFill>
                  <a:srgbClr val="3E3E3E"/>
                </a:solidFill>
                <a:latin typeface="Calibri"/>
                <a:cs typeface="Calibri"/>
              </a:rPr>
              <a:t>e</a:t>
            </a:r>
            <a:r>
              <a:rPr sz="2800" dirty="0">
                <a:solidFill>
                  <a:srgbClr val="3E3E3E"/>
                </a:solidFill>
                <a:latin typeface="Calibri"/>
                <a:cs typeface="Calibri"/>
              </a:rPr>
              <a:t>n</a:t>
            </a:r>
            <a:r>
              <a:rPr sz="2800" spc="-20" dirty="0">
                <a:solidFill>
                  <a:srgbClr val="3E3E3E"/>
                </a:solidFill>
                <a:latin typeface="Calibri"/>
                <a:cs typeface="Calibri"/>
              </a:rPr>
              <a:t>c</a:t>
            </a:r>
            <a:r>
              <a:rPr sz="2800" spc="-10" dirty="0">
                <a:solidFill>
                  <a:srgbClr val="3E3E3E"/>
                </a:solidFill>
                <a:latin typeface="Calibri"/>
                <a:cs typeface="Calibri"/>
              </a:rPr>
              <a:t>e</a:t>
            </a:r>
            <a:r>
              <a:rPr sz="2800" dirty="0">
                <a:solidFill>
                  <a:srgbClr val="3E3E3E"/>
                </a:solidFill>
                <a:latin typeface="Calibri"/>
                <a:cs typeface="Calibri"/>
              </a:rPr>
              <a:t>s</a:t>
            </a:r>
            <a:r>
              <a:rPr sz="2800" spc="15" dirty="0">
                <a:solidFill>
                  <a:srgbClr val="3E3E3E"/>
                </a:solidFill>
                <a:latin typeface="Calibri"/>
                <a:cs typeface="Calibri"/>
              </a:rPr>
              <a:t> </a:t>
            </a:r>
            <a:r>
              <a:rPr sz="2800" dirty="0">
                <a:solidFill>
                  <a:srgbClr val="3E3E3E"/>
                </a:solidFill>
                <a:latin typeface="Calibri"/>
                <a:cs typeface="Calibri"/>
              </a:rPr>
              <a:t>In</a:t>
            </a:r>
            <a:r>
              <a:rPr sz="2800" spc="-20" dirty="0">
                <a:solidFill>
                  <a:srgbClr val="3E3E3E"/>
                </a:solidFill>
                <a:latin typeface="Calibri"/>
                <a:cs typeface="Calibri"/>
              </a:rPr>
              <a:t>c</a:t>
            </a:r>
            <a:r>
              <a:rPr sz="2800" spc="-5" dirty="0">
                <a:solidFill>
                  <a:srgbClr val="3E3E3E"/>
                </a:solidFill>
                <a:latin typeface="Calibri"/>
                <a:cs typeface="Calibri"/>
              </a:rPr>
              <a:t>l</a:t>
            </a:r>
            <a:r>
              <a:rPr sz="2800" dirty="0">
                <a:solidFill>
                  <a:srgbClr val="3E3E3E"/>
                </a:solidFill>
                <a:latin typeface="Calibri"/>
                <a:cs typeface="Calibri"/>
              </a:rPr>
              <a:t>ud</a:t>
            </a:r>
            <a:r>
              <a:rPr sz="2800" spc="-10" dirty="0">
                <a:solidFill>
                  <a:srgbClr val="3E3E3E"/>
                </a:solidFill>
                <a:latin typeface="Calibri"/>
                <a:cs typeface="Calibri"/>
              </a:rPr>
              <a:t>e:</a:t>
            </a:r>
            <a:endParaRPr sz="2800" dirty="0">
              <a:latin typeface="Calibri"/>
              <a:cs typeface="Calibri"/>
            </a:endParaRPr>
          </a:p>
          <a:p>
            <a:pPr marL="487680" lvl="1" indent="-182880">
              <a:lnSpc>
                <a:spcPct val="100000"/>
              </a:lnSpc>
              <a:spcBef>
                <a:spcPts val="384"/>
              </a:spcBef>
              <a:buClr>
                <a:srgbClr val="496F90"/>
              </a:buClr>
              <a:buFont typeface="Calibri"/>
              <a:buChar char="◦"/>
              <a:tabLst>
                <a:tab pos="488315" algn="l"/>
              </a:tabLst>
            </a:pPr>
            <a:r>
              <a:rPr sz="2800" dirty="0">
                <a:solidFill>
                  <a:srgbClr val="3E3E3E"/>
                </a:solidFill>
                <a:latin typeface="Calibri"/>
                <a:cs typeface="Calibri"/>
              </a:rPr>
              <a:t>Sh</a:t>
            </a:r>
            <a:r>
              <a:rPr sz="2800" spc="-15" dirty="0">
                <a:solidFill>
                  <a:srgbClr val="3E3E3E"/>
                </a:solidFill>
                <a:latin typeface="Calibri"/>
                <a:cs typeface="Calibri"/>
              </a:rPr>
              <a:t>o</a:t>
            </a:r>
            <a:r>
              <a:rPr sz="2800" spc="-20" dirty="0">
                <a:solidFill>
                  <a:srgbClr val="3E3E3E"/>
                </a:solidFill>
                <a:latin typeface="Calibri"/>
                <a:cs typeface="Calibri"/>
              </a:rPr>
              <a:t>w</a:t>
            </a:r>
            <a:r>
              <a:rPr sz="2800" spc="-10" dirty="0">
                <a:solidFill>
                  <a:srgbClr val="3E3E3E"/>
                </a:solidFill>
                <a:latin typeface="Calibri"/>
                <a:cs typeface="Calibri"/>
              </a:rPr>
              <a:t>i</a:t>
            </a:r>
            <a:r>
              <a:rPr sz="2800" dirty="0">
                <a:solidFill>
                  <a:srgbClr val="3E3E3E"/>
                </a:solidFill>
                <a:latin typeface="Calibri"/>
                <a:cs typeface="Calibri"/>
              </a:rPr>
              <a:t>n</a:t>
            </a:r>
            <a:r>
              <a:rPr sz="2800" spc="-10" dirty="0">
                <a:solidFill>
                  <a:srgbClr val="3E3E3E"/>
                </a:solidFill>
                <a:latin typeface="Calibri"/>
                <a:cs typeface="Calibri"/>
              </a:rPr>
              <a:t>g</a:t>
            </a:r>
            <a:r>
              <a:rPr sz="2800" spc="25" dirty="0">
                <a:solidFill>
                  <a:srgbClr val="3E3E3E"/>
                </a:solidFill>
                <a:latin typeface="Calibri"/>
                <a:cs typeface="Calibri"/>
              </a:rPr>
              <a:t> </a:t>
            </a:r>
            <a:r>
              <a:rPr sz="2800" dirty="0">
                <a:solidFill>
                  <a:srgbClr val="3E3E3E"/>
                </a:solidFill>
                <a:latin typeface="Calibri"/>
                <a:cs typeface="Calibri"/>
              </a:rPr>
              <a:t>a n</a:t>
            </a:r>
            <a:r>
              <a:rPr sz="2800" spc="-10" dirty="0">
                <a:solidFill>
                  <a:srgbClr val="3E3E3E"/>
                </a:solidFill>
                <a:latin typeface="Calibri"/>
                <a:cs typeface="Calibri"/>
              </a:rPr>
              <a:t>e</a:t>
            </a:r>
            <a:r>
              <a:rPr sz="2800" spc="-45" dirty="0">
                <a:solidFill>
                  <a:srgbClr val="3E3E3E"/>
                </a:solidFill>
                <a:latin typeface="Calibri"/>
                <a:cs typeface="Calibri"/>
              </a:rPr>
              <a:t>g</a:t>
            </a:r>
            <a:r>
              <a:rPr sz="2800" spc="-10" dirty="0">
                <a:solidFill>
                  <a:srgbClr val="3E3E3E"/>
                </a:solidFill>
                <a:latin typeface="Calibri"/>
                <a:cs typeface="Calibri"/>
              </a:rPr>
              <a:t>a</a:t>
            </a:r>
            <a:r>
              <a:rPr sz="2800" spc="-15" dirty="0">
                <a:solidFill>
                  <a:srgbClr val="3E3E3E"/>
                </a:solidFill>
                <a:latin typeface="Calibri"/>
                <a:cs typeface="Calibri"/>
              </a:rPr>
              <a:t>t</a:t>
            </a:r>
            <a:r>
              <a:rPr sz="2800" spc="-5" dirty="0">
                <a:solidFill>
                  <a:srgbClr val="3E3E3E"/>
                </a:solidFill>
                <a:latin typeface="Calibri"/>
                <a:cs typeface="Calibri"/>
              </a:rPr>
              <a:t>i</a:t>
            </a:r>
            <a:r>
              <a:rPr sz="2800" spc="-20" dirty="0">
                <a:solidFill>
                  <a:srgbClr val="3E3E3E"/>
                </a:solidFill>
                <a:latin typeface="Calibri"/>
                <a:cs typeface="Calibri"/>
              </a:rPr>
              <a:t>v</a:t>
            </a:r>
            <a:r>
              <a:rPr sz="2800" spc="-10" dirty="0">
                <a:solidFill>
                  <a:srgbClr val="3E3E3E"/>
                </a:solidFill>
                <a:latin typeface="Calibri"/>
                <a:cs typeface="Calibri"/>
              </a:rPr>
              <a:t>e</a:t>
            </a:r>
            <a:r>
              <a:rPr sz="2800" spc="5" dirty="0">
                <a:solidFill>
                  <a:srgbClr val="3E3E3E"/>
                </a:solidFill>
                <a:latin typeface="Calibri"/>
                <a:cs typeface="Calibri"/>
              </a:rPr>
              <a:t> </a:t>
            </a:r>
            <a:r>
              <a:rPr sz="2800" spc="-15" dirty="0">
                <a:solidFill>
                  <a:srgbClr val="3E3E3E"/>
                </a:solidFill>
                <a:latin typeface="Calibri"/>
                <a:cs typeface="Calibri"/>
              </a:rPr>
              <a:t>a</a:t>
            </a:r>
            <a:r>
              <a:rPr sz="2800" spc="-10" dirty="0">
                <a:solidFill>
                  <a:srgbClr val="3E3E3E"/>
                </a:solidFill>
                <a:latin typeface="Calibri"/>
                <a:cs typeface="Calibri"/>
              </a:rPr>
              <a:t>f</a:t>
            </a:r>
            <a:r>
              <a:rPr sz="2800" spc="-50" dirty="0">
                <a:solidFill>
                  <a:srgbClr val="3E3E3E"/>
                </a:solidFill>
                <a:latin typeface="Calibri"/>
                <a:cs typeface="Calibri"/>
              </a:rPr>
              <a:t>f</a:t>
            </a:r>
            <a:r>
              <a:rPr sz="2800" spc="-10" dirty="0">
                <a:solidFill>
                  <a:srgbClr val="3E3E3E"/>
                </a:solidFill>
                <a:latin typeface="Calibri"/>
                <a:cs typeface="Calibri"/>
              </a:rPr>
              <a:t>e</a:t>
            </a:r>
            <a:r>
              <a:rPr sz="2800" spc="-20" dirty="0">
                <a:solidFill>
                  <a:srgbClr val="3E3E3E"/>
                </a:solidFill>
                <a:latin typeface="Calibri"/>
                <a:cs typeface="Calibri"/>
              </a:rPr>
              <a:t>c</a:t>
            </a:r>
            <a:r>
              <a:rPr sz="2800" spc="-10" dirty="0">
                <a:solidFill>
                  <a:srgbClr val="3E3E3E"/>
                </a:solidFill>
                <a:latin typeface="Calibri"/>
                <a:cs typeface="Calibri"/>
              </a:rPr>
              <a:t>t</a:t>
            </a:r>
            <a:endParaRPr sz="2800" dirty="0">
              <a:latin typeface="Calibri"/>
              <a:cs typeface="Calibri"/>
            </a:endParaRPr>
          </a:p>
          <a:p>
            <a:pPr marL="487680" lvl="1" indent="-182880">
              <a:lnSpc>
                <a:spcPct val="100000"/>
              </a:lnSpc>
              <a:spcBef>
                <a:spcPts val="384"/>
              </a:spcBef>
              <a:buClr>
                <a:srgbClr val="496F90"/>
              </a:buClr>
              <a:buFont typeface="Calibri"/>
              <a:buChar char="◦"/>
              <a:tabLst>
                <a:tab pos="488315" algn="l"/>
              </a:tabLst>
            </a:pPr>
            <a:r>
              <a:rPr sz="2800" spc="-5" dirty="0">
                <a:solidFill>
                  <a:srgbClr val="3E3E3E"/>
                </a:solidFill>
                <a:latin typeface="Calibri"/>
                <a:cs typeface="Calibri"/>
              </a:rPr>
              <a:t>D</a:t>
            </a:r>
            <a:r>
              <a:rPr sz="2800" spc="-10" dirty="0">
                <a:solidFill>
                  <a:srgbClr val="3E3E3E"/>
                </a:solidFill>
                <a:latin typeface="Calibri"/>
                <a:cs typeface="Calibri"/>
              </a:rPr>
              <a:t>e</a:t>
            </a:r>
            <a:r>
              <a:rPr sz="2800" spc="-20" dirty="0">
                <a:solidFill>
                  <a:srgbClr val="3E3E3E"/>
                </a:solidFill>
                <a:latin typeface="Calibri"/>
                <a:cs typeface="Calibri"/>
              </a:rPr>
              <a:t>c</a:t>
            </a:r>
            <a:r>
              <a:rPr sz="2800" spc="-40" dirty="0">
                <a:solidFill>
                  <a:srgbClr val="3E3E3E"/>
                </a:solidFill>
                <a:latin typeface="Calibri"/>
                <a:cs typeface="Calibri"/>
              </a:rPr>
              <a:t>r</a:t>
            </a:r>
            <a:r>
              <a:rPr sz="2800" spc="-10" dirty="0">
                <a:solidFill>
                  <a:srgbClr val="3E3E3E"/>
                </a:solidFill>
                <a:latin typeface="Calibri"/>
                <a:cs typeface="Calibri"/>
              </a:rPr>
              <a:t>ea</a:t>
            </a:r>
            <a:r>
              <a:rPr sz="2800" dirty="0">
                <a:solidFill>
                  <a:srgbClr val="3E3E3E"/>
                </a:solidFill>
                <a:latin typeface="Calibri"/>
                <a:cs typeface="Calibri"/>
              </a:rPr>
              <a:t>sed</a:t>
            </a:r>
            <a:r>
              <a:rPr sz="2800" spc="15" dirty="0">
                <a:solidFill>
                  <a:srgbClr val="3E3E3E"/>
                </a:solidFill>
                <a:latin typeface="Calibri"/>
                <a:cs typeface="Calibri"/>
              </a:rPr>
              <a:t> </a:t>
            </a:r>
            <a:r>
              <a:rPr sz="2800" dirty="0">
                <a:solidFill>
                  <a:srgbClr val="3E3E3E"/>
                </a:solidFill>
                <a:latin typeface="Calibri"/>
                <a:cs typeface="Calibri"/>
              </a:rPr>
              <a:t>se</a:t>
            </a:r>
            <a:r>
              <a:rPr sz="2800" spc="-5" dirty="0">
                <a:solidFill>
                  <a:srgbClr val="3E3E3E"/>
                </a:solidFill>
                <a:latin typeface="Calibri"/>
                <a:cs typeface="Calibri"/>
              </a:rPr>
              <a:t>l</a:t>
            </a:r>
            <a:r>
              <a:rPr sz="2800" dirty="0">
                <a:solidFill>
                  <a:srgbClr val="3E3E3E"/>
                </a:solidFill>
                <a:latin typeface="Calibri"/>
                <a:cs typeface="Calibri"/>
              </a:rPr>
              <a:t>f-</a:t>
            </a:r>
            <a:r>
              <a:rPr sz="2800" spc="-40" dirty="0">
                <a:solidFill>
                  <a:srgbClr val="3E3E3E"/>
                </a:solidFill>
                <a:latin typeface="Calibri"/>
                <a:cs typeface="Calibri"/>
              </a:rPr>
              <a:t>r</a:t>
            </a:r>
            <a:r>
              <a:rPr sz="2800" spc="-10" dirty="0">
                <a:solidFill>
                  <a:srgbClr val="3E3E3E"/>
                </a:solidFill>
                <a:latin typeface="Calibri"/>
                <a:cs typeface="Calibri"/>
              </a:rPr>
              <a:t>eg</a:t>
            </a:r>
            <a:r>
              <a:rPr sz="2800" dirty="0">
                <a:solidFill>
                  <a:srgbClr val="3E3E3E"/>
                </a:solidFill>
                <a:latin typeface="Calibri"/>
                <a:cs typeface="Calibri"/>
              </a:rPr>
              <a:t>u</a:t>
            </a:r>
            <a:r>
              <a:rPr sz="2800" spc="-10" dirty="0">
                <a:solidFill>
                  <a:srgbClr val="3E3E3E"/>
                </a:solidFill>
                <a:latin typeface="Calibri"/>
                <a:cs typeface="Calibri"/>
              </a:rPr>
              <a:t>la</a:t>
            </a:r>
            <a:r>
              <a:rPr sz="2800" spc="-15" dirty="0">
                <a:solidFill>
                  <a:srgbClr val="3E3E3E"/>
                </a:solidFill>
                <a:latin typeface="Calibri"/>
                <a:cs typeface="Calibri"/>
              </a:rPr>
              <a:t>t</a:t>
            </a:r>
            <a:r>
              <a:rPr sz="2800" spc="-5" dirty="0">
                <a:solidFill>
                  <a:srgbClr val="3E3E3E"/>
                </a:solidFill>
                <a:latin typeface="Calibri"/>
                <a:cs typeface="Calibri"/>
              </a:rPr>
              <a:t>io</a:t>
            </a:r>
            <a:r>
              <a:rPr sz="2800" dirty="0">
                <a:solidFill>
                  <a:srgbClr val="3E3E3E"/>
                </a:solidFill>
                <a:latin typeface="Calibri"/>
                <a:cs typeface="Calibri"/>
              </a:rPr>
              <a:t>n</a:t>
            </a:r>
            <a:endParaRPr sz="2800" dirty="0">
              <a:latin typeface="Calibri"/>
              <a:cs typeface="Calibri"/>
            </a:endParaRPr>
          </a:p>
          <a:p>
            <a:pPr marL="487680" lvl="1" indent="-182880">
              <a:lnSpc>
                <a:spcPct val="100000"/>
              </a:lnSpc>
              <a:spcBef>
                <a:spcPts val="384"/>
              </a:spcBef>
              <a:buClr>
                <a:srgbClr val="496F90"/>
              </a:buClr>
              <a:buFont typeface="Calibri"/>
              <a:buChar char="◦"/>
              <a:tabLst>
                <a:tab pos="488315" algn="l"/>
              </a:tabLst>
            </a:pPr>
            <a:r>
              <a:rPr sz="2800" spc="-5" dirty="0">
                <a:solidFill>
                  <a:srgbClr val="3E3E3E"/>
                </a:solidFill>
                <a:latin typeface="Calibri"/>
                <a:cs typeface="Calibri"/>
              </a:rPr>
              <a:t>I</a:t>
            </a:r>
            <a:r>
              <a:rPr sz="2800" dirty="0">
                <a:solidFill>
                  <a:srgbClr val="3E3E3E"/>
                </a:solidFill>
                <a:latin typeface="Calibri"/>
                <a:cs typeface="Calibri"/>
              </a:rPr>
              <a:t>n</a:t>
            </a:r>
            <a:r>
              <a:rPr sz="2800" spc="-10" dirty="0">
                <a:solidFill>
                  <a:srgbClr val="3E3E3E"/>
                </a:solidFill>
                <a:latin typeface="Calibri"/>
                <a:cs typeface="Calibri"/>
              </a:rPr>
              <a:t>c</a:t>
            </a:r>
            <a:r>
              <a:rPr sz="2800" spc="-40" dirty="0">
                <a:solidFill>
                  <a:srgbClr val="3E3E3E"/>
                </a:solidFill>
                <a:latin typeface="Calibri"/>
                <a:cs typeface="Calibri"/>
              </a:rPr>
              <a:t>r</a:t>
            </a:r>
            <a:r>
              <a:rPr sz="2800" spc="-10" dirty="0">
                <a:solidFill>
                  <a:srgbClr val="3E3E3E"/>
                </a:solidFill>
                <a:latin typeface="Calibri"/>
                <a:cs typeface="Calibri"/>
              </a:rPr>
              <a:t>ea</a:t>
            </a:r>
            <a:r>
              <a:rPr sz="2800" dirty="0">
                <a:solidFill>
                  <a:srgbClr val="3E3E3E"/>
                </a:solidFill>
                <a:latin typeface="Calibri"/>
                <a:cs typeface="Calibri"/>
              </a:rPr>
              <a:t>sed</a:t>
            </a:r>
            <a:r>
              <a:rPr sz="2800" spc="5" dirty="0">
                <a:solidFill>
                  <a:srgbClr val="3E3E3E"/>
                </a:solidFill>
                <a:latin typeface="Calibri"/>
                <a:cs typeface="Calibri"/>
              </a:rPr>
              <a:t> </a:t>
            </a:r>
            <a:r>
              <a:rPr sz="2800" dirty="0">
                <a:solidFill>
                  <a:srgbClr val="3E3E3E"/>
                </a:solidFill>
                <a:latin typeface="Calibri"/>
                <a:cs typeface="Calibri"/>
              </a:rPr>
              <a:t>sens</a:t>
            </a:r>
            <a:r>
              <a:rPr sz="2800" spc="-5" dirty="0">
                <a:solidFill>
                  <a:srgbClr val="3E3E3E"/>
                </a:solidFill>
                <a:latin typeface="Calibri"/>
                <a:cs typeface="Calibri"/>
              </a:rPr>
              <a:t>or</a:t>
            </a:r>
            <a:r>
              <a:rPr sz="2800" spc="-10" dirty="0">
                <a:solidFill>
                  <a:srgbClr val="3E3E3E"/>
                </a:solidFill>
                <a:latin typeface="Calibri"/>
                <a:cs typeface="Calibri"/>
              </a:rPr>
              <a:t>y see</a:t>
            </a:r>
            <a:r>
              <a:rPr sz="2800" spc="-15" dirty="0">
                <a:solidFill>
                  <a:srgbClr val="3E3E3E"/>
                </a:solidFill>
                <a:latin typeface="Calibri"/>
                <a:cs typeface="Calibri"/>
              </a:rPr>
              <a:t>k</a:t>
            </a:r>
            <a:r>
              <a:rPr sz="2800" spc="-10" dirty="0">
                <a:solidFill>
                  <a:srgbClr val="3E3E3E"/>
                </a:solidFill>
                <a:latin typeface="Calibri"/>
                <a:cs typeface="Calibri"/>
              </a:rPr>
              <a:t>i</a:t>
            </a:r>
            <a:r>
              <a:rPr sz="2800" dirty="0">
                <a:solidFill>
                  <a:srgbClr val="3E3E3E"/>
                </a:solidFill>
                <a:latin typeface="Calibri"/>
                <a:cs typeface="Calibri"/>
              </a:rPr>
              <a:t>ng</a:t>
            </a:r>
            <a:r>
              <a:rPr sz="2800" spc="5" dirty="0">
                <a:solidFill>
                  <a:srgbClr val="3E3E3E"/>
                </a:solidFill>
                <a:latin typeface="Calibri"/>
                <a:cs typeface="Calibri"/>
              </a:rPr>
              <a:t> </a:t>
            </a:r>
            <a:r>
              <a:rPr sz="2800" dirty="0">
                <a:solidFill>
                  <a:srgbClr val="3E3E3E"/>
                </a:solidFill>
                <a:latin typeface="Calibri"/>
                <a:cs typeface="Calibri"/>
              </a:rPr>
              <a:t>beh</a:t>
            </a:r>
            <a:r>
              <a:rPr sz="2800" spc="-25" dirty="0">
                <a:solidFill>
                  <a:srgbClr val="3E3E3E"/>
                </a:solidFill>
                <a:latin typeface="Calibri"/>
                <a:cs typeface="Calibri"/>
              </a:rPr>
              <a:t>a</a:t>
            </a:r>
            <a:r>
              <a:rPr sz="2800" spc="-10" dirty="0">
                <a:solidFill>
                  <a:srgbClr val="3E3E3E"/>
                </a:solidFill>
                <a:latin typeface="Calibri"/>
                <a:cs typeface="Calibri"/>
              </a:rPr>
              <a:t>vi</a:t>
            </a:r>
            <a:r>
              <a:rPr sz="2800" spc="-5" dirty="0">
                <a:solidFill>
                  <a:srgbClr val="3E3E3E"/>
                </a:solidFill>
                <a:latin typeface="Calibri"/>
                <a:cs typeface="Calibri"/>
              </a:rPr>
              <a:t>o</a:t>
            </a:r>
            <a:r>
              <a:rPr sz="2800" spc="-50" dirty="0">
                <a:solidFill>
                  <a:srgbClr val="3E3E3E"/>
                </a:solidFill>
                <a:latin typeface="Calibri"/>
                <a:cs typeface="Calibri"/>
              </a:rPr>
              <a:t>r</a:t>
            </a:r>
            <a:r>
              <a:rPr sz="2800" dirty="0">
                <a:solidFill>
                  <a:srgbClr val="3E3E3E"/>
                </a:solidFill>
                <a:latin typeface="Calibri"/>
                <a:cs typeface="Calibri"/>
              </a:rPr>
              <a:t>s</a:t>
            </a:r>
            <a:endParaRPr sz="2800" dirty="0">
              <a:latin typeface="Calibri"/>
              <a:cs typeface="Calibri"/>
            </a:endParaRPr>
          </a:p>
        </p:txBody>
      </p:sp>
    </p:spTree>
    <p:extLst>
      <p:ext uri="{BB962C8B-B14F-4D97-AF65-F5344CB8AC3E}">
        <p14:creationId xmlns:p14="http://schemas.microsoft.com/office/powerpoint/2010/main" val="28093754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193291" y="1737360"/>
            <a:ext cx="9966960" cy="0"/>
          </a:xfrm>
          <a:custGeom>
            <a:avLst/>
            <a:gdLst/>
            <a:ahLst/>
            <a:cxnLst/>
            <a:rect l="l" t="t" r="r" b="b"/>
            <a:pathLst>
              <a:path w="9966960">
                <a:moveTo>
                  <a:pt x="0" y="0"/>
                </a:moveTo>
                <a:lnTo>
                  <a:pt x="9966960" y="0"/>
                </a:lnTo>
              </a:path>
            </a:pathLst>
          </a:custGeom>
          <a:ln w="6096">
            <a:solidFill>
              <a:srgbClr val="808080"/>
            </a:solidFill>
          </a:ln>
        </p:spPr>
        <p:txBody>
          <a:bodyPr wrap="square" lIns="0" tIns="0" rIns="0" bIns="0" rtlCol="0"/>
          <a:lstStyle/>
          <a:p>
            <a:endParaRPr/>
          </a:p>
        </p:txBody>
      </p:sp>
      <p:sp>
        <p:nvSpPr>
          <p:cNvPr id="3" name="object 3"/>
          <p:cNvSpPr/>
          <p:nvPr/>
        </p:nvSpPr>
        <p:spPr>
          <a:xfrm>
            <a:off x="160020" y="5271515"/>
            <a:ext cx="937259" cy="1030223"/>
          </a:xfrm>
          <a:prstGeom prst="rect">
            <a:avLst/>
          </a:prstGeom>
          <a:blipFill>
            <a:blip r:embed="rId3" cstate="print"/>
            <a:stretch>
              <a:fillRect/>
            </a:stretch>
          </a:blipFill>
        </p:spPr>
        <p:txBody>
          <a:bodyPr wrap="square" lIns="0" tIns="0" rIns="0" bIns="0" rtlCol="0"/>
          <a:lstStyle/>
          <a:p>
            <a:endParaRPr/>
          </a:p>
        </p:txBody>
      </p:sp>
      <p:sp>
        <p:nvSpPr>
          <p:cNvPr id="4" name="object 4"/>
          <p:cNvSpPr txBox="1">
            <a:spLocks noGrp="1"/>
          </p:cNvSpPr>
          <p:nvPr>
            <p:ph type="title"/>
          </p:nvPr>
        </p:nvSpPr>
        <p:spPr>
          <a:prstGeom prst="rect">
            <a:avLst/>
          </a:prstGeom>
        </p:spPr>
        <p:txBody>
          <a:bodyPr vert="horz" wrap="square" lIns="0" tIns="609091" rIns="0" bIns="0" rtlCol="0">
            <a:spAutoFit/>
          </a:bodyPr>
          <a:lstStyle/>
          <a:p>
            <a:pPr marL="4054475">
              <a:lnSpc>
                <a:spcPct val="100000"/>
              </a:lnSpc>
            </a:pPr>
            <a:r>
              <a:rPr u="none" spc="-50" dirty="0"/>
              <a:t>B</a:t>
            </a:r>
            <a:r>
              <a:rPr u="none" spc="-70" dirty="0"/>
              <a:t>e</a:t>
            </a:r>
            <a:r>
              <a:rPr u="none" spc="-75" dirty="0"/>
              <a:t>h</a:t>
            </a:r>
            <a:r>
              <a:rPr u="none" spc="-165" dirty="0"/>
              <a:t>a</a:t>
            </a:r>
            <a:r>
              <a:rPr u="none" spc="-75" dirty="0"/>
              <a:t>v</a:t>
            </a:r>
            <a:r>
              <a:rPr u="none" spc="-70" dirty="0"/>
              <a:t>i</a:t>
            </a:r>
            <a:r>
              <a:rPr u="none" spc="-50" dirty="0"/>
              <a:t>or</a:t>
            </a:r>
          </a:p>
        </p:txBody>
      </p:sp>
      <p:sp>
        <p:nvSpPr>
          <p:cNvPr id="6" name="object 6"/>
          <p:cNvSpPr txBox="1">
            <a:spLocks noGrp="1"/>
          </p:cNvSpPr>
          <p:nvPr>
            <p:ph type="sldNum" sz="quarter" idx="7"/>
          </p:nvPr>
        </p:nvSpPr>
        <p:spPr>
          <a:xfrm>
            <a:off x="10958620" y="6574020"/>
            <a:ext cx="187959" cy="160020"/>
          </a:xfrm>
          <a:prstGeom prst="rect">
            <a:avLst/>
          </a:prstGeom>
        </p:spPr>
        <p:txBody>
          <a:bodyPr vert="horz" wrap="square" lIns="0" tIns="0" rIns="0" bIns="0" rtlCol="0">
            <a:spAutoFit/>
          </a:bodyPr>
          <a:lstStyle>
            <a:defPPr>
              <a:defRPr lang="en-US"/>
            </a:defPPr>
            <a:lvl1pPr marL="0" algn="l" defTabSz="914400" rtl="0" eaLnBrk="1" latinLnBrk="0" hangingPunct="1">
              <a:defRPr sz="1050" b="0" i="0" kern="1200">
                <a:solidFill>
                  <a:schemeClr val="bg1"/>
                </a:solidFill>
                <a:latin typeface="Calibri"/>
                <a:ea typeface="+mn-ea"/>
                <a:cs typeface="Calibri"/>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93980">
              <a:lnSpc>
                <a:spcPct val="100000"/>
              </a:lnSpc>
            </a:pPr>
            <a:fld id="{81D60167-4931-47E6-BA6A-407CBD079E47}" type="slidenum">
              <a:rPr lang="en-US" smtClean="0"/>
              <a:pPr marL="93980">
                <a:lnSpc>
                  <a:spcPct val="100000"/>
                </a:lnSpc>
              </a:pPr>
              <a:t>11</a:t>
            </a:fld>
            <a:endParaRPr dirty="0"/>
          </a:p>
        </p:txBody>
      </p:sp>
      <p:sp>
        <p:nvSpPr>
          <p:cNvPr id="5" name="object 5"/>
          <p:cNvSpPr txBox="1"/>
          <p:nvPr/>
        </p:nvSpPr>
        <p:spPr>
          <a:xfrm>
            <a:off x="1232822" y="1790192"/>
            <a:ext cx="10251440" cy="4025265"/>
          </a:xfrm>
          <a:prstGeom prst="rect">
            <a:avLst/>
          </a:prstGeom>
        </p:spPr>
        <p:txBody>
          <a:bodyPr vert="horz" wrap="square" lIns="0" tIns="0" rIns="0" bIns="0" rtlCol="0">
            <a:spAutoFit/>
          </a:bodyPr>
          <a:lstStyle/>
          <a:p>
            <a:pPr marL="12700">
              <a:lnSpc>
                <a:spcPct val="100000"/>
              </a:lnSpc>
            </a:pPr>
            <a:r>
              <a:rPr sz="2400" u="heavy" spc="-10" dirty="0">
                <a:solidFill>
                  <a:srgbClr val="3E3E3E"/>
                </a:solidFill>
                <a:latin typeface="Calibri"/>
                <a:cs typeface="Calibri"/>
              </a:rPr>
              <a:t>Toddler/Preschool</a:t>
            </a:r>
            <a:endParaRPr sz="2400">
              <a:latin typeface="Calibri"/>
              <a:cs typeface="Calibri"/>
            </a:endParaRPr>
          </a:p>
          <a:p>
            <a:pPr marL="12700" marR="5080">
              <a:lnSpc>
                <a:spcPts val="2160"/>
              </a:lnSpc>
              <a:spcBef>
                <a:spcPts val="1465"/>
              </a:spcBef>
            </a:pPr>
            <a:r>
              <a:rPr sz="2000" dirty="0">
                <a:solidFill>
                  <a:srgbClr val="3E3E3E"/>
                </a:solidFill>
                <a:latin typeface="Calibri"/>
                <a:cs typeface="Calibri"/>
              </a:rPr>
              <a:t>Retrospective</a:t>
            </a:r>
            <a:r>
              <a:rPr sz="2000" spc="-5" dirty="0">
                <a:solidFill>
                  <a:srgbClr val="3E3E3E"/>
                </a:solidFill>
                <a:latin typeface="Calibri"/>
                <a:cs typeface="Calibri"/>
              </a:rPr>
              <a:t> </a:t>
            </a:r>
            <a:r>
              <a:rPr sz="2000" dirty="0">
                <a:solidFill>
                  <a:srgbClr val="3E3E3E"/>
                </a:solidFill>
                <a:latin typeface="Calibri"/>
                <a:cs typeface="Calibri"/>
              </a:rPr>
              <a:t>chart</a:t>
            </a:r>
            <a:r>
              <a:rPr sz="2000" spc="-10" dirty="0">
                <a:solidFill>
                  <a:srgbClr val="3E3E3E"/>
                </a:solidFill>
                <a:latin typeface="Calibri"/>
                <a:cs typeface="Calibri"/>
              </a:rPr>
              <a:t> </a:t>
            </a:r>
            <a:r>
              <a:rPr sz="2000" spc="5" dirty="0">
                <a:solidFill>
                  <a:srgbClr val="3E3E3E"/>
                </a:solidFill>
                <a:latin typeface="Calibri"/>
                <a:cs typeface="Calibri"/>
              </a:rPr>
              <a:t>revie</a:t>
            </a:r>
            <a:r>
              <a:rPr sz="2000" dirty="0">
                <a:solidFill>
                  <a:srgbClr val="3E3E3E"/>
                </a:solidFill>
                <a:latin typeface="Calibri"/>
                <a:cs typeface="Calibri"/>
              </a:rPr>
              <a:t>w</a:t>
            </a:r>
            <a:r>
              <a:rPr sz="2000" spc="-10" dirty="0">
                <a:solidFill>
                  <a:srgbClr val="3E3E3E"/>
                </a:solidFill>
                <a:latin typeface="Calibri"/>
                <a:cs typeface="Calibri"/>
              </a:rPr>
              <a:t> </a:t>
            </a:r>
            <a:r>
              <a:rPr sz="2000" dirty="0">
                <a:solidFill>
                  <a:srgbClr val="3E3E3E"/>
                </a:solidFill>
                <a:latin typeface="Calibri"/>
                <a:cs typeface="Calibri"/>
              </a:rPr>
              <a:t>(n=87) from</a:t>
            </a:r>
            <a:r>
              <a:rPr sz="2000" spc="-5" dirty="0">
                <a:solidFill>
                  <a:srgbClr val="3E3E3E"/>
                </a:solidFill>
                <a:latin typeface="Calibri"/>
                <a:cs typeface="Calibri"/>
              </a:rPr>
              <a:t> </a:t>
            </a:r>
            <a:r>
              <a:rPr sz="2000" dirty="0">
                <a:solidFill>
                  <a:srgbClr val="3E3E3E"/>
                </a:solidFill>
                <a:latin typeface="Calibri"/>
                <a:cs typeface="Calibri"/>
              </a:rPr>
              <a:t>a</a:t>
            </a:r>
            <a:r>
              <a:rPr sz="2000" spc="-5" dirty="0">
                <a:solidFill>
                  <a:srgbClr val="3E3E3E"/>
                </a:solidFill>
                <a:latin typeface="Calibri"/>
                <a:cs typeface="Calibri"/>
              </a:rPr>
              <a:t> </a:t>
            </a:r>
            <a:r>
              <a:rPr sz="2000" spc="5" dirty="0">
                <a:solidFill>
                  <a:srgbClr val="3E3E3E"/>
                </a:solidFill>
                <a:latin typeface="Calibri"/>
                <a:cs typeface="Calibri"/>
              </a:rPr>
              <a:t>NIC</a:t>
            </a:r>
            <a:r>
              <a:rPr sz="2000" dirty="0">
                <a:solidFill>
                  <a:srgbClr val="3E3E3E"/>
                </a:solidFill>
                <a:latin typeface="Calibri"/>
                <a:cs typeface="Calibri"/>
              </a:rPr>
              <a:t>U</a:t>
            </a:r>
            <a:r>
              <a:rPr sz="2000" spc="-10" dirty="0">
                <a:solidFill>
                  <a:srgbClr val="3E3E3E"/>
                </a:solidFill>
                <a:latin typeface="Calibri"/>
                <a:cs typeface="Calibri"/>
              </a:rPr>
              <a:t> </a:t>
            </a:r>
            <a:r>
              <a:rPr sz="2000" dirty="0">
                <a:solidFill>
                  <a:srgbClr val="3E3E3E"/>
                </a:solidFill>
                <a:latin typeface="Calibri"/>
                <a:cs typeface="Calibri"/>
              </a:rPr>
              <a:t>follow</a:t>
            </a:r>
            <a:r>
              <a:rPr sz="2000" spc="-5" dirty="0">
                <a:solidFill>
                  <a:srgbClr val="3E3E3E"/>
                </a:solidFill>
                <a:latin typeface="Calibri"/>
                <a:cs typeface="Calibri"/>
              </a:rPr>
              <a:t> </a:t>
            </a:r>
            <a:r>
              <a:rPr sz="2000" dirty="0">
                <a:solidFill>
                  <a:srgbClr val="3E3E3E"/>
                </a:solidFill>
                <a:latin typeface="Calibri"/>
                <a:cs typeface="Calibri"/>
              </a:rPr>
              <a:t>up</a:t>
            </a:r>
            <a:r>
              <a:rPr sz="2000" spc="-5" dirty="0">
                <a:solidFill>
                  <a:srgbClr val="3E3E3E"/>
                </a:solidFill>
                <a:latin typeface="Calibri"/>
                <a:cs typeface="Calibri"/>
              </a:rPr>
              <a:t> </a:t>
            </a:r>
            <a:r>
              <a:rPr sz="2000" dirty="0">
                <a:solidFill>
                  <a:srgbClr val="3E3E3E"/>
                </a:solidFill>
                <a:latin typeface="Calibri"/>
                <a:cs typeface="Calibri"/>
              </a:rPr>
              <a:t>clinic</a:t>
            </a:r>
            <a:r>
              <a:rPr sz="2000" spc="-10" dirty="0">
                <a:solidFill>
                  <a:srgbClr val="3E3E3E"/>
                </a:solidFill>
                <a:latin typeface="Calibri"/>
                <a:cs typeface="Calibri"/>
              </a:rPr>
              <a:t> </a:t>
            </a:r>
            <a:r>
              <a:rPr sz="2000" dirty="0">
                <a:solidFill>
                  <a:srgbClr val="3E3E3E"/>
                </a:solidFill>
                <a:latin typeface="Calibri"/>
                <a:cs typeface="Calibri"/>
              </a:rPr>
              <a:t>of</a:t>
            </a:r>
            <a:r>
              <a:rPr sz="2000" spc="-5" dirty="0">
                <a:solidFill>
                  <a:srgbClr val="3E3E3E"/>
                </a:solidFill>
                <a:latin typeface="Calibri"/>
                <a:cs typeface="Calibri"/>
              </a:rPr>
              <a:t> </a:t>
            </a:r>
            <a:r>
              <a:rPr sz="2000" dirty="0">
                <a:solidFill>
                  <a:srgbClr val="3E3E3E"/>
                </a:solidFill>
                <a:latin typeface="Calibri"/>
                <a:cs typeface="Calibri"/>
              </a:rPr>
              <a:t>children</a:t>
            </a:r>
            <a:r>
              <a:rPr sz="2000" spc="-10" dirty="0">
                <a:solidFill>
                  <a:srgbClr val="3E3E3E"/>
                </a:solidFill>
                <a:latin typeface="Calibri"/>
                <a:cs typeface="Calibri"/>
              </a:rPr>
              <a:t> </a:t>
            </a:r>
            <a:r>
              <a:rPr sz="2000" dirty="0">
                <a:solidFill>
                  <a:srgbClr val="3E3E3E"/>
                </a:solidFill>
                <a:latin typeface="Calibri"/>
                <a:cs typeface="Calibri"/>
              </a:rPr>
              <a:t>with</a:t>
            </a:r>
            <a:r>
              <a:rPr sz="2000" spc="-10" dirty="0">
                <a:solidFill>
                  <a:srgbClr val="3E3E3E"/>
                </a:solidFill>
                <a:latin typeface="Calibri"/>
                <a:cs typeface="Calibri"/>
              </a:rPr>
              <a:t> </a:t>
            </a:r>
            <a:r>
              <a:rPr sz="2000" spc="5" dirty="0">
                <a:solidFill>
                  <a:srgbClr val="3E3E3E"/>
                </a:solidFill>
                <a:latin typeface="Calibri"/>
                <a:cs typeface="Calibri"/>
              </a:rPr>
              <a:t>NAS</a:t>
            </a:r>
            <a:r>
              <a:rPr sz="2000" dirty="0">
                <a:solidFill>
                  <a:srgbClr val="3E3E3E"/>
                </a:solidFill>
                <a:latin typeface="Calibri"/>
                <a:cs typeface="Calibri"/>
              </a:rPr>
              <a:t>.</a:t>
            </a:r>
            <a:r>
              <a:rPr sz="2000" spc="-10" dirty="0">
                <a:solidFill>
                  <a:srgbClr val="3E3E3E"/>
                </a:solidFill>
                <a:latin typeface="Calibri"/>
                <a:cs typeface="Calibri"/>
              </a:rPr>
              <a:t> </a:t>
            </a:r>
            <a:r>
              <a:rPr sz="2000" spc="5" dirty="0">
                <a:solidFill>
                  <a:srgbClr val="3E3E3E"/>
                </a:solidFill>
                <a:latin typeface="Calibri"/>
                <a:cs typeface="Calibri"/>
              </a:rPr>
              <a:t>A</a:t>
            </a:r>
            <a:r>
              <a:rPr sz="2000" dirty="0">
                <a:solidFill>
                  <a:srgbClr val="3E3E3E"/>
                </a:solidFill>
                <a:latin typeface="Calibri"/>
                <a:cs typeface="Calibri"/>
              </a:rPr>
              <a:t>t</a:t>
            </a:r>
            <a:r>
              <a:rPr sz="2000" spc="-5" dirty="0">
                <a:solidFill>
                  <a:srgbClr val="3E3E3E"/>
                </a:solidFill>
                <a:latin typeface="Calibri"/>
                <a:cs typeface="Calibri"/>
              </a:rPr>
              <a:t> </a:t>
            </a:r>
            <a:r>
              <a:rPr sz="2000" dirty="0">
                <a:solidFill>
                  <a:srgbClr val="3E3E3E"/>
                </a:solidFill>
                <a:latin typeface="Calibri"/>
                <a:cs typeface="Calibri"/>
              </a:rPr>
              <a:t>2</a:t>
            </a:r>
            <a:r>
              <a:rPr sz="2000" spc="-5" dirty="0">
                <a:solidFill>
                  <a:srgbClr val="3E3E3E"/>
                </a:solidFill>
                <a:latin typeface="Calibri"/>
                <a:cs typeface="Calibri"/>
              </a:rPr>
              <a:t> </a:t>
            </a:r>
            <a:r>
              <a:rPr sz="2000" spc="5" dirty="0">
                <a:solidFill>
                  <a:srgbClr val="3E3E3E"/>
                </a:solidFill>
                <a:latin typeface="Calibri"/>
                <a:cs typeface="Calibri"/>
              </a:rPr>
              <a:t>yea</a:t>
            </a:r>
            <a:r>
              <a:rPr sz="2000" dirty="0">
                <a:solidFill>
                  <a:srgbClr val="3E3E3E"/>
                </a:solidFill>
                <a:latin typeface="Calibri"/>
                <a:cs typeface="Calibri"/>
              </a:rPr>
              <a:t>r</a:t>
            </a:r>
            <a:r>
              <a:rPr sz="2000" spc="-10" dirty="0">
                <a:solidFill>
                  <a:srgbClr val="3E3E3E"/>
                </a:solidFill>
                <a:latin typeface="Calibri"/>
                <a:cs typeface="Calibri"/>
              </a:rPr>
              <a:t> </a:t>
            </a:r>
            <a:r>
              <a:rPr sz="2000" spc="5" dirty="0">
                <a:solidFill>
                  <a:srgbClr val="3E3E3E"/>
                </a:solidFill>
                <a:latin typeface="Calibri"/>
                <a:cs typeface="Calibri"/>
              </a:rPr>
              <a:t>visit, </a:t>
            </a:r>
            <a:r>
              <a:rPr sz="2000" dirty="0">
                <a:solidFill>
                  <a:srgbClr val="3E3E3E"/>
                </a:solidFill>
                <a:latin typeface="Calibri"/>
                <a:cs typeface="Calibri"/>
              </a:rPr>
              <a:t>26%</a:t>
            </a:r>
            <a:r>
              <a:rPr sz="2000" spc="-25" dirty="0">
                <a:solidFill>
                  <a:srgbClr val="3E3E3E"/>
                </a:solidFill>
                <a:latin typeface="Calibri"/>
                <a:cs typeface="Calibri"/>
              </a:rPr>
              <a:t> </a:t>
            </a:r>
            <a:r>
              <a:rPr sz="2000" spc="-5" dirty="0">
                <a:solidFill>
                  <a:srgbClr val="3E3E3E"/>
                </a:solidFill>
                <a:latin typeface="Calibri"/>
                <a:cs typeface="Calibri"/>
              </a:rPr>
              <a:t>o</a:t>
            </a:r>
            <a:r>
              <a:rPr sz="2000" dirty="0">
                <a:solidFill>
                  <a:srgbClr val="3E3E3E"/>
                </a:solidFill>
                <a:latin typeface="Calibri"/>
                <a:cs typeface="Calibri"/>
              </a:rPr>
              <a:t>f</a:t>
            </a:r>
            <a:r>
              <a:rPr sz="2000" spc="-10" dirty="0">
                <a:solidFill>
                  <a:srgbClr val="3E3E3E"/>
                </a:solidFill>
                <a:latin typeface="Calibri"/>
                <a:cs typeface="Calibri"/>
              </a:rPr>
              <a:t> </a:t>
            </a:r>
            <a:r>
              <a:rPr sz="2000" spc="-40" dirty="0">
                <a:solidFill>
                  <a:srgbClr val="3E3E3E"/>
                </a:solidFill>
                <a:latin typeface="Calibri"/>
                <a:cs typeface="Calibri"/>
              </a:rPr>
              <a:t>f</a:t>
            </a:r>
            <a:r>
              <a:rPr sz="2000" dirty="0">
                <a:solidFill>
                  <a:srgbClr val="3E3E3E"/>
                </a:solidFill>
                <a:latin typeface="Calibri"/>
                <a:cs typeface="Calibri"/>
              </a:rPr>
              <a:t>a</a:t>
            </a:r>
            <a:r>
              <a:rPr sz="2000" spc="-5" dirty="0">
                <a:solidFill>
                  <a:srgbClr val="3E3E3E"/>
                </a:solidFill>
                <a:latin typeface="Calibri"/>
                <a:cs typeface="Calibri"/>
              </a:rPr>
              <a:t>milie</a:t>
            </a:r>
            <a:r>
              <a:rPr sz="2000" dirty="0">
                <a:solidFill>
                  <a:srgbClr val="3E3E3E"/>
                </a:solidFill>
                <a:latin typeface="Calibri"/>
                <a:cs typeface="Calibri"/>
              </a:rPr>
              <a:t>s</a:t>
            </a:r>
            <a:r>
              <a:rPr sz="2000" spc="20" dirty="0">
                <a:solidFill>
                  <a:srgbClr val="3E3E3E"/>
                </a:solidFill>
                <a:latin typeface="Calibri"/>
                <a:cs typeface="Calibri"/>
              </a:rPr>
              <a:t> </a:t>
            </a:r>
            <a:r>
              <a:rPr sz="2000" spc="-30" dirty="0">
                <a:solidFill>
                  <a:srgbClr val="3E3E3E"/>
                </a:solidFill>
                <a:latin typeface="Calibri"/>
                <a:cs typeface="Calibri"/>
              </a:rPr>
              <a:t>r</a:t>
            </a:r>
            <a:r>
              <a:rPr sz="2000" spc="-5" dirty="0">
                <a:solidFill>
                  <a:srgbClr val="3E3E3E"/>
                </a:solidFill>
                <a:latin typeface="Calibri"/>
                <a:cs typeface="Calibri"/>
              </a:rPr>
              <a:t>e</a:t>
            </a:r>
            <a:r>
              <a:rPr sz="2000" dirty="0">
                <a:solidFill>
                  <a:srgbClr val="3E3E3E"/>
                </a:solidFill>
                <a:latin typeface="Calibri"/>
                <a:cs typeface="Calibri"/>
              </a:rPr>
              <a:t>p</a:t>
            </a:r>
            <a:r>
              <a:rPr sz="2000" spc="-5" dirty="0">
                <a:solidFill>
                  <a:srgbClr val="3E3E3E"/>
                </a:solidFill>
                <a:latin typeface="Calibri"/>
                <a:cs typeface="Calibri"/>
              </a:rPr>
              <a:t>or</a:t>
            </a:r>
            <a:r>
              <a:rPr sz="2000" spc="-25" dirty="0">
                <a:solidFill>
                  <a:srgbClr val="3E3E3E"/>
                </a:solidFill>
                <a:latin typeface="Calibri"/>
                <a:cs typeface="Calibri"/>
              </a:rPr>
              <a:t>t</a:t>
            </a:r>
            <a:r>
              <a:rPr sz="2000" spc="-5" dirty="0">
                <a:solidFill>
                  <a:srgbClr val="3E3E3E"/>
                </a:solidFill>
                <a:latin typeface="Calibri"/>
                <a:cs typeface="Calibri"/>
              </a:rPr>
              <a:t>e</a:t>
            </a:r>
            <a:r>
              <a:rPr sz="2000" dirty="0">
                <a:solidFill>
                  <a:srgbClr val="3E3E3E"/>
                </a:solidFill>
                <a:latin typeface="Calibri"/>
                <a:cs typeface="Calibri"/>
              </a:rPr>
              <a:t>d</a:t>
            </a:r>
            <a:r>
              <a:rPr sz="2000" spc="5" dirty="0">
                <a:solidFill>
                  <a:srgbClr val="3E3E3E"/>
                </a:solidFill>
                <a:latin typeface="Calibri"/>
                <a:cs typeface="Calibri"/>
              </a:rPr>
              <a:t> </a:t>
            </a:r>
            <a:r>
              <a:rPr sz="2000" spc="-5" dirty="0">
                <a:solidFill>
                  <a:srgbClr val="3E3E3E"/>
                </a:solidFill>
                <a:latin typeface="Calibri"/>
                <a:cs typeface="Calibri"/>
              </a:rPr>
              <a:t>si</a:t>
            </a:r>
            <a:r>
              <a:rPr sz="2000" dirty="0">
                <a:solidFill>
                  <a:srgbClr val="3E3E3E"/>
                </a:solidFill>
                <a:latin typeface="Calibri"/>
                <a:cs typeface="Calibri"/>
              </a:rPr>
              <a:t>gn</a:t>
            </a:r>
            <a:r>
              <a:rPr sz="2000" spc="-5" dirty="0">
                <a:solidFill>
                  <a:srgbClr val="3E3E3E"/>
                </a:solidFill>
                <a:latin typeface="Calibri"/>
                <a:cs typeface="Calibri"/>
              </a:rPr>
              <a:t>i</a:t>
            </a:r>
            <a:r>
              <a:rPr sz="2000" dirty="0">
                <a:solidFill>
                  <a:srgbClr val="3E3E3E"/>
                </a:solidFill>
                <a:latin typeface="Calibri"/>
                <a:cs typeface="Calibri"/>
              </a:rPr>
              <a:t>f</a:t>
            </a:r>
            <a:r>
              <a:rPr sz="2000" spc="-5" dirty="0">
                <a:solidFill>
                  <a:srgbClr val="3E3E3E"/>
                </a:solidFill>
                <a:latin typeface="Calibri"/>
                <a:cs typeface="Calibri"/>
              </a:rPr>
              <a:t>i</a:t>
            </a:r>
            <a:r>
              <a:rPr sz="2000" spc="-10" dirty="0">
                <a:solidFill>
                  <a:srgbClr val="3E3E3E"/>
                </a:solidFill>
                <a:latin typeface="Calibri"/>
                <a:cs typeface="Calibri"/>
              </a:rPr>
              <a:t>c</a:t>
            </a:r>
            <a:r>
              <a:rPr sz="2000" dirty="0">
                <a:solidFill>
                  <a:srgbClr val="3E3E3E"/>
                </a:solidFill>
                <a:latin typeface="Calibri"/>
                <a:cs typeface="Calibri"/>
              </a:rPr>
              <a:t>a</a:t>
            </a:r>
            <a:r>
              <a:rPr sz="2000" spc="-25" dirty="0">
                <a:solidFill>
                  <a:srgbClr val="3E3E3E"/>
                </a:solidFill>
                <a:latin typeface="Calibri"/>
                <a:cs typeface="Calibri"/>
              </a:rPr>
              <a:t>n</a:t>
            </a:r>
            <a:r>
              <a:rPr sz="2000" dirty="0">
                <a:solidFill>
                  <a:srgbClr val="3E3E3E"/>
                </a:solidFill>
                <a:latin typeface="Calibri"/>
                <a:cs typeface="Calibri"/>
              </a:rPr>
              <a:t>t b</a:t>
            </a:r>
            <a:r>
              <a:rPr sz="2000" spc="-5" dirty="0">
                <a:solidFill>
                  <a:srgbClr val="3E3E3E"/>
                </a:solidFill>
                <a:latin typeface="Calibri"/>
                <a:cs typeface="Calibri"/>
              </a:rPr>
              <a:t>e</a:t>
            </a:r>
            <a:r>
              <a:rPr sz="2000" dirty="0">
                <a:solidFill>
                  <a:srgbClr val="3E3E3E"/>
                </a:solidFill>
                <a:latin typeface="Calibri"/>
                <a:cs typeface="Calibri"/>
              </a:rPr>
              <a:t>h</a:t>
            </a:r>
            <a:r>
              <a:rPr sz="2000" spc="-40" dirty="0">
                <a:solidFill>
                  <a:srgbClr val="3E3E3E"/>
                </a:solidFill>
                <a:latin typeface="Calibri"/>
                <a:cs typeface="Calibri"/>
              </a:rPr>
              <a:t>a</a:t>
            </a:r>
            <a:r>
              <a:rPr sz="2000" spc="-10" dirty="0">
                <a:solidFill>
                  <a:srgbClr val="3E3E3E"/>
                </a:solidFill>
                <a:latin typeface="Calibri"/>
                <a:cs typeface="Calibri"/>
              </a:rPr>
              <a:t>v</a:t>
            </a:r>
            <a:r>
              <a:rPr sz="2000" spc="-5" dirty="0">
                <a:solidFill>
                  <a:srgbClr val="3E3E3E"/>
                </a:solidFill>
                <a:latin typeface="Calibri"/>
                <a:cs typeface="Calibri"/>
              </a:rPr>
              <a:t>io</a:t>
            </a:r>
            <a:r>
              <a:rPr sz="2000" spc="-40" dirty="0">
                <a:solidFill>
                  <a:srgbClr val="3E3E3E"/>
                </a:solidFill>
                <a:latin typeface="Calibri"/>
                <a:cs typeface="Calibri"/>
              </a:rPr>
              <a:t>r</a:t>
            </a:r>
            <a:r>
              <a:rPr sz="2000" dirty="0">
                <a:solidFill>
                  <a:srgbClr val="3E3E3E"/>
                </a:solidFill>
                <a:latin typeface="Calibri"/>
                <a:cs typeface="Calibri"/>
              </a:rPr>
              <a:t>al</a:t>
            </a:r>
            <a:r>
              <a:rPr sz="2000" spc="-5" dirty="0">
                <a:solidFill>
                  <a:srgbClr val="3E3E3E"/>
                </a:solidFill>
                <a:latin typeface="Calibri"/>
                <a:cs typeface="Calibri"/>
              </a:rPr>
              <a:t> o</a:t>
            </a:r>
            <a:r>
              <a:rPr sz="2000" dirty="0">
                <a:solidFill>
                  <a:srgbClr val="3E3E3E"/>
                </a:solidFill>
                <a:latin typeface="Calibri"/>
                <a:cs typeface="Calibri"/>
              </a:rPr>
              <a:t>r </a:t>
            </a:r>
            <a:r>
              <a:rPr sz="2000" spc="-5" dirty="0">
                <a:solidFill>
                  <a:srgbClr val="3E3E3E"/>
                </a:solidFill>
                <a:latin typeface="Calibri"/>
                <a:cs typeface="Calibri"/>
              </a:rPr>
              <a:t>slee</a:t>
            </a:r>
            <a:r>
              <a:rPr sz="2000" dirty="0">
                <a:solidFill>
                  <a:srgbClr val="3E3E3E"/>
                </a:solidFill>
                <a:latin typeface="Calibri"/>
                <a:cs typeface="Calibri"/>
              </a:rPr>
              <a:t>p</a:t>
            </a:r>
            <a:r>
              <a:rPr sz="2000" spc="15" dirty="0">
                <a:solidFill>
                  <a:srgbClr val="3E3E3E"/>
                </a:solidFill>
                <a:latin typeface="Calibri"/>
                <a:cs typeface="Calibri"/>
              </a:rPr>
              <a:t> </a:t>
            </a:r>
            <a:r>
              <a:rPr sz="2000" dirty="0">
                <a:solidFill>
                  <a:srgbClr val="3E3E3E"/>
                </a:solidFill>
                <a:latin typeface="Calibri"/>
                <a:cs typeface="Calibri"/>
              </a:rPr>
              <a:t>d</a:t>
            </a:r>
            <a:r>
              <a:rPr sz="2000" spc="-5" dirty="0">
                <a:solidFill>
                  <a:srgbClr val="3E3E3E"/>
                </a:solidFill>
                <a:latin typeface="Calibri"/>
                <a:cs typeface="Calibri"/>
              </a:rPr>
              <a:t>i</a:t>
            </a:r>
            <a:r>
              <a:rPr sz="2000" spc="-25" dirty="0">
                <a:solidFill>
                  <a:srgbClr val="3E3E3E"/>
                </a:solidFill>
                <a:latin typeface="Calibri"/>
                <a:cs typeface="Calibri"/>
              </a:rPr>
              <a:t>f</a:t>
            </a:r>
            <a:r>
              <a:rPr sz="2000" dirty="0">
                <a:solidFill>
                  <a:srgbClr val="3E3E3E"/>
                </a:solidFill>
                <a:latin typeface="Calibri"/>
                <a:cs typeface="Calibri"/>
              </a:rPr>
              <a:t>f</a:t>
            </a:r>
            <a:r>
              <a:rPr sz="2000" spc="-5" dirty="0">
                <a:solidFill>
                  <a:srgbClr val="3E3E3E"/>
                </a:solidFill>
                <a:latin typeface="Calibri"/>
                <a:cs typeface="Calibri"/>
              </a:rPr>
              <a:t>i</a:t>
            </a:r>
            <a:r>
              <a:rPr sz="2000" dirty="0">
                <a:solidFill>
                  <a:srgbClr val="3E3E3E"/>
                </a:solidFill>
                <a:latin typeface="Calibri"/>
                <a:cs typeface="Calibri"/>
              </a:rPr>
              <a:t>cu</a:t>
            </a:r>
            <a:r>
              <a:rPr sz="2000" spc="-5" dirty="0">
                <a:solidFill>
                  <a:srgbClr val="3E3E3E"/>
                </a:solidFill>
                <a:latin typeface="Calibri"/>
                <a:cs typeface="Calibri"/>
              </a:rPr>
              <a:t>l</a:t>
            </a:r>
            <a:r>
              <a:rPr sz="2000" dirty="0">
                <a:solidFill>
                  <a:srgbClr val="3E3E3E"/>
                </a:solidFill>
                <a:latin typeface="Calibri"/>
                <a:cs typeface="Calibri"/>
              </a:rPr>
              <a:t>t</a:t>
            </a:r>
            <a:r>
              <a:rPr sz="2000" spc="-5" dirty="0">
                <a:solidFill>
                  <a:srgbClr val="3E3E3E"/>
                </a:solidFill>
                <a:latin typeface="Calibri"/>
                <a:cs typeface="Calibri"/>
              </a:rPr>
              <a:t>ie</a:t>
            </a:r>
            <a:r>
              <a:rPr sz="2000" dirty="0">
                <a:solidFill>
                  <a:srgbClr val="3E3E3E"/>
                </a:solidFill>
                <a:latin typeface="Calibri"/>
                <a:cs typeface="Calibri"/>
              </a:rPr>
              <a:t>s</a:t>
            </a:r>
            <a:r>
              <a:rPr sz="2000" spc="35" dirty="0">
                <a:solidFill>
                  <a:srgbClr val="3E3E3E"/>
                </a:solidFill>
                <a:latin typeface="Calibri"/>
                <a:cs typeface="Calibri"/>
              </a:rPr>
              <a:t> </a:t>
            </a:r>
            <a:r>
              <a:rPr sz="1950" spc="15" baseline="25641" dirty="0">
                <a:solidFill>
                  <a:srgbClr val="3E3E3E"/>
                </a:solidFill>
                <a:latin typeface="Calibri"/>
                <a:cs typeface="Calibri"/>
              </a:rPr>
              <a:t>1</a:t>
            </a:r>
            <a:endParaRPr sz="1950" baseline="25641">
              <a:latin typeface="Calibri"/>
              <a:cs typeface="Calibri"/>
            </a:endParaRPr>
          </a:p>
          <a:p>
            <a:pPr marL="304800" indent="-182880">
              <a:lnSpc>
                <a:spcPct val="100000"/>
              </a:lnSpc>
              <a:spcBef>
                <a:spcPts val="155"/>
              </a:spcBef>
              <a:buClr>
                <a:srgbClr val="496F90"/>
              </a:buClr>
              <a:buFont typeface="Calibri"/>
              <a:buChar char="◦"/>
              <a:tabLst>
                <a:tab pos="305435" algn="l"/>
              </a:tabLst>
            </a:pPr>
            <a:r>
              <a:rPr sz="1800" dirty="0">
                <a:solidFill>
                  <a:srgbClr val="3E3E3E"/>
                </a:solidFill>
                <a:latin typeface="Calibri"/>
                <a:cs typeface="Calibri"/>
              </a:rPr>
              <a:t>In</a:t>
            </a:r>
            <a:r>
              <a:rPr sz="1800" spc="-20" dirty="0">
                <a:solidFill>
                  <a:srgbClr val="3E3E3E"/>
                </a:solidFill>
                <a:latin typeface="Calibri"/>
                <a:cs typeface="Calibri"/>
              </a:rPr>
              <a:t>c</a:t>
            </a:r>
            <a:r>
              <a:rPr sz="1800" spc="-10" dirty="0">
                <a:solidFill>
                  <a:srgbClr val="3E3E3E"/>
                </a:solidFill>
                <a:latin typeface="Calibri"/>
                <a:cs typeface="Calibri"/>
              </a:rPr>
              <a:t>l</a:t>
            </a:r>
            <a:r>
              <a:rPr sz="1800" dirty="0">
                <a:solidFill>
                  <a:srgbClr val="3E3E3E"/>
                </a:solidFill>
                <a:latin typeface="Calibri"/>
                <a:cs typeface="Calibri"/>
              </a:rPr>
              <a:t>ud</a:t>
            </a:r>
            <a:r>
              <a:rPr sz="1800" spc="-10" dirty="0">
                <a:solidFill>
                  <a:srgbClr val="3E3E3E"/>
                </a:solidFill>
                <a:latin typeface="Calibri"/>
                <a:cs typeface="Calibri"/>
              </a:rPr>
              <a:t>i</a:t>
            </a:r>
            <a:r>
              <a:rPr sz="1800" dirty="0">
                <a:solidFill>
                  <a:srgbClr val="3E3E3E"/>
                </a:solidFill>
                <a:latin typeface="Calibri"/>
                <a:cs typeface="Calibri"/>
              </a:rPr>
              <a:t>n</a:t>
            </a:r>
            <a:r>
              <a:rPr sz="1800" spc="-10" dirty="0">
                <a:solidFill>
                  <a:srgbClr val="3E3E3E"/>
                </a:solidFill>
                <a:latin typeface="Calibri"/>
                <a:cs typeface="Calibri"/>
              </a:rPr>
              <a:t>g:</a:t>
            </a:r>
            <a:r>
              <a:rPr sz="1800" spc="20" dirty="0">
                <a:solidFill>
                  <a:srgbClr val="3E3E3E"/>
                </a:solidFill>
                <a:latin typeface="Calibri"/>
                <a:cs typeface="Calibri"/>
              </a:rPr>
              <a:t> </a:t>
            </a:r>
            <a:r>
              <a:rPr sz="1800" spc="-40" dirty="0">
                <a:solidFill>
                  <a:srgbClr val="3E3E3E"/>
                </a:solidFill>
                <a:latin typeface="Calibri"/>
                <a:cs typeface="Calibri"/>
              </a:rPr>
              <a:t>t</a:t>
            </a:r>
            <a:r>
              <a:rPr sz="1800" dirty="0">
                <a:solidFill>
                  <a:srgbClr val="3E3E3E"/>
                </a:solidFill>
                <a:latin typeface="Calibri"/>
                <a:cs typeface="Calibri"/>
              </a:rPr>
              <a:t>a</a:t>
            </a:r>
            <a:r>
              <a:rPr sz="1800" spc="-10" dirty="0">
                <a:solidFill>
                  <a:srgbClr val="3E3E3E"/>
                </a:solidFill>
                <a:latin typeface="Calibri"/>
                <a:cs typeface="Calibri"/>
              </a:rPr>
              <a:t>n</a:t>
            </a:r>
            <a:r>
              <a:rPr sz="1800" spc="-15" dirty="0">
                <a:solidFill>
                  <a:srgbClr val="3E3E3E"/>
                </a:solidFill>
                <a:latin typeface="Calibri"/>
                <a:cs typeface="Calibri"/>
              </a:rPr>
              <a:t>tr</a:t>
            </a:r>
            <a:r>
              <a:rPr sz="1800" dirty="0">
                <a:solidFill>
                  <a:srgbClr val="3E3E3E"/>
                </a:solidFill>
                <a:latin typeface="Calibri"/>
                <a:cs typeface="Calibri"/>
              </a:rPr>
              <a:t>u</a:t>
            </a:r>
            <a:r>
              <a:rPr sz="1800" spc="-10" dirty="0">
                <a:solidFill>
                  <a:srgbClr val="3E3E3E"/>
                </a:solidFill>
                <a:latin typeface="Calibri"/>
                <a:cs typeface="Calibri"/>
              </a:rPr>
              <a:t>ms,</a:t>
            </a:r>
            <a:r>
              <a:rPr sz="1800" spc="-5" dirty="0">
                <a:solidFill>
                  <a:srgbClr val="3E3E3E"/>
                </a:solidFill>
                <a:latin typeface="Calibri"/>
                <a:cs typeface="Calibri"/>
              </a:rPr>
              <a:t> </a:t>
            </a:r>
            <a:r>
              <a:rPr sz="1800" spc="-35" dirty="0">
                <a:solidFill>
                  <a:srgbClr val="3E3E3E"/>
                </a:solidFill>
                <a:latin typeface="Calibri"/>
                <a:cs typeface="Calibri"/>
              </a:rPr>
              <a:t>h</a:t>
            </a:r>
            <a:r>
              <a:rPr sz="1800" spc="-10" dirty="0">
                <a:solidFill>
                  <a:srgbClr val="3E3E3E"/>
                </a:solidFill>
                <a:latin typeface="Calibri"/>
                <a:cs typeface="Calibri"/>
              </a:rPr>
              <a:t>y</a:t>
            </a:r>
            <a:r>
              <a:rPr sz="1800" dirty="0">
                <a:solidFill>
                  <a:srgbClr val="3E3E3E"/>
                </a:solidFill>
                <a:latin typeface="Calibri"/>
                <a:cs typeface="Calibri"/>
              </a:rPr>
              <a:t>p</a:t>
            </a:r>
            <a:r>
              <a:rPr sz="1800" spc="-10" dirty="0">
                <a:solidFill>
                  <a:srgbClr val="3E3E3E"/>
                </a:solidFill>
                <a:latin typeface="Calibri"/>
                <a:cs typeface="Calibri"/>
              </a:rPr>
              <a:t>e</a:t>
            </a:r>
            <a:r>
              <a:rPr sz="1800" spc="-50" dirty="0">
                <a:solidFill>
                  <a:srgbClr val="3E3E3E"/>
                </a:solidFill>
                <a:latin typeface="Calibri"/>
                <a:cs typeface="Calibri"/>
              </a:rPr>
              <a:t>r</a:t>
            </a:r>
            <a:r>
              <a:rPr sz="1800" spc="-10" dirty="0">
                <a:solidFill>
                  <a:srgbClr val="3E3E3E"/>
                </a:solidFill>
                <a:latin typeface="Calibri"/>
                <a:cs typeface="Calibri"/>
              </a:rPr>
              <a:t>a</a:t>
            </a:r>
            <a:r>
              <a:rPr sz="1800" spc="-20" dirty="0">
                <a:solidFill>
                  <a:srgbClr val="3E3E3E"/>
                </a:solidFill>
                <a:latin typeface="Calibri"/>
                <a:cs typeface="Calibri"/>
              </a:rPr>
              <a:t>c</a:t>
            </a:r>
            <a:r>
              <a:rPr sz="1800" spc="-15" dirty="0">
                <a:solidFill>
                  <a:srgbClr val="3E3E3E"/>
                </a:solidFill>
                <a:latin typeface="Calibri"/>
                <a:cs typeface="Calibri"/>
              </a:rPr>
              <a:t>t</a:t>
            </a:r>
            <a:r>
              <a:rPr sz="1800" spc="-5" dirty="0">
                <a:solidFill>
                  <a:srgbClr val="3E3E3E"/>
                </a:solidFill>
                <a:latin typeface="Calibri"/>
                <a:cs typeface="Calibri"/>
              </a:rPr>
              <a:t>i</a:t>
            </a:r>
            <a:r>
              <a:rPr sz="1800" dirty="0">
                <a:solidFill>
                  <a:srgbClr val="3E3E3E"/>
                </a:solidFill>
                <a:latin typeface="Calibri"/>
                <a:cs typeface="Calibri"/>
              </a:rPr>
              <a:t>v</a:t>
            </a:r>
            <a:r>
              <a:rPr sz="1800" spc="-5" dirty="0">
                <a:solidFill>
                  <a:srgbClr val="3E3E3E"/>
                </a:solidFill>
                <a:latin typeface="Calibri"/>
                <a:cs typeface="Calibri"/>
              </a:rPr>
              <a:t>i</a:t>
            </a:r>
            <a:r>
              <a:rPr sz="1800" spc="-15" dirty="0">
                <a:solidFill>
                  <a:srgbClr val="3E3E3E"/>
                </a:solidFill>
                <a:latin typeface="Calibri"/>
                <a:cs typeface="Calibri"/>
              </a:rPr>
              <a:t>t</a:t>
            </a:r>
            <a:r>
              <a:rPr sz="1800" spc="-145" dirty="0">
                <a:solidFill>
                  <a:srgbClr val="3E3E3E"/>
                </a:solidFill>
                <a:latin typeface="Calibri"/>
                <a:cs typeface="Calibri"/>
              </a:rPr>
              <a:t>y</a:t>
            </a:r>
            <a:r>
              <a:rPr sz="1800" spc="-5" dirty="0">
                <a:solidFill>
                  <a:srgbClr val="3E3E3E"/>
                </a:solidFill>
                <a:latin typeface="Calibri"/>
                <a:cs typeface="Calibri"/>
              </a:rPr>
              <a:t>,</a:t>
            </a:r>
            <a:r>
              <a:rPr sz="1800" spc="20" dirty="0">
                <a:solidFill>
                  <a:srgbClr val="3E3E3E"/>
                </a:solidFill>
                <a:latin typeface="Calibri"/>
                <a:cs typeface="Calibri"/>
              </a:rPr>
              <a:t> </a:t>
            </a:r>
            <a:r>
              <a:rPr sz="1800" dirty="0">
                <a:solidFill>
                  <a:srgbClr val="3E3E3E"/>
                </a:solidFill>
                <a:latin typeface="Calibri"/>
                <a:cs typeface="Calibri"/>
              </a:rPr>
              <a:t>s</a:t>
            </a:r>
            <a:r>
              <a:rPr sz="1800" spc="-10" dirty="0">
                <a:solidFill>
                  <a:srgbClr val="3E3E3E"/>
                </a:solidFill>
                <a:latin typeface="Calibri"/>
                <a:cs typeface="Calibri"/>
              </a:rPr>
              <a:t>e</a:t>
            </a:r>
            <a:r>
              <a:rPr sz="1800" dirty="0">
                <a:solidFill>
                  <a:srgbClr val="3E3E3E"/>
                </a:solidFill>
                <a:latin typeface="Calibri"/>
                <a:cs typeface="Calibri"/>
              </a:rPr>
              <a:t>ns</a:t>
            </a:r>
            <a:r>
              <a:rPr sz="1800" spc="-5" dirty="0">
                <a:solidFill>
                  <a:srgbClr val="3E3E3E"/>
                </a:solidFill>
                <a:latin typeface="Calibri"/>
                <a:cs typeface="Calibri"/>
              </a:rPr>
              <a:t>or</a:t>
            </a:r>
            <a:r>
              <a:rPr sz="1800" spc="-10" dirty="0">
                <a:solidFill>
                  <a:srgbClr val="3E3E3E"/>
                </a:solidFill>
                <a:latin typeface="Calibri"/>
                <a:cs typeface="Calibri"/>
              </a:rPr>
              <a:t>y i</a:t>
            </a:r>
            <a:r>
              <a:rPr sz="1800" dirty="0">
                <a:solidFill>
                  <a:srgbClr val="3E3E3E"/>
                </a:solidFill>
                <a:latin typeface="Calibri"/>
                <a:cs typeface="Calibri"/>
              </a:rPr>
              <a:t>ssu</a:t>
            </a:r>
            <a:r>
              <a:rPr sz="1800" spc="-10" dirty="0">
                <a:solidFill>
                  <a:srgbClr val="3E3E3E"/>
                </a:solidFill>
                <a:latin typeface="Calibri"/>
                <a:cs typeface="Calibri"/>
              </a:rPr>
              <a:t>e</a:t>
            </a:r>
            <a:r>
              <a:rPr sz="1800" dirty="0">
                <a:solidFill>
                  <a:srgbClr val="3E3E3E"/>
                </a:solidFill>
                <a:latin typeface="Calibri"/>
                <a:cs typeface="Calibri"/>
              </a:rPr>
              <a:t>s</a:t>
            </a:r>
            <a:r>
              <a:rPr sz="1800" spc="-5" dirty="0">
                <a:solidFill>
                  <a:srgbClr val="3E3E3E"/>
                </a:solidFill>
                <a:latin typeface="Calibri"/>
                <a:cs typeface="Calibri"/>
              </a:rPr>
              <a:t>, </a:t>
            </a:r>
            <a:r>
              <a:rPr sz="1800" dirty="0">
                <a:solidFill>
                  <a:srgbClr val="3E3E3E"/>
                </a:solidFill>
                <a:latin typeface="Calibri"/>
                <a:cs typeface="Calibri"/>
              </a:rPr>
              <a:t>and d</a:t>
            </a:r>
            <a:r>
              <a:rPr sz="1800" spc="-5" dirty="0">
                <a:solidFill>
                  <a:srgbClr val="3E3E3E"/>
                </a:solidFill>
                <a:latin typeface="Calibri"/>
                <a:cs typeface="Calibri"/>
              </a:rPr>
              <a:t>i</a:t>
            </a:r>
            <a:r>
              <a:rPr sz="1800" spc="-10" dirty="0">
                <a:solidFill>
                  <a:srgbClr val="3E3E3E"/>
                </a:solidFill>
                <a:latin typeface="Calibri"/>
                <a:cs typeface="Calibri"/>
              </a:rPr>
              <a:t>f</a:t>
            </a:r>
            <a:r>
              <a:rPr sz="1800" dirty="0">
                <a:solidFill>
                  <a:srgbClr val="3E3E3E"/>
                </a:solidFill>
                <a:latin typeface="Calibri"/>
                <a:cs typeface="Calibri"/>
              </a:rPr>
              <a:t>f</a:t>
            </a:r>
            <a:r>
              <a:rPr sz="1800" spc="-5" dirty="0">
                <a:solidFill>
                  <a:srgbClr val="3E3E3E"/>
                </a:solidFill>
                <a:latin typeface="Calibri"/>
                <a:cs typeface="Calibri"/>
              </a:rPr>
              <a:t>i</a:t>
            </a:r>
            <a:r>
              <a:rPr sz="1800" spc="-20" dirty="0">
                <a:solidFill>
                  <a:srgbClr val="3E3E3E"/>
                </a:solidFill>
                <a:latin typeface="Calibri"/>
                <a:cs typeface="Calibri"/>
              </a:rPr>
              <a:t>c</a:t>
            </a:r>
            <a:r>
              <a:rPr sz="1800" dirty="0">
                <a:solidFill>
                  <a:srgbClr val="3E3E3E"/>
                </a:solidFill>
                <a:latin typeface="Calibri"/>
                <a:cs typeface="Calibri"/>
              </a:rPr>
              <a:t>u</a:t>
            </a:r>
            <a:r>
              <a:rPr sz="1800" spc="-5" dirty="0">
                <a:solidFill>
                  <a:srgbClr val="3E3E3E"/>
                </a:solidFill>
                <a:latin typeface="Calibri"/>
                <a:cs typeface="Calibri"/>
              </a:rPr>
              <a:t>l</a:t>
            </a:r>
            <a:r>
              <a:rPr sz="1800" spc="-15" dirty="0">
                <a:solidFill>
                  <a:srgbClr val="3E3E3E"/>
                </a:solidFill>
                <a:latin typeface="Calibri"/>
                <a:cs typeface="Calibri"/>
              </a:rPr>
              <a:t>t</a:t>
            </a:r>
            <a:r>
              <a:rPr sz="1800" spc="-10" dirty="0">
                <a:solidFill>
                  <a:srgbClr val="3E3E3E"/>
                </a:solidFill>
                <a:latin typeface="Calibri"/>
                <a:cs typeface="Calibri"/>
              </a:rPr>
              <a:t>y</a:t>
            </a:r>
            <a:r>
              <a:rPr sz="1800" spc="25" dirty="0">
                <a:solidFill>
                  <a:srgbClr val="3E3E3E"/>
                </a:solidFill>
                <a:latin typeface="Calibri"/>
                <a:cs typeface="Calibri"/>
              </a:rPr>
              <a:t> </a:t>
            </a:r>
            <a:r>
              <a:rPr sz="1800" spc="-35" dirty="0">
                <a:solidFill>
                  <a:srgbClr val="3E3E3E"/>
                </a:solidFill>
                <a:latin typeface="Calibri"/>
                <a:cs typeface="Calibri"/>
              </a:rPr>
              <a:t>f</a:t>
            </a:r>
            <a:r>
              <a:rPr sz="1800" dirty="0">
                <a:solidFill>
                  <a:srgbClr val="3E3E3E"/>
                </a:solidFill>
                <a:latin typeface="Calibri"/>
                <a:cs typeface="Calibri"/>
              </a:rPr>
              <a:t>a</a:t>
            </a:r>
            <a:r>
              <a:rPr sz="1800" spc="-10" dirty="0">
                <a:solidFill>
                  <a:srgbClr val="3E3E3E"/>
                </a:solidFill>
                <a:latin typeface="Calibri"/>
                <a:cs typeface="Calibri"/>
              </a:rPr>
              <a:t>l</a:t>
            </a:r>
            <a:r>
              <a:rPr sz="1800" spc="-5" dirty="0">
                <a:solidFill>
                  <a:srgbClr val="3E3E3E"/>
                </a:solidFill>
                <a:latin typeface="Calibri"/>
                <a:cs typeface="Calibri"/>
              </a:rPr>
              <a:t>li</a:t>
            </a:r>
            <a:r>
              <a:rPr sz="1800" dirty="0">
                <a:solidFill>
                  <a:srgbClr val="3E3E3E"/>
                </a:solidFill>
                <a:latin typeface="Calibri"/>
                <a:cs typeface="Calibri"/>
              </a:rPr>
              <a:t>n</a:t>
            </a:r>
            <a:r>
              <a:rPr sz="1800" spc="50" dirty="0">
                <a:solidFill>
                  <a:srgbClr val="3E3E3E"/>
                </a:solidFill>
                <a:latin typeface="Calibri"/>
                <a:cs typeface="Calibri"/>
              </a:rPr>
              <a:t>g</a:t>
            </a:r>
            <a:r>
              <a:rPr sz="1800" spc="-40" dirty="0">
                <a:solidFill>
                  <a:srgbClr val="3E3E3E"/>
                </a:solidFill>
                <a:latin typeface="Calibri"/>
                <a:cs typeface="Calibri"/>
              </a:rPr>
              <a:t>/</a:t>
            </a:r>
            <a:r>
              <a:rPr sz="1800" spc="-20" dirty="0">
                <a:solidFill>
                  <a:srgbClr val="3E3E3E"/>
                </a:solidFill>
                <a:latin typeface="Calibri"/>
                <a:cs typeface="Calibri"/>
              </a:rPr>
              <a:t>s</a:t>
            </a:r>
            <a:r>
              <a:rPr sz="1800" spc="-40" dirty="0">
                <a:solidFill>
                  <a:srgbClr val="3E3E3E"/>
                </a:solidFill>
                <a:latin typeface="Calibri"/>
                <a:cs typeface="Calibri"/>
              </a:rPr>
              <a:t>t</a:t>
            </a:r>
            <a:r>
              <a:rPr sz="1800" spc="-35" dirty="0">
                <a:solidFill>
                  <a:srgbClr val="3E3E3E"/>
                </a:solidFill>
                <a:latin typeface="Calibri"/>
                <a:cs typeface="Calibri"/>
              </a:rPr>
              <a:t>a</a:t>
            </a:r>
            <a:r>
              <a:rPr sz="1800" spc="-10" dirty="0">
                <a:solidFill>
                  <a:srgbClr val="3E3E3E"/>
                </a:solidFill>
                <a:latin typeface="Calibri"/>
                <a:cs typeface="Calibri"/>
              </a:rPr>
              <a:t>y</a:t>
            </a:r>
            <a:r>
              <a:rPr sz="1800" spc="-5" dirty="0">
                <a:solidFill>
                  <a:srgbClr val="3E3E3E"/>
                </a:solidFill>
                <a:latin typeface="Calibri"/>
                <a:cs typeface="Calibri"/>
              </a:rPr>
              <a:t>i</a:t>
            </a:r>
            <a:r>
              <a:rPr sz="1800" dirty="0">
                <a:solidFill>
                  <a:srgbClr val="3E3E3E"/>
                </a:solidFill>
                <a:latin typeface="Calibri"/>
                <a:cs typeface="Calibri"/>
              </a:rPr>
              <a:t>n</a:t>
            </a:r>
            <a:r>
              <a:rPr sz="1800" spc="-10" dirty="0">
                <a:solidFill>
                  <a:srgbClr val="3E3E3E"/>
                </a:solidFill>
                <a:latin typeface="Calibri"/>
                <a:cs typeface="Calibri"/>
              </a:rPr>
              <a:t>g</a:t>
            </a:r>
            <a:r>
              <a:rPr sz="1800" spc="25" dirty="0">
                <a:solidFill>
                  <a:srgbClr val="3E3E3E"/>
                </a:solidFill>
                <a:latin typeface="Calibri"/>
                <a:cs typeface="Calibri"/>
              </a:rPr>
              <a:t> </a:t>
            </a:r>
            <a:r>
              <a:rPr sz="1800" dirty="0">
                <a:solidFill>
                  <a:srgbClr val="3E3E3E"/>
                </a:solidFill>
                <a:latin typeface="Calibri"/>
                <a:cs typeface="Calibri"/>
              </a:rPr>
              <a:t>as</a:t>
            </a:r>
            <a:r>
              <a:rPr sz="1800" spc="-5" dirty="0">
                <a:solidFill>
                  <a:srgbClr val="3E3E3E"/>
                </a:solidFill>
                <a:latin typeface="Calibri"/>
                <a:cs typeface="Calibri"/>
              </a:rPr>
              <a:t>l</a:t>
            </a:r>
            <a:r>
              <a:rPr sz="1800" spc="-10" dirty="0">
                <a:solidFill>
                  <a:srgbClr val="3E3E3E"/>
                </a:solidFill>
                <a:latin typeface="Calibri"/>
                <a:cs typeface="Calibri"/>
              </a:rPr>
              <a:t>ee</a:t>
            </a:r>
            <a:r>
              <a:rPr sz="1800" dirty="0">
                <a:solidFill>
                  <a:srgbClr val="3E3E3E"/>
                </a:solidFill>
                <a:latin typeface="Calibri"/>
                <a:cs typeface="Calibri"/>
              </a:rPr>
              <a:t>p.</a:t>
            </a:r>
            <a:endParaRPr sz="1800">
              <a:latin typeface="Calibri"/>
              <a:cs typeface="Calibri"/>
            </a:endParaRPr>
          </a:p>
          <a:p>
            <a:pPr marL="12700" marR="321945">
              <a:lnSpc>
                <a:spcPts val="2160"/>
              </a:lnSpc>
              <a:spcBef>
                <a:spcPts val="1620"/>
              </a:spcBef>
            </a:pPr>
            <a:r>
              <a:rPr sz="2000" dirty="0">
                <a:solidFill>
                  <a:srgbClr val="3E3E3E"/>
                </a:solidFill>
                <a:latin typeface="Calibri"/>
                <a:cs typeface="Calibri"/>
              </a:rPr>
              <a:t>Systematic</a:t>
            </a:r>
            <a:r>
              <a:rPr sz="2000" spc="10" dirty="0">
                <a:solidFill>
                  <a:srgbClr val="3E3E3E"/>
                </a:solidFill>
                <a:latin typeface="Calibri"/>
                <a:cs typeface="Calibri"/>
              </a:rPr>
              <a:t> </a:t>
            </a:r>
            <a:r>
              <a:rPr sz="2000" spc="5" dirty="0">
                <a:solidFill>
                  <a:srgbClr val="3E3E3E"/>
                </a:solidFill>
                <a:latin typeface="Calibri"/>
                <a:cs typeface="Calibri"/>
              </a:rPr>
              <a:t>revie</a:t>
            </a:r>
            <a:r>
              <a:rPr sz="2000" dirty="0">
                <a:solidFill>
                  <a:srgbClr val="3E3E3E"/>
                </a:solidFill>
                <a:latin typeface="Calibri"/>
                <a:cs typeface="Calibri"/>
              </a:rPr>
              <a:t>w</a:t>
            </a:r>
            <a:r>
              <a:rPr sz="2000" spc="-10" dirty="0">
                <a:solidFill>
                  <a:srgbClr val="3E3E3E"/>
                </a:solidFill>
                <a:latin typeface="Calibri"/>
                <a:cs typeface="Calibri"/>
              </a:rPr>
              <a:t> </a:t>
            </a:r>
            <a:r>
              <a:rPr sz="2000" dirty="0">
                <a:solidFill>
                  <a:srgbClr val="3E3E3E"/>
                </a:solidFill>
                <a:latin typeface="Calibri"/>
                <a:cs typeface="Calibri"/>
              </a:rPr>
              <a:t>of</a:t>
            </a:r>
            <a:r>
              <a:rPr sz="2000" spc="-5" dirty="0">
                <a:solidFill>
                  <a:srgbClr val="3E3E3E"/>
                </a:solidFill>
                <a:latin typeface="Calibri"/>
                <a:cs typeface="Calibri"/>
              </a:rPr>
              <a:t> </a:t>
            </a:r>
            <a:r>
              <a:rPr sz="2000" dirty="0">
                <a:solidFill>
                  <a:srgbClr val="3E3E3E"/>
                </a:solidFill>
                <a:latin typeface="Calibri"/>
                <a:cs typeface="Calibri"/>
              </a:rPr>
              <a:t>5</a:t>
            </a:r>
            <a:r>
              <a:rPr sz="2000" spc="-5" dirty="0">
                <a:solidFill>
                  <a:srgbClr val="3E3E3E"/>
                </a:solidFill>
                <a:latin typeface="Calibri"/>
                <a:cs typeface="Calibri"/>
              </a:rPr>
              <a:t> </a:t>
            </a:r>
            <a:r>
              <a:rPr sz="2000" dirty="0">
                <a:solidFill>
                  <a:srgbClr val="3E3E3E"/>
                </a:solidFill>
                <a:latin typeface="Calibri"/>
                <a:cs typeface="Calibri"/>
              </a:rPr>
              <a:t>articles</a:t>
            </a:r>
            <a:r>
              <a:rPr sz="2000" spc="-5" dirty="0">
                <a:solidFill>
                  <a:srgbClr val="3E3E3E"/>
                </a:solidFill>
                <a:latin typeface="Calibri"/>
                <a:cs typeface="Calibri"/>
              </a:rPr>
              <a:t> </a:t>
            </a:r>
            <a:r>
              <a:rPr sz="2000" dirty="0">
                <a:solidFill>
                  <a:srgbClr val="3E3E3E"/>
                </a:solidFill>
                <a:latin typeface="Calibri"/>
                <a:cs typeface="Calibri"/>
              </a:rPr>
              <a:t>observing</a:t>
            </a:r>
            <a:r>
              <a:rPr sz="2000" spc="5" dirty="0">
                <a:solidFill>
                  <a:srgbClr val="3E3E3E"/>
                </a:solidFill>
                <a:latin typeface="Calibri"/>
                <a:cs typeface="Calibri"/>
              </a:rPr>
              <a:t> </a:t>
            </a:r>
            <a:r>
              <a:rPr sz="2000" dirty="0">
                <a:solidFill>
                  <a:srgbClr val="3E3E3E"/>
                </a:solidFill>
                <a:latin typeface="Calibri"/>
                <a:cs typeface="Calibri"/>
              </a:rPr>
              <a:t>neurobehavioral</a:t>
            </a:r>
            <a:r>
              <a:rPr sz="2000" spc="15" dirty="0">
                <a:solidFill>
                  <a:srgbClr val="3E3E3E"/>
                </a:solidFill>
                <a:latin typeface="Calibri"/>
                <a:cs typeface="Calibri"/>
              </a:rPr>
              <a:t> </a:t>
            </a:r>
            <a:r>
              <a:rPr sz="2000" dirty="0">
                <a:solidFill>
                  <a:srgbClr val="3E3E3E"/>
                </a:solidFill>
                <a:latin typeface="Calibri"/>
                <a:cs typeface="Calibri"/>
              </a:rPr>
              <a:t>consequences</a:t>
            </a:r>
            <a:r>
              <a:rPr sz="2000" spc="-15" dirty="0">
                <a:solidFill>
                  <a:srgbClr val="3E3E3E"/>
                </a:solidFill>
                <a:latin typeface="Calibri"/>
                <a:cs typeface="Calibri"/>
              </a:rPr>
              <a:t> </a:t>
            </a:r>
            <a:r>
              <a:rPr sz="2000" dirty="0">
                <a:solidFill>
                  <a:srgbClr val="3E3E3E"/>
                </a:solidFill>
                <a:latin typeface="Calibri"/>
                <a:cs typeface="Calibri"/>
              </a:rPr>
              <a:t>of</a:t>
            </a:r>
            <a:r>
              <a:rPr sz="2000" spc="-5" dirty="0">
                <a:solidFill>
                  <a:srgbClr val="3E3E3E"/>
                </a:solidFill>
                <a:latin typeface="Calibri"/>
                <a:cs typeface="Calibri"/>
              </a:rPr>
              <a:t> </a:t>
            </a:r>
            <a:r>
              <a:rPr sz="2000" dirty="0">
                <a:solidFill>
                  <a:srgbClr val="3E3E3E"/>
                </a:solidFill>
                <a:latin typeface="Calibri"/>
                <a:cs typeface="Calibri"/>
              </a:rPr>
              <a:t>chronic</a:t>
            </a:r>
            <a:r>
              <a:rPr sz="2000" spc="-10" dirty="0">
                <a:solidFill>
                  <a:srgbClr val="3E3E3E"/>
                </a:solidFill>
                <a:latin typeface="Calibri"/>
                <a:cs typeface="Calibri"/>
              </a:rPr>
              <a:t> </a:t>
            </a:r>
            <a:r>
              <a:rPr sz="2000" dirty="0">
                <a:solidFill>
                  <a:srgbClr val="3E3E3E"/>
                </a:solidFill>
                <a:latin typeface="Calibri"/>
                <a:cs typeface="Calibri"/>
              </a:rPr>
              <a:t>intrauterine </a:t>
            </a:r>
            <a:r>
              <a:rPr sz="2000" spc="-5" dirty="0">
                <a:solidFill>
                  <a:srgbClr val="3E3E3E"/>
                </a:solidFill>
                <a:latin typeface="Calibri"/>
                <a:cs typeface="Calibri"/>
              </a:rPr>
              <a:t>o</a:t>
            </a:r>
            <a:r>
              <a:rPr sz="2000" dirty="0">
                <a:solidFill>
                  <a:srgbClr val="3E3E3E"/>
                </a:solidFill>
                <a:latin typeface="Calibri"/>
                <a:cs typeface="Calibri"/>
              </a:rPr>
              <a:t>p</a:t>
            </a:r>
            <a:r>
              <a:rPr sz="2000" spc="-5" dirty="0">
                <a:solidFill>
                  <a:srgbClr val="3E3E3E"/>
                </a:solidFill>
                <a:latin typeface="Calibri"/>
                <a:cs typeface="Calibri"/>
              </a:rPr>
              <a:t>ioi</a:t>
            </a:r>
            <a:r>
              <a:rPr sz="2000" dirty="0">
                <a:solidFill>
                  <a:srgbClr val="3E3E3E"/>
                </a:solidFill>
                <a:latin typeface="Calibri"/>
                <a:cs typeface="Calibri"/>
              </a:rPr>
              <a:t>d</a:t>
            </a:r>
            <a:r>
              <a:rPr sz="2000" spc="-5" dirty="0">
                <a:solidFill>
                  <a:srgbClr val="3E3E3E"/>
                </a:solidFill>
                <a:latin typeface="Calibri"/>
                <a:cs typeface="Calibri"/>
              </a:rPr>
              <a:t> </a:t>
            </a:r>
            <a:r>
              <a:rPr sz="2000" spc="-40" dirty="0">
                <a:solidFill>
                  <a:srgbClr val="3E3E3E"/>
                </a:solidFill>
                <a:latin typeface="Calibri"/>
                <a:cs typeface="Calibri"/>
              </a:rPr>
              <a:t>e</a:t>
            </a:r>
            <a:r>
              <a:rPr sz="2000" spc="-5" dirty="0">
                <a:solidFill>
                  <a:srgbClr val="3E3E3E"/>
                </a:solidFill>
                <a:latin typeface="Calibri"/>
                <a:cs typeface="Calibri"/>
              </a:rPr>
              <a:t>x</a:t>
            </a:r>
            <a:r>
              <a:rPr sz="2000" dirty="0">
                <a:solidFill>
                  <a:srgbClr val="3E3E3E"/>
                </a:solidFill>
                <a:latin typeface="Calibri"/>
                <a:cs typeface="Calibri"/>
              </a:rPr>
              <a:t>p</a:t>
            </a:r>
            <a:r>
              <a:rPr sz="2000" spc="-5" dirty="0">
                <a:solidFill>
                  <a:srgbClr val="3E3E3E"/>
                </a:solidFill>
                <a:latin typeface="Calibri"/>
                <a:cs typeface="Calibri"/>
              </a:rPr>
              <a:t>os</a:t>
            </a:r>
            <a:r>
              <a:rPr sz="2000" dirty="0">
                <a:solidFill>
                  <a:srgbClr val="3E3E3E"/>
                </a:solidFill>
                <a:latin typeface="Calibri"/>
                <a:cs typeface="Calibri"/>
              </a:rPr>
              <a:t>u</a:t>
            </a:r>
            <a:r>
              <a:rPr sz="2000" spc="-30" dirty="0">
                <a:solidFill>
                  <a:srgbClr val="3E3E3E"/>
                </a:solidFill>
                <a:latin typeface="Calibri"/>
                <a:cs typeface="Calibri"/>
              </a:rPr>
              <a:t>r</a:t>
            </a:r>
            <a:r>
              <a:rPr sz="2000" dirty="0">
                <a:solidFill>
                  <a:srgbClr val="3E3E3E"/>
                </a:solidFill>
                <a:latin typeface="Calibri"/>
                <a:cs typeface="Calibri"/>
              </a:rPr>
              <a:t>e</a:t>
            </a:r>
            <a:r>
              <a:rPr sz="2000" spc="-10" dirty="0">
                <a:solidFill>
                  <a:srgbClr val="3E3E3E"/>
                </a:solidFill>
                <a:latin typeface="Calibri"/>
                <a:cs typeface="Calibri"/>
              </a:rPr>
              <a:t> </a:t>
            </a:r>
            <a:r>
              <a:rPr sz="2000" spc="-5" dirty="0">
                <a:solidFill>
                  <a:srgbClr val="3E3E3E"/>
                </a:solidFill>
                <a:latin typeface="Calibri"/>
                <a:cs typeface="Calibri"/>
              </a:rPr>
              <a:t>i</a:t>
            </a:r>
            <a:r>
              <a:rPr sz="2000" dirty="0">
                <a:solidFill>
                  <a:srgbClr val="3E3E3E"/>
                </a:solidFill>
                <a:latin typeface="Calibri"/>
                <a:cs typeface="Calibri"/>
              </a:rPr>
              <a:t>n</a:t>
            </a:r>
            <a:r>
              <a:rPr sz="2000" spc="5" dirty="0">
                <a:solidFill>
                  <a:srgbClr val="3E3E3E"/>
                </a:solidFill>
                <a:latin typeface="Calibri"/>
                <a:cs typeface="Calibri"/>
              </a:rPr>
              <a:t> </a:t>
            </a:r>
            <a:r>
              <a:rPr sz="2000" spc="-5" dirty="0">
                <a:solidFill>
                  <a:srgbClr val="3E3E3E"/>
                </a:solidFill>
                <a:latin typeface="Calibri"/>
                <a:cs typeface="Calibri"/>
              </a:rPr>
              <a:t>i</a:t>
            </a:r>
            <a:r>
              <a:rPr sz="2000" spc="-10" dirty="0">
                <a:solidFill>
                  <a:srgbClr val="3E3E3E"/>
                </a:solidFill>
                <a:latin typeface="Calibri"/>
                <a:cs typeface="Calibri"/>
              </a:rPr>
              <a:t>n</a:t>
            </a:r>
            <a:r>
              <a:rPr sz="2000" spc="-40" dirty="0">
                <a:solidFill>
                  <a:srgbClr val="3E3E3E"/>
                </a:solidFill>
                <a:latin typeface="Calibri"/>
                <a:cs typeface="Calibri"/>
              </a:rPr>
              <a:t>f</a:t>
            </a:r>
            <a:r>
              <a:rPr sz="2000" dirty="0">
                <a:solidFill>
                  <a:srgbClr val="3E3E3E"/>
                </a:solidFill>
                <a:latin typeface="Calibri"/>
                <a:cs typeface="Calibri"/>
              </a:rPr>
              <a:t>a</a:t>
            </a:r>
            <a:r>
              <a:rPr sz="2000" spc="-25" dirty="0">
                <a:solidFill>
                  <a:srgbClr val="3E3E3E"/>
                </a:solidFill>
                <a:latin typeface="Calibri"/>
                <a:cs typeface="Calibri"/>
              </a:rPr>
              <a:t>n</a:t>
            </a:r>
            <a:r>
              <a:rPr sz="2000" dirty="0">
                <a:solidFill>
                  <a:srgbClr val="3E3E3E"/>
                </a:solidFill>
                <a:latin typeface="Calibri"/>
                <a:cs typeface="Calibri"/>
              </a:rPr>
              <a:t>t</a:t>
            </a:r>
            <a:r>
              <a:rPr sz="2000" spc="-5" dirty="0">
                <a:solidFill>
                  <a:srgbClr val="3E3E3E"/>
                </a:solidFill>
                <a:latin typeface="Calibri"/>
                <a:cs typeface="Calibri"/>
              </a:rPr>
              <a:t>s</a:t>
            </a:r>
            <a:r>
              <a:rPr sz="2000" spc="5" dirty="0">
                <a:solidFill>
                  <a:srgbClr val="3E3E3E"/>
                </a:solidFill>
                <a:latin typeface="Calibri"/>
                <a:cs typeface="Calibri"/>
              </a:rPr>
              <a:t>/</a:t>
            </a:r>
            <a:r>
              <a:rPr sz="2000" dirty="0">
                <a:solidFill>
                  <a:srgbClr val="3E3E3E"/>
                </a:solidFill>
                <a:latin typeface="Calibri"/>
                <a:cs typeface="Calibri"/>
              </a:rPr>
              <a:t>p</a:t>
            </a:r>
            <a:r>
              <a:rPr sz="2000" spc="-30" dirty="0">
                <a:solidFill>
                  <a:srgbClr val="3E3E3E"/>
                </a:solidFill>
                <a:latin typeface="Calibri"/>
                <a:cs typeface="Calibri"/>
              </a:rPr>
              <a:t>r</a:t>
            </a:r>
            <a:r>
              <a:rPr sz="2000" spc="-5" dirty="0">
                <a:solidFill>
                  <a:srgbClr val="3E3E3E"/>
                </a:solidFill>
                <a:latin typeface="Calibri"/>
                <a:cs typeface="Calibri"/>
              </a:rPr>
              <a:t>es</a:t>
            </a:r>
            <a:r>
              <a:rPr sz="2000" dirty="0">
                <a:solidFill>
                  <a:srgbClr val="3E3E3E"/>
                </a:solidFill>
                <a:latin typeface="Calibri"/>
                <a:cs typeface="Calibri"/>
              </a:rPr>
              <a:t>ch</a:t>
            </a:r>
            <a:r>
              <a:rPr sz="2000" spc="-5" dirty="0">
                <a:solidFill>
                  <a:srgbClr val="3E3E3E"/>
                </a:solidFill>
                <a:latin typeface="Calibri"/>
                <a:cs typeface="Calibri"/>
              </a:rPr>
              <a:t>oole</a:t>
            </a:r>
            <a:r>
              <a:rPr sz="2000" spc="-40" dirty="0">
                <a:solidFill>
                  <a:srgbClr val="3E3E3E"/>
                </a:solidFill>
                <a:latin typeface="Calibri"/>
                <a:cs typeface="Calibri"/>
              </a:rPr>
              <a:t>r</a:t>
            </a:r>
            <a:r>
              <a:rPr sz="2000" dirty="0">
                <a:solidFill>
                  <a:srgbClr val="3E3E3E"/>
                </a:solidFill>
                <a:latin typeface="Calibri"/>
                <a:cs typeface="Calibri"/>
              </a:rPr>
              <a:t>s</a:t>
            </a:r>
            <a:r>
              <a:rPr sz="2000" spc="15" dirty="0">
                <a:solidFill>
                  <a:srgbClr val="3E3E3E"/>
                </a:solidFill>
                <a:latin typeface="Calibri"/>
                <a:cs typeface="Calibri"/>
              </a:rPr>
              <a:t> </a:t>
            </a:r>
            <a:r>
              <a:rPr sz="1950" spc="7" baseline="25641" dirty="0">
                <a:solidFill>
                  <a:srgbClr val="3E3E3E"/>
                </a:solidFill>
                <a:latin typeface="Calibri"/>
                <a:cs typeface="Calibri"/>
              </a:rPr>
              <a:t>9</a:t>
            </a:r>
            <a:r>
              <a:rPr sz="1950" spc="15" baseline="25641" dirty="0">
                <a:solidFill>
                  <a:srgbClr val="3E3E3E"/>
                </a:solidFill>
                <a:latin typeface="Calibri"/>
                <a:cs typeface="Calibri"/>
              </a:rPr>
              <a:t>6</a:t>
            </a:r>
            <a:endParaRPr sz="1950" baseline="25641">
              <a:latin typeface="Calibri"/>
              <a:cs typeface="Calibri"/>
            </a:endParaRPr>
          </a:p>
          <a:p>
            <a:pPr marL="304800" indent="-182880">
              <a:lnSpc>
                <a:spcPct val="100000"/>
              </a:lnSpc>
              <a:spcBef>
                <a:spcPts val="165"/>
              </a:spcBef>
              <a:buClr>
                <a:srgbClr val="496F90"/>
              </a:buClr>
              <a:buFont typeface="Calibri"/>
              <a:buChar char="◦"/>
              <a:tabLst>
                <a:tab pos="305435" algn="l"/>
              </a:tabLst>
            </a:pPr>
            <a:r>
              <a:rPr sz="1800" dirty="0">
                <a:solidFill>
                  <a:srgbClr val="3E3E3E"/>
                </a:solidFill>
                <a:latin typeface="Calibri"/>
                <a:cs typeface="Calibri"/>
              </a:rPr>
              <a:t>F</a:t>
            </a:r>
            <a:r>
              <a:rPr sz="1800" spc="-5" dirty="0">
                <a:solidFill>
                  <a:srgbClr val="3E3E3E"/>
                </a:solidFill>
                <a:latin typeface="Calibri"/>
                <a:cs typeface="Calibri"/>
              </a:rPr>
              <a:t>i</a:t>
            </a:r>
            <a:r>
              <a:rPr sz="1800" spc="-20" dirty="0">
                <a:solidFill>
                  <a:srgbClr val="3E3E3E"/>
                </a:solidFill>
                <a:latin typeface="Calibri"/>
                <a:cs typeface="Calibri"/>
              </a:rPr>
              <a:t>v</a:t>
            </a:r>
            <a:r>
              <a:rPr sz="1800" spc="-10" dirty="0">
                <a:solidFill>
                  <a:srgbClr val="3E3E3E"/>
                </a:solidFill>
                <a:latin typeface="Calibri"/>
                <a:cs typeface="Calibri"/>
              </a:rPr>
              <a:t>e</a:t>
            </a:r>
            <a:r>
              <a:rPr sz="1800" spc="5" dirty="0">
                <a:solidFill>
                  <a:srgbClr val="3E3E3E"/>
                </a:solidFill>
                <a:latin typeface="Calibri"/>
                <a:cs typeface="Calibri"/>
              </a:rPr>
              <a:t> </a:t>
            </a:r>
            <a:r>
              <a:rPr sz="1800" spc="-10" dirty="0">
                <a:solidFill>
                  <a:srgbClr val="3E3E3E"/>
                </a:solidFill>
                <a:latin typeface="Calibri"/>
                <a:cs typeface="Calibri"/>
              </a:rPr>
              <a:t>a</a:t>
            </a:r>
            <a:r>
              <a:rPr sz="1800" spc="-40" dirty="0">
                <a:solidFill>
                  <a:srgbClr val="3E3E3E"/>
                </a:solidFill>
                <a:latin typeface="Calibri"/>
                <a:cs typeface="Calibri"/>
              </a:rPr>
              <a:t>r</a:t>
            </a:r>
            <a:r>
              <a:rPr sz="1800" spc="-10" dirty="0">
                <a:solidFill>
                  <a:srgbClr val="3E3E3E"/>
                </a:solidFill>
                <a:latin typeface="Calibri"/>
                <a:cs typeface="Calibri"/>
              </a:rPr>
              <a:t>e</a:t>
            </a:r>
            <a:r>
              <a:rPr sz="1800" dirty="0">
                <a:solidFill>
                  <a:srgbClr val="3E3E3E"/>
                </a:solidFill>
                <a:latin typeface="Calibri"/>
                <a:cs typeface="Calibri"/>
              </a:rPr>
              <a:t>as</a:t>
            </a:r>
            <a:r>
              <a:rPr sz="1800" spc="-10" dirty="0">
                <a:solidFill>
                  <a:srgbClr val="3E3E3E"/>
                </a:solidFill>
                <a:latin typeface="Calibri"/>
                <a:cs typeface="Calibri"/>
              </a:rPr>
              <a:t> </a:t>
            </a:r>
            <a:r>
              <a:rPr sz="1800" dirty="0">
                <a:solidFill>
                  <a:srgbClr val="3E3E3E"/>
                </a:solidFill>
                <a:latin typeface="Calibri"/>
                <a:cs typeface="Calibri"/>
              </a:rPr>
              <a:t>ana</a:t>
            </a:r>
            <a:r>
              <a:rPr sz="1800" spc="-5" dirty="0">
                <a:solidFill>
                  <a:srgbClr val="3E3E3E"/>
                </a:solidFill>
                <a:latin typeface="Calibri"/>
                <a:cs typeface="Calibri"/>
              </a:rPr>
              <a:t>l</a:t>
            </a:r>
            <a:r>
              <a:rPr sz="1800" spc="-25" dirty="0">
                <a:solidFill>
                  <a:srgbClr val="3E3E3E"/>
                </a:solidFill>
                <a:latin typeface="Calibri"/>
                <a:cs typeface="Calibri"/>
              </a:rPr>
              <a:t>y</a:t>
            </a:r>
            <a:r>
              <a:rPr sz="1800" spc="-40" dirty="0">
                <a:solidFill>
                  <a:srgbClr val="3E3E3E"/>
                </a:solidFill>
                <a:latin typeface="Calibri"/>
                <a:cs typeface="Calibri"/>
              </a:rPr>
              <a:t>z</a:t>
            </a:r>
            <a:r>
              <a:rPr sz="1800" spc="-10" dirty="0">
                <a:solidFill>
                  <a:srgbClr val="3E3E3E"/>
                </a:solidFill>
                <a:latin typeface="Calibri"/>
                <a:cs typeface="Calibri"/>
              </a:rPr>
              <a:t>e</a:t>
            </a:r>
            <a:r>
              <a:rPr sz="1800" dirty="0">
                <a:solidFill>
                  <a:srgbClr val="3E3E3E"/>
                </a:solidFill>
                <a:latin typeface="Calibri"/>
                <a:cs typeface="Calibri"/>
              </a:rPr>
              <a:t>d</a:t>
            </a:r>
            <a:r>
              <a:rPr sz="1800" spc="-5" dirty="0">
                <a:solidFill>
                  <a:srgbClr val="3E3E3E"/>
                </a:solidFill>
                <a:latin typeface="Calibri"/>
                <a:cs typeface="Calibri"/>
              </a:rPr>
              <a:t>:</a:t>
            </a:r>
            <a:r>
              <a:rPr sz="1800" spc="10" dirty="0">
                <a:solidFill>
                  <a:srgbClr val="3E3E3E"/>
                </a:solidFill>
                <a:latin typeface="Calibri"/>
                <a:cs typeface="Calibri"/>
              </a:rPr>
              <a:t> </a:t>
            </a:r>
            <a:r>
              <a:rPr sz="1800" spc="-10" dirty="0">
                <a:solidFill>
                  <a:srgbClr val="3E3E3E"/>
                </a:solidFill>
                <a:latin typeface="Calibri"/>
                <a:cs typeface="Calibri"/>
              </a:rPr>
              <a:t>g</a:t>
            </a:r>
            <a:r>
              <a:rPr sz="1800" spc="-40" dirty="0">
                <a:solidFill>
                  <a:srgbClr val="3E3E3E"/>
                </a:solidFill>
                <a:latin typeface="Calibri"/>
                <a:cs typeface="Calibri"/>
              </a:rPr>
              <a:t>r</a:t>
            </a:r>
            <a:r>
              <a:rPr sz="1800" spc="-15" dirty="0">
                <a:solidFill>
                  <a:srgbClr val="3E3E3E"/>
                </a:solidFill>
                <a:latin typeface="Calibri"/>
                <a:cs typeface="Calibri"/>
              </a:rPr>
              <a:t>o</a:t>
            </a:r>
            <a:r>
              <a:rPr sz="1800" spc="-20" dirty="0">
                <a:solidFill>
                  <a:srgbClr val="3E3E3E"/>
                </a:solidFill>
                <a:latin typeface="Calibri"/>
                <a:cs typeface="Calibri"/>
              </a:rPr>
              <a:t>w</a:t>
            </a:r>
            <a:r>
              <a:rPr sz="1800" spc="-15" dirty="0">
                <a:solidFill>
                  <a:srgbClr val="3E3E3E"/>
                </a:solidFill>
                <a:latin typeface="Calibri"/>
                <a:cs typeface="Calibri"/>
              </a:rPr>
              <a:t>t</a:t>
            </a:r>
            <a:r>
              <a:rPr sz="1800" dirty="0">
                <a:solidFill>
                  <a:srgbClr val="3E3E3E"/>
                </a:solidFill>
                <a:latin typeface="Calibri"/>
                <a:cs typeface="Calibri"/>
              </a:rPr>
              <a:t>h</a:t>
            </a:r>
            <a:r>
              <a:rPr sz="1800" spc="-5" dirty="0">
                <a:solidFill>
                  <a:srgbClr val="3E3E3E"/>
                </a:solidFill>
                <a:latin typeface="Calibri"/>
                <a:cs typeface="Calibri"/>
              </a:rPr>
              <a:t>,</a:t>
            </a:r>
            <a:r>
              <a:rPr sz="1800" spc="20" dirty="0">
                <a:solidFill>
                  <a:srgbClr val="3E3E3E"/>
                </a:solidFill>
                <a:latin typeface="Calibri"/>
                <a:cs typeface="Calibri"/>
              </a:rPr>
              <a:t> </a:t>
            </a:r>
            <a:r>
              <a:rPr sz="1800" dirty="0">
                <a:solidFill>
                  <a:srgbClr val="3E3E3E"/>
                </a:solidFill>
                <a:latin typeface="Calibri"/>
                <a:cs typeface="Calibri"/>
              </a:rPr>
              <a:t>p</a:t>
            </a:r>
            <a:r>
              <a:rPr sz="1800" spc="-10" dirty="0">
                <a:solidFill>
                  <a:srgbClr val="3E3E3E"/>
                </a:solidFill>
                <a:latin typeface="Calibri"/>
                <a:cs typeface="Calibri"/>
              </a:rPr>
              <a:t>e</a:t>
            </a:r>
            <a:r>
              <a:rPr sz="1800" spc="-40" dirty="0">
                <a:solidFill>
                  <a:srgbClr val="3E3E3E"/>
                </a:solidFill>
                <a:latin typeface="Calibri"/>
                <a:cs typeface="Calibri"/>
              </a:rPr>
              <a:t>r</a:t>
            </a:r>
            <a:r>
              <a:rPr sz="1800" spc="-20" dirty="0">
                <a:solidFill>
                  <a:srgbClr val="3E3E3E"/>
                </a:solidFill>
                <a:latin typeface="Calibri"/>
                <a:cs typeface="Calibri"/>
              </a:rPr>
              <a:t>c</a:t>
            </a:r>
            <a:r>
              <a:rPr sz="1800" spc="-10" dirty="0">
                <a:solidFill>
                  <a:srgbClr val="3E3E3E"/>
                </a:solidFill>
                <a:latin typeface="Calibri"/>
                <a:cs typeface="Calibri"/>
              </a:rPr>
              <a:t>ep</a:t>
            </a:r>
            <a:r>
              <a:rPr sz="1800" spc="-15" dirty="0">
                <a:solidFill>
                  <a:srgbClr val="3E3E3E"/>
                </a:solidFill>
                <a:latin typeface="Calibri"/>
                <a:cs typeface="Calibri"/>
              </a:rPr>
              <a:t>t</a:t>
            </a:r>
            <a:r>
              <a:rPr sz="1800" dirty="0">
                <a:solidFill>
                  <a:srgbClr val="3E3E3E"/>
                </a:solidFill>
                <a:latin typeface="Calibri"/>
                <a:cs typeface="Calibri"/>
              </a:rPr>
              <a:t>ua</a:t>
            </a:r>
            <a:r>
              <a:rPr sz="1800" spc="-10" dirty="0">
                <a:solidFill>
                  <a:srgbClr val="3E3E3E"/>
                </a:solidFill>
                <a:latin typeface="Calibri"/>
                <a:cs typeface="Calibri"/>
              </a:rPr>
              <a:t>l</a:t>
            </a:r>
            <a:r>
              <a:rPr sz="1800" spc="-5" dirty="0">
                <a:solidFill>
                  <a:srgbClr val="3E3E3E"/>
                </a:solidFill>
                <a:latin typeface="Calibri"/>
                <a:cs typeface="Calibri"/>
              </a:rPr>
              <a:t>,</a:t>
            </a:r>
            <a:r>
              <a:rPr sz="1800" spc="20" dirty="0">
                <a:solidFill>
                  <a:srgbClr val="3E3E3E"/>
                </a:solidFill>
                <a:latin typeface="Calibri"/>
                <a:cs typeface="Calibri"/>
              </a:rPr>
              <a:t> </a:t>
            </a:r>
            <a:r>
              <a:rPr sz="1800" spc="-10" dirty="0">
                <a:solidFill>
                  <a:srgbClr val="3E3E3E"/>
                </a:solidFill>
                <a:latin typeface="Calibri"/>
                <a:cs typeface="Calibri"/>
              </a:rPr>
              <a:t>e</a:t>
            </a:r>
            <a:r>
              <a:rPr sz="1800" dirty="0">
                <a:solidFill>
                  <a:srgbClr val="3E3E3E"/>
                </a:solidFill>
                <a:latin typeface="Calibri"/>
                <a:cs typeface="Calibri"/>
              </a:rPr>
              <a:t>m</a:t>
            </a:r>
            <a:r>
              <a:rPr sz="1800" spc="-5" dirty="0">
                <a:solidFill>
                  <a:srgbClr val="3E3E3E"/>
                </a:solidFill>
                <a:latin typeface="Calibri"/>
                <a:cs typeface="Calibri"/>
              </a:rPr>
              <a:t>o</a:t>
            </a:r>
            <a:r>
              <a:rPr sz="1800" spc="-15" dirty="0">
                <a:solidFill>
                  <a:srgbClr val="3E3E3E"/>
                </a:solidFill>
                <a:latin typeface="Calibri"/>
                <a:cs typeface="Calibri"/>
              </a:rPr>
              <a:t>t</a:t>
            </a:r>
            <a:r>
              <a:rPr sz="1800" spc="-5" dirty="0">
                <a:solidFill>
                  <a:srgbClr val="3E3E3E"/>
                </a:solidFill>
                <a:latin typeface="Calibri"/>
                <a:cs typeface="Calibri"/>
              </a:rPr>
              <a:t>io</a:t>
            </a:r>
            <a:r>
              <a:rPr sz="1800" dirty="0">
                <a:solidFill>
                  <a:srgbClr val="3E3E3E"/>
                </a:solidFill>
                <a:latin typeface="Calibri"/>
                <a:cs typeface="Calibri"/>
              </a:rPr>
              <a:t>na</a:t>
            </a:r>
            <a:r>
              <a:rPr sz="1800" spc="-5" dirty="0">
                <a:solidFill>
                  <a:srgbClr val="3E3E3E"/>
                </a:solidFill>
                <a:latin typeface="Calibri"/>
                <a:cs typeface="Calibri"/>
              </a:rPr>
              <a:t>l,</a:t>
            </a:r>
            <a:r>
              <a:rPr sz="1800" spc="20" dirty="0">
                <a:solidFill>
                  <a:srgbClr val="3E3E3E"/>
                </a:solidFill>
                <a:latin typeface="Calibri"/>
                <a:cs typeface="Calibri"/>
              </a:rPr>
              <a:t> </a:t>
            </a:r>
            <a:r>
              <a:rPr sz="1800" spc="-5" dirty="0">
                <a:solidFill>
                  <a:srgbClr val="3E3E3E"/>
                </a:solidFill>
                <a:latin typeface="Calibri"/>
                <a:cs typeface="Calibri"/>
              </a:rPr>
              <a:t>i</a:t>
            </a:r>
            <a:r>
              <a:rPr sz="1800" spc="-10" dirty="0">
                <a:solidFill>
                  <a:srgbClr val="3E3E3E"/>
                </a:solidFill>
                <a:latin typeface="Calibri"/>
                <a:cs typeface="Calibri"/>
              </a:rPr>
              <a:t>n</a:t>
            </a:r>
            <a:r>
              <a:rPr sz="1800" spc="-40" dirty="0">
                <a:solidFill>
                  <a:srgbClr val="3E3E3E"/>
                </a:solidFill>
                <a:latin typeface="Calibri"/>
                <a:cs typeface="Calibri"/>
              </a:rPr>
              <a:t>t</a:t>
            </a:r>
            <a:r>
              <a:rPr sz="1800" spc="-10" dirty="0">
                <a:solidFill>
                  <a:srgbClr val="3E3E3E"/>
                </a:solidFill>
                <a:latin typeface="Calibri"/>
                <a:cs typeface="Calibri"/>
              </a:rPr>
              <a:t>el</a:t>
            </a:r>
            <a:r>
              <a:rPr sz="1800" spc="-5" dirty="0">
                <a:solidFill>
                  <a:srgbClr val="3E3E3E"/>
                </a:solidFill>
                <a:latin typeface="Calibri"/>
                <a:cs typeface="Calibri"/>
              </a:rPr>
              <a:t>l</a:t>
            </a:r>
            <a:r>
              <a:rPr sz="1800" spc="-10" dirty="0">
                <a:solidFill>
                  <a:srgbClr val="3E3E3E"/>
                </a:solidFill>
                <a:latin typeface="Calibri"/>
                <a:cs typeface="Calibri"/>
              </a:rPr>
              <a:t>e</a:t>
            </a:r>
            <a:r>
              <a:rPr sz="1800" spc="-20" dirty="0">
                <a:solidFill>
                  <a:srgbClr val="3E3E3E"/>
                </a:solidFill>
                <a:latin typeface="Calibri"/>
                <a:cs typeface="Calibri"/>
              </a:rPr>
              <a:t>c</a:t>
            </a:r>
            <a:r>
              <a:rPr sz="1800" spc="-15" dirty="0">
                <a:solidFill>
                  <a:srgbClr val="3E3E3E"/>
                </a:solidFill>
                <a:latin typeface="Calibri"/>
                <a:cs typeface="Calibri"/>
              </a:rPr>
              <a:t>t</a:t>
            </a:r>
            <a:r>
              <a:rPr sz="1800" dirty="0">
                <a:solidFill>
                  <a:srgbClr val="3E3E3E"/>
                </a:solidFill>
                <a:latin typeface="Calibri"/>
                <a:cs typeface="Calibri"/>
              </a:rPr>
              <a:t>ua</a:t>
            </a:r>
            <a:r>
              <a:rPr sz="1800" spc="-10" dirty="0">
                <a:solidFill>
                  <a:srgbClr val="3E3E3E"/>
                </a:solidFill>
                <a:latin typeface="Calibri"/>
                <a:cs typeface="Calibri"/>
              </a:rPr>
              <a:t>l</a:t>
            </a:r>
            <a:r>
              <a:rPr sz="1800" spc="-5" dirty="0">
                <a:solidFill>
                  <a:srgbClr val="3E3E3E"/>
                </a:solidFill>
                <a:latin typeface="Calibri"/>
                <a:cs typeface="Calibri"/>
              </a:rPr>
              <a:t>,</a:t>
            </a:r>
            <a:r>
              <a:rPr sz="1800" spc="30" dirty="0">
                <a:solidFill>
                  <a:srgbClr val="3E3E3E"/>
                </a:solidFill>
                <a:latin typeface="Calibri"/>
                <a:cs typeface="Calibri"/>
              </a:rPr>
              <a:t> </a:t>
            </a:r>
            <a:r>
              <a:rPr sz="1800" dirty="0">
                <a:solidFill>
                  <a:srgbClr val="3E3E3E"/>
                </a:solidFill>
                <a:latin typeface="Calibri"/>
                <a:cs typeface="Calibri"/>
              </a:rPr>
              <a:t>and</a:t>
            </a:r>
            <a:r>
              <a:rPr sz="1800" spc="15" dirty="0">
                <a:solidFill>
                  <a:srgbClr val="3E3E3E"/>
                </a:solidFill>
                <a:latin typeface="Calibri"/>
                <a:cs typeface="Calibri"/>
              </a:rPr>
              <a:t> </a:t>
            </a:r>
            <a:r>
              <a:rPr sz="1800" dirty="0">
                <a:solidFill>
                  <a:srgbClr val="3E3E3E"/>
                </a:solidFill>
                <a:latin typeface="Calibri"/>
                <a:cs typeface="Calibri"/>
              </a:rPr>
              <a:t>b</a:t>
            </a:r>
            <a:r>
              <a:rPr sz="1800" spc="-10" dirty="0">
                <a:solidFill>
                  <a:srgbClr val="3E3E3E"/>
                </a:solidFill>
                <a:latin typeface="Calibri"/>
                <a:cs typeface="Calibri"/>
              </a:rPr>
              <a:t>e</a:t>
            </a:r>
            <a:r>
              <a:rPr sz="1800" dirty="0">
                <a:solidFill>
                  <a:srgbClr val="3E3E3E"/>
                </a:solidFill>
                <a:latin typeface="Calibri"/>
                <a:cs typeface="Calibri"/>
              </a:rPr>
              <a:t>h</a:t>
            </a:r>
            <a:r>
              <a:rPr sz="1800" spc="-25" dirty="0">
                <a:solidFill>
                  <a:srgbClr val="3E3E3E"/>
                </a:solidFill>
                <a:latin typeface="Calibri"/>
                <a:cs typeface="Calibri"/>
              </a:rPr>
              <a:t>a</a:t>
            </a:r>
            <a:r>
              <a:rPr sz="1800" dirty="0">
                <a:solidFill>
                  <a:srgbClr val="3E3E3E"/>
                </a:solidFill>
                <a:latin typeface="Calibri"/>
                <a:cs typeface="Calibri"/>
              </a:rPr>
              <a:t>v</a:t>
            </a:r>
            <a:r>
              <a:rPr sz="1800" spc="-10" dirty="0">
                <a:solidFill>
                  <a:srgbClr val="3E3E3E"/>
                </a:solidFill>
                <a:latin typeface="Calibri"/>
                <a:cs typeface="Calibri"/>
              </a:rPr>
              <a:t>i</a:t>
            </a:r>
            <a:r>
              <a:rPr sz="1800" spc="-5" dirty="0">
                <a:solidFill>
                  <a:srgbClr val="3E3E3E"/>
                </a:solidFill>
                <a:latin typeface="Calibri"/>
                <a:cs typeface="Calibri"/>
              </a:rPr>
              <a:t>o</a:t>
            </a:r>
            <a:r>
              <a:rPr sz="1800" spc="-50" dirty="0">
                <a:solidFill>
                  <a:srgbClr val="3E3E3E"/>
                </a:solidFill>
                <a:latin typeface="Calibri"/>
                <a:cs typeface="Calibri"/>
              </a:rPr>
              <a:t>r</a:t>
            </a:r>
            <a:r>
              <a:rPr sz="1800" dirty="0">
                <a:solidFill>
                  <a:srgbClr val="3E3E3E"/>
                </a:solidFill>
                <a:latin typeface="Calibri"/>
                <a:cs typeface="Calibri"/>
              </a:rPr>
              <a:t>al</a:t>
            </a:r>
            <a:r>
              <a:rPr sz="1800" spc="-5" dirty="0">
                <a:solidFill>
                  <a:srgbClr val="3E3E3E"/>
                </a:solidFill>
                <a:latin typeface="Calibri"/>
                <a:cs typeface="Calibri"/>
              </a:rPr>
              <a:t> </a:t>
            </a:r>
            <a:r>
              <a:rPr sz="1800" spc="-30" dirty="0">
                <a:solidFill>
                  <a:srgbClr val="3E3E3E"/>
                </a:solidFill>
                <a:latin typeface="Calibri"/>
                <a:cs typeface="Calibri"/>
              </a:rPr>
              <a:t>c</a:t>
            </a:r>
            <a:r>
              <a:rPr sz="1800" dirty="0">
                <a:solidFill>
                  <a:srgbClr val="3E3E3E"/>
                </a:solidFill>
                <a:latin typeface="Calibri"/>
                <a:cs typeface="Calibri"/>
              </a:rPr>
              <a:t>apab</a:t>
            </a:r>
            <a:r>
              <a:rPr sz="1800" spc="-5" dirty="0">
                <a:solidFill>
                  <a:srgbClr val="3E3E3E"/>
                </a:solidFill>
                <a:latin typeface="Calibri"/>
                <a:cs typeface="Calibri"/>
              </a:rPr>
              <a:t>i</a:t>
            </a:r>
            <a:r>
              <a:rPr sz="1800" spc="-10" dirty="0">
                <a:solidFill>
                  <a:srgbClr val="3E3E3E"/>
                </a:solidFill>
                <a:latin typeface="Calibri"/>
                <a:cs typeface="Calibri"/>
              </a:rPr>
              <a:t>l</a:t>
            </a:r>
            <a:r>
              <a:rPr sz="1800" spc="-5" dirty="0">
                <a:solidFill>
                  <a:srgbClr val="3E3E3E"/>
                </a:solidFill>
                <a:latin typeface="Calibri"/>
                <a:cs typeface="Calibri"/>
              </a:rPr>
              <a:t>i</a:t>
            </a:r>
            <a:r>
              <a:rPr sz="1800" spc="-15" dirty="0">
                <a:solidFill>
                  <a:srgbClr val="3E3E3E"/>
                </a:solidFill>
                <a:latin typeface="Calibri"/>
                <a:cs typeface="Calibri"/>
              </a:rPr>
              <a:t>t</a:t>
            </a:r>
            <a:r>
              <a:rPr sz="1800" spc="-10" dirty="0">
                <a:solidFill>
                  <a:srgbClr val="3E3E3E"/>
                </a:solidFill>
                <a:latin typeface="Calibri"/>
                <a:cs typeface="Calibri"/>
              </a:rPr>
              <a:t>ie</a:t>
            </a:r>
            <a:r>
              <a:rPr sz="1800" dirty="0">
                <a:solidFill>
                  <a:srgbClr val="3E3E3E"/>
                </a:solidFill>
                <a:latin typeface="Calibri"/>
                <a:cs typeface="Calibri"/>
              </a:rPr>
              <a:t>s.</a:t>
            </a:r>
            <a:endParaRPr sz="1800">
              <a:latin typeface="Calibri"/>
              <a:cs typeface="Calibri"/>
            </a:endParaRPr>
          </a:p>
          <a:p>
            <a:pPr marL="304800" marR="99695" indent="-182880">
              <a:lnSpc>
                <a:spcPts val="1939"/>
              </a:lnSpc>
              <a:spcBef>
                <a:spcPts val="630"/>
              </a:spcBef>
              <a:buClr>
                <a:srgbClr val="496F90"/>
              </a:buClr>
              <a:buFont typeface="Calibri"/>
              <a:buChar char="◦"/>
              <a:tabLst>
                <a:tab pos="305435" algn="l"/>
              </a:tabLst>
            </a:pPr>
            <a:r>
              <a:rPr sz="1800" spc="-15" dirty="0">
                <a:solidFill>
                  <a:srgbClr val="3E3E3E"/>
                </a:solidFill>
                <a:latin typeface="Calibri"/>
                <a:cs typeface="Calibri"/>
              </a:rPr>
              <a:t>N</a:t>
            </a:r>
            <a:r>
              <a:rPr sz="1800" spc="-5" dirty="0">
                <a:solidFill>
                  <a:srgbClr val="3E3E3E"/>
                </a:solidFill>
                <a:latin typeface="Calibri"/>
                <a:cs typeface="Calibri"/>
              </a:rPr>
              <a:t>o</a:t>
            </a:r>
            <a:r>
              <a:rPr sz="1800" dirty="0">
                <a:solidFill>
                  <a:srgbClr val="3E3E3E"/>
                </a:solidFill>
                <a:latin typeface="Calibri"/>
                <a:cs typeface="Calibri"/>
              </a:rPr>
              <a:t>n-s</a:t>
            </a:r>
            <a:r>
              <a:rPr sz="1800" spc="-5" dirty="0">
                <a:solidFill>
                  <a:srgbClr val="3E3E3E"/>
                </a:solidFill>
                <a:latin typeface="Calibri"/>
                <a:cs typeface="Calibri"/>
              </a:rPr>
              <a:t>i</a:t>
            </a:r>
            <a:r>
              <a:rPr sz="1800" spc="-10" dirty="0">
                <a:solidFill>
                  <a:srgbClr val="3E3E3E"/>
                </a:solidFill>
                <a:latin typeface="Calibri"/>
                <a:cs typeface="Calibri"/>
              </a:rPr>
              <a:t>g</a:t>
            </a:r>
            <a:r>
              <a:rPr sz="1800" dirty="0">
                <a:solidFill>
                  <a:srgbClr val="3E3E3E"/>
                </a:solidFill>
                <a:latin typeface="Calibri"/>
                <a:cs typeface="Calibri"/>
              </a:rPr>
              <a:t>n</a:t>
            </a:r>
            <a:r>
              <a:rPr sz="1800" spc="-10" dirty="0">
                <a:solidFill>
                  <a:srgbClr val="3E3E3E"/>
                </a:solidFill>
                <a:latin typeface="Calibri"/>
                <a:cs typeface="Calibri"/>
              </a:rPr>
              <a:t>i</a:t>
            </a:r>
            <a:r>
              <a:rPr sz="1800" dirty="0">
                <a:solidFill>
                  <a:srgbClr val="3E3E3E"/>
                </a:solidFill>
                <a:latin typeface="Calibri"/>
                <a:cs typeface="Calibri"/>
              </a:rPr>
              <a:t>f</a:t>
            </a:r>
            <a:r>
              <a:rPr sz="1800" spc="-10" dirty="0">
                <a:solidFill>
                  <a:srgbClr val="3E3E3E"/>
                </a:solidFill>
                <a:latin typeface="Calibri"/>
                <a:cs typeface="Calibri"/>
              </a:rPr>
              <a:t>i</a:t>
            </a:r>
            <a:r>
              <a:rPr sz="1800" spc="-30" dirty="0">
                <a:solidFill>
                  <a:srgbClr val="3E3E3E"/>
                </a:solidFill>
                <a:latin typeface="Calibri"/>
                <a:cs typeface="Calibri"/>
              </a:rPr>
              <a:t>c</a:t>
            </a:r>
            <a:r>
              <a:rPr sz="1800" dirty="0">
                <a:solidFill>
                  <a:srgbClr val="3E3E3E"/>
                </a:solidFill>
                <a:latin typeface="Calibri"/>
                <a:cs typeface="Calibri"/>
              </a:rPr>
              <a:t>a</a:t>
            </a:r>
            <a:r>
              <a:rPr sz="1800" spc="-10" dirty="0">
                <a:solidFill>
                  <a:srgbClr val="3E3E3E"/>
                </a:solidFill>
                <a:latin typeface="Calibri"/>
                <a:cs typeface="Calibri"/>
              </a:rPr>
              <a:t>nt</a:t>
            </a:r>
            <a:r>
              <a:rPr sz="1800" spc="5" dirty="0">
                <a:solidFill>
                  <a:srgbClr val="3E3E3E"/>
                </a:solidFill>
                <a:latin typeface="Calibri"/>
                <a:cs typeface="Calibri"/>
              </a:rPr>
              <a:t> </a:t>
            </a:r>
            <a:r>
              <a:rPr sz="1800" dirty="0">
                <a:solidFill>
                  <a:srgbClr val="3E3E3E"/>
                </a:solidFill>
                <a:latin typeface="Calibri"/>
                <a:cs typeface="Calibri"/>
              </a:rPr>
              <a:t>d</a:t>
            </a:r>
            <a:r>
              <a:rPr sz="1800" spc="-10" dirty="0">
                <a:solidFill>
                  <a:srgbClr val="3E3E3E"/>
                </a:solidFill>
                <a:latin typeface="Calibri"/>
                <a:cs typeface="Calibri"/>
              </a:rPr>
              <a:t>if</a:t>
            </a:r>
            <a:r>
              <a:rPr sz="1800" spc="-50" dirty="0">
                <a:solidFill>
                  <a:srgbClr val="3E3E3E"/>
                </a:solidFill>
                <a:latin typeface="Calibri"/>
                <a:cs typeface="Calibri"/>
              </a:rPr>
              <a:t>f</a:t>
            </a:r>
            <a:r>
              <a:rPr sz="1800" spc="-10" dirty="0">
                <a:solidFill>
                  <a:srgbClr val="3E3E3E"/>
                </a:solidFill>
                <a:latin typeface="Calibri"/>
                <a:cs typeface="Calibri"/>
              </a:rPr>
              <a:t>e</a:t>
            </a:r>
            <a:r>
              <a:rPr sz="1800" spc="-40" dirty="0">
                <a:solidFill>
                  <a:srgbClr val="3E3E3E"/>
                </a:solidFill>
                <a:latin typeface="Calibri"/>
                <a:cs typeface="Calibri"/>
              </a:rPr>
              <a:t>r</a:t>
            </a:r>
            <a:r>
              <a:rPr sz="1800" spc="-10" dirty="0">
                <a:solidFill>
                  <a:srgbClr val="3E3E3E"/>
                </a:solidFill>
                <a:latin typeface="Calibri"/>
                <a:cs typeface="Calibri"/>
              </a:rPr>
              <a:t>e</a:t>
            </a:r>
            <a:r>
              <a:rPr sz="1800" dirty="0">
                <a:solidFill>
                  <a:srgbClr val="3E3E3E"/>
                </a:solidFill>
                <a:latin typeface="Calibri"/>
                <a:cs typeface="Calibri"/>
              </a:rPr>
              <a:t>n</a:t>
            </a:r>
            <a:r>
              <a:rPr sz="1800" spc="-20" dirty="0">
                <a:solidFill>
                  <a:srgbClr val="3E3E3E"/>
                </a:solidFill>
                <a:latin typeface="Calibri"/>
                <a:cs typeface="Calibri"/>
              </a:rPr>
              <a:t>c</a:t>
            </a:r>
            <a:r>
              <a:rPr sz="1800" spc="-10" dirty="0">
                <a:solidFill>
                  <a:srgbClr val="3E3E3E"/>
                </a:solidFill>
                <a:latin typeface="Calibri"/>
                <a:cs typeface="Calibri"/>
              </a:rPr>
              <a:t>e</a:t>
            </a:r>
            <a:r>
              <a:rPr sz="1800" spc="15" dirty="0">
                <a:solidFill>
                  <a:srgbClr val="3E3E3E"/>
                </a:solidFill>
                <a:latin typeface="Calibri"/>
                <a:cs typeface="Calibri"/>
              </a:rPr>
              <a:t> </a:t>
            </a:r>
            <a:r>
              <a:rPr sz="1800" spc="-5" dirty="0">
                <a:solidFill>
                  <a:srgbClr val="3E3E3E"/>
                </a:solidFill>
                <a:latin typeface="Calibri"/>
                <a:cs typeface="Calibri"/>
              </a:rPr>
              <a:t>i</a:t>
            </a:r>
            <a:r>
              <a:rPr sz="1800" dirty="0">
                <a:solidFill>
                  <a:srgbClr val="3E3E3E"/>
                </a:solidFill>
                <a:latin typeface="Calibri"/>
                <a:cs typeface="Calibri"/>
              </a:rPr>
              <a:t>n</a:t>
            </a:r>
            <a:r>
              <a:rPr sz="1800" spc="10" dirty="0">
                <a:solidFill>
                  <a:srgbClr val="3E3E3E"/>
                </a:solidFill>
                <a:latin typeface="Calibri"/>
                <a:cs typeface="Calibri"/>
              </a:rPr>
              <a:t> </a:t>
            </a:r>
            <a:r>
              <a:rPr sz="1800" dirty="0">
                <a:solidFill>
                  <a:srgbClr val="3E3E3E"/>
                </a:solidFill>
                <a:latin typeface="Calibri"/>
                <a:cs typeface="Calibri"/>
              </a:rPr>
              <a:t>p</a:t>
            </a:r>
            <a:r>
              <a:rPr sz="1800" spc="-10" dirty="0">
                <a:solidFill>
                  <a:srgbClr val="3E3E3E"/>
                </a:solidFill>
                <a:latin typeface="Calibri"/>
                <a:cs typeface="Calibri"/>
              </a:rPr>
              <a:t>e</a:t>
            </a:r>
            <a:r>
              <a:rPr sz="1800" spc="-15" dirty="0">
                <a:solidFill>
                  <a:srgbClr val="3E3E3E"/>
                </a:solidFill>
                <a:latin typeface="Calibri"/>
                <a:cs typeface="Calibri"/>
              </a:rPr>
              <a:t>r</a:t>
            </a:r>
            <a:r>
              <a:rPr sz="1800" spc="-35" dirty="0">
                <a:solidFill>
                  <a:srgbClr val="3E3E3E"/>
                </a:solidFill>
                <a:latin typeface="Calibri"/>
                <a:cs typeface="Calibri"/>
              </a:rPr>
              <a:t>f</a:t>
            </a:r>
            <a:r>
              <a:rPr sz="1800" spc="-5" dirty="0">
                <a:solidFill>
                  <a:srgbClr val="3E3E3E"/>
                </a:solidFill>
                <a:latin typeface="Calibri"/>
                <a:cs typeface="Calibri"/>
              </a:rPr>
              <a:t>o</a:t>
            </a:r>
            <a:r>
              <a:rPr sz="1800" spc="-15" dirty="0">
                <a:solidFill>
                  <a:srgbClr val="3E3E3E"/>
                </a:solidFill>
                <a:latin typeface="Calibri"/>
                <a:cs typeface="Calibri"/>
              </a:rPr>
              <a:t>r</a:t>
            </a:r>
            <a:r>
              <a:rPr sz="1800" dirty="0">
                <a:solidFill>
                  <a:srgbClr val="3E3E3E"/>
                </a:solidFill>
                <a:latin typeface="Calibri"/>
                <a:cs typeface="Calibri"/>
              </a:rPr>
              <a:t>man</a:t>
            </a:r>
            <a:r>
              <a:rPr sz="1800" spc="-20" dirty="0">
                <a:solidFill>
                  <a:srgbClr val="3E3E3E"/>
                </a:solidFill>
                <a:latin typeface="Calibri"/>
                <a:cs typeface="Calibri"/>
              </a:rPr>
              <a:t>c</a:t>
            </a:r>
            <a:r>
              <a:rPr sz="1800" spc="-10" dirty="0">
                <a:solidFill>
                  <a:srgbClr val="3E3E3E"/>
                </a:solidFill>
                <a:latin typeface="Calibri"/>
                <a:cs typeface="Calibri"/>
              </a:rPr>
              <a:t>e</a:t>
            </a:r>
            <a:r>
              <a:rPr sz="1800" spc="15" dirty="0">
                <a:solidFill>
                  <a:srgbClr val="3E3E3E"/>
                </a:solidFill>
                <a:latin typeface="Calibri"/>
                <a:cs typeface="Calibri"/>
              </a:rPr>
              <a:t> </a:t>
            </a:r>
            <a:r>
              <a:rPr sz="1800" spc="-30" dirty="0">
                <a:solidFill>
                  <a:srgbClr val="3E3E3E"/>
                </a:solidFill>
                <a:latin typeface="Calibri"/>
                <a:cs typeface="Calibri"/>
              </a:rPr>
              <a:t>c</a:t>
            </a:r>
            <a:r>
              <a:rPr sz="1800" spc="-5" dirty="0">
                <a:solidFill>
                  <a:srgbClr val="3E3E3E"/>
                </a:solidFill>
                <a:latin typeface="Calibri"/>
                <a:cs typeface="Calibri"/>
              </a:rPr>
              <a:t>o</a:t>
            </a:r>
            <a:r>
              <a:rPr sz="1800" dirty="0">
                <a:solidFill>
                  <a:srgbClr val="3E3E3E"/>
                </a:solidFill>
                <a:latin typeface="Calibri"/>
                <a:cs typeface="Calibri"/>
              </a:rPr>
              <a:t>mp</a:t>
            </a:r>
            <a:r>
              <a:rPr sz="1800" spc="-10" dirty="0">
                <a:solidFill>
                  <a:srgbClr val="3E3E3E"/>
                </a:solidFill>
                <a:latin typeface="Calibri"/>
                <a:cs typeface="Calibri"/>
              </a:rPr>
              <a:t>a</a:t>
            </a:r>
            <a:r>
              <a:rPr sz="1800" spc="-40" dirty="0">
                <a:solidFill>
                  <a:srgbClr val="3E3E3E"/>
                </a:solidFill>
                <a:latin typeface="Calibri"/>
                <a:cs typeface="Calibri"/>
              </a:rPr>
              <a:t>r</a:t>
            </a:r>
            <a:r>
              <a:rPr sz="1800" spc="-10" dirty="0">
                <a:solidFill>
                  <a:srgbClr val="3E3E3E"/>
                </a:solidFill>
                <a:latin typeface="Calibri"/>
                <a:cs typeface="Calibri"/>
              </a:rPr>
              <a:t>e</a:t>
            </a:r>
            <a:r>
              <a:rPr sz="1800" dirty="0">
                <a:solidFill>
                  <a:srgbClr val="3E3E3E"/>
                </a:solidFill>
                <a:latin typeface="Calibri"/>
                <a:cs typeface="Calibri"/>
              </a:rPr>
              <a:t>d</a:t>
            </a:r>
            <a:r>
              <a:rPr sz="1800" spc="10" dirty="0">
                <a:solidFill>
                  <a:srgbClr val="3E3E3E"/>
                </a:solidFill>
                <a:latin typeface="Calibri"/>
                <a:cs typeface="Calibri"/>
              </a:rPr>
              <a:t> </a:t>
            </a:r>
            <a:r>
              <a:rPr sz="1800" spc="-25" dirty="0">
                <a:solidFill>
                  <a:srgbClr val="3E3E3E"/>
                </a:solidFill>
                <a:latin typeface="Calibri"/>
                <a:cs typeface="Calibri"/>
              </a:rPr>
              <a:t>t</a:t>
            </a:r>
            <a:r>
              <a:rPr sz="1800" dirty="0">
                <a:solidFill>
                  <a:srgbClr val="3E3E3E"/>
                </a:solidFill>
                <a:latin typeface="Calibri"/>
                <a:cs typeface="Calibri"/>
              </a:rPr>
              <a:t>o </a:t>
            </a:r>
            <a:r>
              <a:rPr sz="1800" spc="-30" dirty="0">
                <a:solidFill>
                  <a:srgbClr val="3E3E3E"/>
                </a:solidFill>
                <a:latin typeface="Calibri"/>
                <a:cs typeface="Calibri"/>
              </a:rPr>
              <a:t>c</a:t>
            </a:r>
            <a:r>
              <a:rPr sz="1800" spc="-5" dirty="0">
                <a:solidFill>
                  <a:srgbClr val="3E3E3E"/>
                </a:solidFill>
                <a:latin typeface="Calibri"/>
                <a:cs typeface="Calibri"/>
              </a:rPr>
              <a:t>o</a:t>
            </a:r>
            <a:r>
              <a:rPr sz="1800" spc="-10" dirty="0">
                <a:solidFill>
                  <a:srgbClr val="3E3E3E"/>
                </a:solidFill>
                <a:latin typeface="Calibri"/>
                <a:cs typeface="Calibri"/>
              </a:rPr>
              <a:t>n</a:t>
            </a:r>
            <a:r>
              <a:rPr sz="1800" spc="-15" dirty="0">
                <a:solidFill>
                  <a:srgbClr val="3E3E3E"/>
                </a:solidFill>
                <a:latin typeface="Calibri"/>
                <a:cs typeface="Calibri"/>
              </a:rPr>
              <a:t>t</a:t>
            </a:r>
            <a:r>
              <a:rPr sz="1800" spc="-40" dirty="0">
                <a:solidFill>
                  <a:srgbClr val="3E3E3E"/>
                </a:solidFill>
                <a:latin typeface="Calibri"/>
                <a:cs typeface="Calibri"/>
              </a:rPr>
              <a:t>r</a:t>
            </a:r>
            <a:r>
              <a:rPr sz="1800" spc="-5" dirty="0">
                <a:solidFill>
                  <a:srgbClr val="3E3E3E"/>
                </a:solidFill>
                <a:latin typeface="Calibri"/>
                <a:cs typeface="Calibri"/>
              </a:rPr>
              <a:t>ol</a:t>
            </a:r>
            <a:r>
              <a:rPr sz="1800" dirty="0">
                <a:solidFill>
                  <a:srgbClr val="3E3E3E"/>
                </a:solidFill>
                <a:latin typeface="Calibri"/>
                <a:cs typeface="Calibri"/>
              </a:rPr>
              <a:t>s</a:t>
            </a:r>
            <a:r>
              <a:rPr sz="1800" spc="-5" dirty="0">
                <a:solidFill>
                  <a:srgbClr val="3E3E3E"/>
                </a:solidFill>
                <a:latin typeface="Calibri"/>
                <a:cs typeface="Calibri"/>
              </a:rPr>
              <a:t>, </a:t>
            </a:r>
            <a:r>
              <a:rPr sz="1800" dirty="0">
                <a:solidFill>
                  <a:srgbClr val="3E3E3E"/>
                </a:solidFill>
                <a:latin typeface="Calibri"/>
                <a:cs typeface="Calibri"/>
              </a:rPr>
              <a:t>h</a:t>
            </a:r>
            <a:r>
              <a:rPr sz="1800" spc="-15" dirty="0">
                <a:solidFill>
                  <a:srgbClr val="3E3E3E"/>
                </a:solidFill>
                <a:latin typeface="Calibri"/>
                <a:cs typeface="Calibri"/>
              </a:rPr>
              <a:t>o</a:t>
            </a:r>
            <a:r>
              <a:rPr sz="1800" spc="-30" dirty="0">
                <a:solidFill>
                  <a:srgbClr val="3E3E3E"/>
                </a:solidFill>
                <a:latin typeface="Calibri"/>
                <a:cs typeface="Calibri"/>
              </a:rPr>
              <a:t>w</a:t>
            </a:r>
            <a:r>
              <a:rPr sz="1800" spc="-20" dirty="0">
                <a:solidFill>
                  <a:srgbClr val="3E3E3E"/>
                </a:solidFill>
                <a:latin typeface="Calibri"/>
                <a:cs typeface="Calibri"/>
              </a:rPr>
              <a:t>ev</a:t>
            </a:r>
            <a:r>
              <a:rPr sz="1800" spc="-10" dirty="0">
                <a:solidFill>
                  <a:srgbClr val="3E3E3E"/>
                </a:solidFill>
                <a:latin typeface="Calibri"/>
                <a:cs typeface="Calibri"/>
              </a:rPr>
              <a:t>er</a:t>
            </a:r>
            <a:r>
              <a:rPr sz="1800" spc="5" dirty="0">
                <a:solidFill>
                  <a:srgbClr val="3E3E3E"/>
                </a:solidFill>
                <a:latin typeface="Calibri"/>
                <a:cs typeface="Calibri"/>
              </a:rPr>
              <a:t> </a:t>
            </a:r>
            <a:r>
              <a:rPr sz="1800" spc="-20" dirty="0">
                <a:solidFill>
                  <a:srgbClr val="3E3E3E"/>
                </a:solidFill>
                <a:latin typeface="Calibri"/>
                <a:cs typeface="Calibri"/>
              </a:rPr>
              <a:t>c</a:t>
            </a:r>
            <a:r>
              <a:rPr sz="1800" dirty="0">
                <a:solidFill>
                  <a:srgbClr val="3E3E3E"/>
                </a:solidFill>
                <a:latin typeface="Calibri"/>
                <a:cs typeface="Calibri"/>
              </a:rPr>
              <a:t>h</a:t>
            </a:r>
            <a:r>
              <a:rPr sz="1800" spc="-10" dirty="0">
                <a:solidFill>
                  <a:srgbClr val="3E3E3E"/>
                </a:solidFill>
                <a:latin typeface="Calibri"/>
                <a:cs typeface="Calibri"/>
              </a:rPr>
              <a:t>i</a:t>
            </a:r>
            <a:r>
              <a:rPr sz="1800" spc="-5" dirty="0">
                <a:solidFill>
                  <a:srgbClr val="3E3E3E"/>
                </a:solidFill>
                <a:latin typeface="Calibri"/>
                <a:cs typeface="Calibri"/>
              </a:rPr>
              <a:t>l</a:t>
            </a:r>
            <a:r>
              <a:rPr sz="1800" dirty="0">
                <a:solidFill>
                  <a:srgbClr val="3E3E3E"/>
                </a:solidFill>
                <a:latin typeface="Calibri"/>
                <a:cs typeface="Calibri"/>
              </a:rPr>
              <a:t>d</a:t>
            </a:r>
            <a:r>
              <a:rPr sz="1800" spc="-40" dirty="0">
                <a:solidFill>
                  <a:srgbClr val="3E3E3E"/>
                </a:solidFill>
                <a:latin typeface="Calibri"/>
                <a:cs typeface="Calibri"/>
              </a:rPr>
              <a:t>r</a:t>
            </a:r>
            <a:r>
              <a:rPr sz="1800" spc="-10" dirty="0">
                <a:solidFill>
                  <a:srgbClr val="3E3E3E"/>
                </a:solidFill>
                <a:latin typeface="Calibri"/>
                <a:cs typeface="Calibri"/>
              </a:rPr>
              <a:t>e</a:t>
            </a:r>
            <a:r>
              <a:rPr sz="1800" dirty="0">
                <a:solidFill>
                  <a:srgbClr val="3E3E3E"/>
                </a:solidFill>
                <a:latin typeface="Calibri"/>
                <a:cs typeface="Calibri"/>
              </a:rPr>
              <a:t>n</a:t>
            </a:r>
            <a:r>
              <a:rPr sz="1800" spc="25" dirty="0">
                <a:solidFill>
                  <a:srgbClr val="3E3E3E"/>
                </a:solidFill>
                <a:latin typeface="Calibri"/>
                <a:cs typeface="Calibri"/>
              </a:rPr>
              <a:t> </a:t>
            </a:r>
            <a:r>
              <a:rPr sz="1800" spc="-20" dirty="0">
                <a:solidFill>
                  <a:srgbClr val="3E3E3E"/>
                </a:solidFill>
                <a:latin typeface="Calibri"/>
                <a:cs typeface="Calibri"/>
              </a:rPr>
              <a:t>w</a:t>
            </a:r>
            <a:r>
              <a:rPr sz="1800" spc="-5" dirty="0">
                <a:solidFill>
                  <a:srgbClr val="3E3E3E"/>
                </a:solidFill>
                <a:latin typeface="Calibri"/>
                <a:cs typeface="Calibri"/>
              </a:rPr>
              <a:t>i</a:t>
            </a:r>
            <a:r>
              <a:rPr sz="1800" spc="-15" dirty="0">
                <a:solidFill>
                  <a:srgbClr val="3E3E3E"/>
                </a:solidFill>
                <a:latin typeface="Calibri"/>
                <a:cs typeface="Calibri"/>
              </a:rPr>
              <a:t>t</a:t>
            </a:r>
            <a:r>
              <a:rPr sz="1800" dirty="0">
                <a:solidFill>
                  <a:srgbClr val="3E3E3E"/>
                </a:solidFill>
                <a:latin typeface="Calibri"/>
                <a:cs typeface="Calibri"/>
              </a:rPr>
              <a:t>h</a:t>
            </a:r>
            <a:r>
              <a:rPr sz="1800" spc="25" dirty="0">
                <a:solidFill>
                  <a:srgbClr val="3E3E3E"/>
                </a:solidFill>
                <a:latin typeface="Calibri"/>
                <a:cs typeface="Calibri"/>
              </a:rPr>
              <a:t> </a:t>
            </a:r>
            <a:r>
              <a:rPr sz="1800" dirty="0">
                <a:solidFill>
                  <a:srgbClr val="3E3E3E"/>
                </a:solidFill>
                <a:latin typeface="Calibri"/>
                <a:cs typeface="Calibri"/>
              </a:rPr>
              <a:t>p</a:t>
            </a:r>
            <a:r>
              <a:rPr sz="1800" spc="-40" dirty="0">
                <a:solidFill>
                  <a:srgbClr val="3E3E3E"/>
                </a:solidFill>
                <a:latin typeface="Calibri"/>
                <a:cs typeface="Calibri"/>
              </a:rPr>
              <a:t>r</a:t>
            </a:r>
            <a:r>
              <a:rPr sz="1800" spc="-10" dirty="0">
                <a:solidFill>
                  <a:srgbClr val="3E3E3E"/>
                </a:solidFill>
                <a:latin typeface="Calibri"/>
                <a:cs typeface="Calibri"/>
              </a:rPr>
              <a:t>e</a:t>
            </a:r>
            <a:r>
              <a:rPr sz="1800" dirty="0">
                <a:solidFill>
                  <a:srgbClr val="3E3E3E"/>
                </a:solidFill>
                <a:latin typeface="Calibri"/>
                <a:cs typeface="Calibri"/>
              </a:rPr>
              <a:t>n</a:t>
            </a:r>
            <a:r>
              <a:rPr sz="1800" spc="-15" dirty="0">
                <a:solidFill>
                  <a:srgbClr val="3E3E3E"/>
                </a:solidFill>
                <a:latin typeface="Calibri"/>
                <a:cs typeface="Calibri"/>
              </a:rPr>
              <a:t>a</a:t>
            </a:r>
            <a:r>
              <a:rPr sz="1800" spc="-40" dirty="0">
                <a:solidFill>
                  <a:srgbClr val="3E3E3E"/>
                </a:solidFill>
                <a:latin typeface="Calibri"/>
                <a:cs typeface="Calibri"/>
              </a:rPr>
              <a:t>t</a:t>
            </a:r>
            <a:r>
              <a:rPr sz="1800" dirty="0">
                <a:solidFill>
                  <a:srgbClr val="3E3E3E"/>
                </a:solidFill>
                <a:latin typeface="Calibri"/>
                <a:cs typeface="Calibri"/>
              </a:rPr>
              <a:t>al</a:t>
            </a:r>
            <a:r>
              <a:rPr sz="1800" spc="-5" dirty="0">
                <a:solidFill>
                  <a:srgbClr val="3E3E3E"/>
                </a:solidFill>
                <a:latin typeface="Calibri"/>
                <a:cs typeface="Calibri"/>
              </a:rPr>
              <a:t> </a:t>
            </a:r>
            <a:r>
              <a:rPr sz="1800" spc="-30" dirty="0">
                <a:solidFill>
                  <a:srgbClr val="3E3E3E"/>
                </a:solidFill>
                <a:latin typeface="Calibri"/>
                <a:cs typeface="Calibri"/>
              </a:rPr>
              <a:t>e</a:t>
            </a:r>
            <a:r>
              <a:rPr sz="1800" dirty="0">
                <a:solidFill>
                  <a:srgbClr val="3E3E3E"/>
                </a:solidFill>
                <a:latin typeface="Calibri"/>
                <a:cs typeface="Calibri"/>
              </a:rPr>
              <a:t>xp</a:t>
            </a:r>
            <a:r>
              <a:rPr sz="1800" spc="-5" dirty="0">
                <a:solidFill>
                  <a:srgbClr val="3E3E3E"/>
                </a:solidFill>
                <a:latin typeface="Calibri"/>
                <a:cs typeface="Calibri"/>
              </a:rPr>
              <a:t>o</a:t>
            </a:r>
            <a:r>
              <a:rPr sz="1800" dirty="0">
                <a:solidFill>
                  <a:srgbClr val="3E3E3E"/>
                </a:solidFill>
                <a:latin typeface="Calibri"/>
                <a:cs typeface="Calibri"/>
              </a:rPr>
              <a:t>su</a:t>
            </a:r>
            <a:r>
              <a:rPr sz="1800" spc="-40" dirty="0">
                <a:solidFill>
                  <a:srgbClr val="3E3E3E"/>
                </a:solidFill>
                <a:latin typeface="Calibri"/>
                <a:cs typeface="Calibri"/>
              </a:rPr>
              <a:t>r</a:t>
            </a:r>
            <a:r>
              <a:rPr sz="1800" spc="-10" dirty="0">
                <a:solidFill>
                  <a:srgbClr val="3E3E3E"/>
                </a:solidFill>
                <a:latin typeface="Calibri"/>
                <a:cs typeface="Calibri"/>
              </a:rPr>
              <a:t>e</a:t>
            </a:r>
            <a:r>
              <a:rPr sz="1800" spc="-5" dirty="0">
                <a:solidFill>
                  <a:srgbClr val="3E3E3E"/>
                </a:solidFill>
                <a:latin typeface="Calibri"/>
                <a:cs typeface="Calibri"/>
              </a:rPr>
              <a:t> </a:t>
            </a:r>
            <a:r>
              <a:rPr sz="1800" dirty="0">
                <a:solidFill>
                  <a:srgbClr val="3E3E3E"/>
                </a:solidFill>
                <a:latin typeface="Calibri"/>
                <a:cs typeface="Calibri"/>
              </a:rPr>
              <a:t>had</a:t>
            </a:r>
            <a:r>
              <a:rPr sz="1800" spc="10" dirty="0">
                <a:solidFill>
                  <a:srgbClr val="3E3E3E"/>
                </a:solidFill>
                <a:latin typeface="Calibri"/>
                <a:cs typeface="Calibri"/>
              </a:rPr>
              <a:t> </a:t>
            </a:r>
            <a:r>
              <a:rPr sz="1800" dirty="0">
                <a:solidFill>
                  <a:srgbClr val="3E3E3E"/>
                </a:solidFill>
                <a:latin typeface="Calibri"/>
                <a:cs typeface="Calibri"/>
              </a:rPr>
              <a:t>p</a:t>
            </a:r>
            <a:r>
              <a:rPr sz="1800" spc="-5" dirty="0">
                <a:solidFill>
                  <a:srgbClr val="3E3E3E"/>
                </a:solidFill>
                <a:latin typeface="Calibri"/>
                <a:cs typeface="Calibri"/>
              </a:rPr>
              <a:t>oo</a:t>
            </a:r>
            <a:r>
              <a:rPr sz="1800" spc="-40" dirty="0">
                <a:solidFill>
                  <a:srgbClr val="3E3E3E"/>
                </a:solidFill>
                <a:latin typeface="Calibri"/>
                <a:cs typeface="Calibri"/>
              </a:rPr>
              <a:t>r</a:t>
            </a:r>
            <a:r>
              <a:rPr sz="1800" spc="-10" dirty="0">
                <a:solidFill>
                  <a:srgbClr val="3E3E3E"/>
                </a:solidFill>
                <a:latin typeface="Calibri"/>
                <a:cs typeface="Calibri"/>
              </a:rPr>
              <a:t>er</a:t>
            </a:r>
            <a:r>
              <a:rPr sz="1800" spc="5" dirty="0">
                <a:solidFill>
                  <a:srgbClr val="3E3E3E"/>
                </a:solidFill>
                <a:latin typeface="Calibri"/>
                <a:cs typeface="Calibri"/>
              </a:rPr>
              <a:t> </a:t>
            </a:r>
            <a:r>
              <a:rPr sz="1800" spc="-15" dirty="0">
                <a:solidFill>
                  <a:srgbClr val="3E3E3E"/>
                </a:solidFill>
                <a:latin typeface="Calibri"/>
                <a:cs typeface="Calibri"/>
              </a:rPr>
              <a:t>t</a:t>
            </a:r>
            <a:r>
              <a:rPr sz="1800" spc="-40" dirty="0">
                <a:solidFill>
                  <a:srgbClr val="3E3E3E"/>
                </a:solidFill>
                <a:latin typeface="Calibri"/>
                <a:cs typeface="Calibri"/>
              </a:rPr>
              <a:t>r</a:t>
            </a:r>
            <a:r>
              <a:rPr sz="1800" spc="-10" dirty="0">
                <a:solidFill>
                  <a:srgbClr val="3E3E3E"/>
                </a:solidFill>
                <a:latin typeface="Calibri"/>
                <a:cs typeface="Calibri"/>
              </a:rPr>
              <a:t>e</a:t>
            </a:r>
            <a:r>
              <a:rPr sz="1800" dirty="0">
                <a:solidFill>
                  <a:srgbClr val="3E3E3E"/>
                </a:solidFill>
                <a:latin typeface="Calibri"/>
                <a:cs typeface="Calibri"/>
              </a:rPr>
              <a:t>nds</a:t>
            </a:r>
            <a:r>
              <a:rPr sz="1800" spc="5" dirty="0">
                <a:solidFill>
                  <a:srgbClr val="3E3E3E"/>
                </a:solidFill>
                <a:latin typeface="Calibri"/>
                <a:cs typeface="Calibri"/>
              </a:rPr>
              <a:t> </a:t>
            </a:r>
            <a:r>
              <a:rPr sz="1800" spc="-10" dirty="0">
                <a:solidFill>
                  <a:srgbClr val="3E3E3E"/>
                </a:solidFill>
                <a:latin typeface="Calibri"/>
                <a:cs typeface="Calibri"/>
              </a:rPr>
              <a:t>i</a:t>
            </a:r>
            <a:r>
              <a:rPr sz="1800" dirty="0">
                <a:solidFill>
                  <a:srgbClr val="3E3E3E"/>
                </a:solidFill>
                <a:latin typeface="Calibri"/>
                <a:cs typeface="Calibri"/>
              </a:rPr>
              <a:t>n</a:t>
            </a:r>
            <a:r>
              <a:rPr sz="1800" spc="15" dirty="0">
                <a:solidFill>
                  <a:srgbClr val="3E3E3E"/>
                </a:solidFill>
                <a:latin typeface="Calibri"/>
                <a:cs typeface="Calibri"/>
              </a:rPr>
              <a:t> </a:t>
            </a:r>
            <a:r>
              <a:rPr sz="1800" dirty="0">
                <a:solidFill>
                  <a:srgbClr val="3E3E3E"/>
                </a:solidFill>
                <a:latin typeface="Calibri"/>
                <a:cs typeface="Calibri"/>
              </a:rPr>
              <a:t>a</a:t>
            </a:r>
            <a:r>
              <a:rPr sz="1800" spc="-5" dirty="0">
                <a:solidFill>
                  <a:srgbClr val="3E3E3E"/>
                </a:solidFill>
                <a:latin typeface="Calibri"/>
                <a:cs typeface="Calibri"/>
              </a:rPr>
              <a:t>l</a:t>
            </a:r>
            <a:r>
              <a:rPr sz="1800" dirty="0">
                <a:solidFill>
                  <a:srgbClr val="3E3E3E"/>
                </a:solidFill>
                <a:latin typeface="Calibri"/>
                <a:cs typeface="Calibri"/>
              </a:rPr>
              <a:t>l</a:t>
            </a:r>
            <a:r>
              <a:rPr sz="1800" spc="5" dirty="0">
                <a:solidFill>
                  <a:srgbClr val="3E3E3E"/>
                </a:solidFill>
                <a:latin typeface="Calibri"/>
                <a:cs typeface="Calibri"/>
              </a:rPr>
              <a:t> </a:t>
            </a:r>
            <a:r>
              <a:rPr sz="1800" dirty="0">
                <a:solidFill>
                  <a:srgbClr val="3E3E3E"/>
                </a:solidFill>
                <a:latin typeface="Calibri"/>
                <a:cs typeface="Calibri"/>
              </a:rPr>
              <a:t>d</a:t>
            </a:r>
            <a:r>
              <a:rPr sz="1800" spc="-5" dirty="0">
                <a:solidFill>
                  <a:srgbClr val="3E3E3E"/>
                </a:solidFill>
                <a:latin typeface="Calibri"/>
                <a:cs typeface="Calibri"/>
              </a:rPr>
              <a:t>o</a:t>
            </a:r>
            <a:r>
              <a:rPr sz="1800" dirty="0">
                <a:solidFill>
                  <a:srgbClr val="3E3E3E"/>
                </a:solidFill>
                <a:latin typeface="Calibri"/>
                <a:cs typeface="Calibri"/>
              </a:rPr>
              <a:t>ma</a:t>
            </a:r>
            <a:r>
              <a:rPr sz="1800" spc="-10" dirty="0">
                <a:solidFill>
                  <a:srgbClr val="3E3E3E"/>
                </a:solidFill>
                <a:latin typeface="Calibri"/>
                <a:cs typeface="Calibri"/>
              </a:rPr>
              <a:t>i</a:t>
            </a:r>
            <a:r>
              <a:rPr sz="1800" dirty="0">
                <a:solidFill>
                  <a:srgbClr val="3E3E3E"/>
                </a:solidFill>
                <a:latin typeface="Calibri"/>
                <a:cs typeface="Calibri"/>
              </a:rPr>
              <a:t>ns</a:t>
            </a:r>
            <a:r>
              <a:rPr sz="1800" spc="5" dirty="0">
                <a:solidFill>
                  <a:srgbClr val="3E3E3E"/>
                </a:solidFill>
                <a:latin typeface="Calibri"/>
                <a:cs typeface="Calibri"/>
              </a:rPr>
              <a:t> </a:t>
            </a:r>
            <a:r>
              <a:rPr sz="1800" dirty="0">
                <a:solidFill>
                  <a:srgbClr val="3E3E3E"/>
                </a:solidFill>
                <a:latin typeface="Calibri"/>
                <a:cs typeface="Calibri"/>
              </a:rPr>
              <a:t>ass</a:t>
            </a:r>
            <a:r>
              <a:rPr sz="1800" spc="-10" dirty="0">
                <a:solidFill>
                  <a:srgbClr val="3E3E3E"/>
                </a:solidFill>
                <a:latin typeface="Calibri"/>
                <a:cs typeface="Calibri"/>
              </a:rPr>
              <a:t>e</a:t>
            </a:r>
            <a:r>
              <a:rPr sz="1800" dirty="0">
                <a:solidFill>
                  <a:srgbClr val="3E3E3E"/>
                </a:solidFill>
                <a:latin typeface="Calibri"/>
                <a:cs typeface="Calibri"/>
              </a:rPr>
              <a:t>ss</a:t>
            </a:r>
            <a:r>
              <a:rPr sz="1800" spc="-10" dirty="0">
                <a:solidFill>
                  <a:srgbClr val="3E3E3E"/>
                </a:solidFill>
                <a:latin typeface="Calibri"/>
                <a:cs typeface="Calibri"/>
              </a:rPr>
              <a:t>e</a:t>
            </a:r>
            <a:r>
              <a:rPr sz="1800" dirty="0">
                <a:solidFill>
                  <a:srgbClr val="3E3E3E"/>
                </a:solidFill>
                <a:latin typeface="Calibri"/>
                <a:cs typeface="Calibri"/>
              </a:rPr>
              <a:t>d.</a:t>
            </a:r>
            <a:endParaRPr sz="1800">
              <a:latin typeface="Calibri"/>
              <a:cs typeface="Calibri"/>
            </a:endParaRPr>
          </a:p>
          <a:p>
            <a:pPr marL="12700" marR="578485">
              <a:lnSpc>
                <a:spcPts val="2160"/>
              </a:lnSpc>
              <a:spcBef>
                <a:spcPts val="1590"/>
              </a:spcBef>
            </a:pPr>
            <a:r>
              <a:rPr sz="2000" dirty="0">
                <a:solidFill>
                  <a:srgbClr val="3E3E3E"/>
                </a:solidFill>
                <a:latin typeface="Calibri"/>
                <a:cs typeface="Calibri"/>
              </a:rPr>
              <a:t>Children</a:t>
            </a:r>
            <a:r>
              <a:rPr sz="2000" spc="-15" dirty="0">
                <a:solidFill>
                  <a:srgbClr val="3E3E3E"/>
                </a:solidFill>
                <a:latin typeface="Calibri"/>
                <a:cs typeface="Calibri"/>
              </a:rPr>
              <a:t> </a:t>
            </a:r>
            <a:r>
              <a:rPr sz="2000" dirty="0">
                <a:solidFill>
                  <a:srgbClr val="3E3E3E"/>
                </a:solidFill>
                <a:latin typeface="Calibri"/>
                <a:cs typeface="Calibri"/>
              </a:rPr>
              <a:t>born</a:t>
            </a:r>
            <a:r>
              <a:rPr sz="2000" spc="-15" dirty="0">
                <a:solidFill>
                  <a:srgbClr val="3E3E3E"/>
                </a:solidFill>
                <a:latin typeface="Calibri"/>
                <a:cs typeface="Calibri"/>
              </a:rPr>
              <a:t> </a:t>
            </a:r>
            <a:r>
              <a:rPr sz="2000" dirty="0">
                <a:solidFill>
                  <a:srgbClr val="3E3E3E"/>
                </a:solidFill>
                <a:latin typeface="Calibri"/>
                <a:cs typeface="Calibri"/>
              </a:rPr>
              <a:t>to</a:t>
            </a:r>
            <a:r>
              <a:rPr sz="2000" spc="-20" dirty="0">
                <a:solidFill>
                  <a:srgbClr val="3E3E3E"/>
                </a:solidFill>
                <a:latin typeface="Calibri"/>
                <a:cs typeface="Calibri"/>
              </a:rPr>
              <a:t> </a:t>
            </a:r>
            <a:r>
              <a:rPr sz="2000" dirty="0">
                <a:solidFill>
                  <a:srgbClr val="3E3E3E"/>
                </a:solidFill>
                <a:latin typeface="Calibri"/>
                <a:cs typeface="Calibri"/>
              </a:rPr>
              <a:t>mothers</a:t>
            </a:r>
            <a:r>
              <a:rPr sz="2000" spc="-20" dirty="0">
                <a:solidFill>
                  <a:srgbClr val="3E3E3E"/>
                </a:solidFill>
                <a:latin typeface="Calibri"/>
                <a:cs typeface="Calibri"/>
              </a:rPr>
              <a:t> </a:t>
            </a:r>
            <a:r>
              <a:rPr sz="2000" dirty="0">
                <a:solidFill>
                  <a:srgbClr val="3E3E3E"/>
                </a:solidFill>
                <a:latin typeface="Calibri"/>
                <a:cs typeface="Calibri"/>
              </a:rPr>
              <a:t>on</a:t>
            </a:r>
            <a:r>
              <a:rPr sz="2000" spc="-20" dirty="0">
                <a:solidFill>
                  <a:srgbClr val="3E3E3E"/>
                </a:solidFill>
                <a:latin typeface="Calibri"/>
                <a:cs typeface="Calibri"/>
              </a:rPr>
              <a:t> </a:t>
            </a:r>
            <a:r>
              <a:rPr sz="2000" dirty="0">
                <a:solidFill>
                  <a:srgbClr val="3E3E3E"/>
                </a:solidFill>
                <a:latin typeface="Calibri"/>
                <a:cs typeface="Calibri"/>
              </a:rPr>
              <a:t>buprenorphine</a:t>
            </a:r>
            <a:r>
              <a:rPr sz="2000" spc="-5" dirty="0">
                <a:solidFill>
                  <a:srgbClr val="3E3E3E"/>
                </a:solidFill>
                <a:latin typeface="Calibri"/>
                <a:cs typeface="Calibri"/>
              </a:rPr>
              <a:t> </a:t>
            </a:r>
            <a:r>
              <a:rPr sz="2000" dirty="0">
                <a:solidFill>
                  <a:srgbClr val="3E3E3E"/>
                </a:solidFill>
                <a:latin typeface="Calibri"/>
                <a:cs typeface="Calibri"/>
              </a:rPr>
              <a:t>maintenance</a:t>
            </a:r>
            <a:r>
              <a:rPr sz="2000" spc="-25" dirty="0">
                <a:solidFill>
                  <a:srgbClr val="3E3E3E"/>
                </a:solidFill>
                <a:latin typeface="Calibri"/>
                <a:cs typeface="Calibri"/>
              </a:rPr>
              <a:t> </a:t>
            </a:r>
            <a:r>
              <a:rPr sz="2000" dirty="0">
                <a:solidFill>
                  <a:srgbClr val="3E3E3E"/>
                </a:solidFill>
                <a:latin typeface="Calibri"/>
                <a:cs typeface="Calibri"/>
              </a:rPr>
              <a:t>(n=25)</a:t>
            </a:r>
            <a:r>
              <a:rPr sz="2000" spc="-15" dirty="0">
                <a:solidFill>
                  <a:srgbClr val="3E3E3E"/>
                </a:solidFill>
                <a:latin typeface="Calibri"/>
                <a:cs typeface="Calibri"/>
              </a:rPr>
              <a:t> </a:t>
            </a:r>
            <a:r>
              <a:rPr sz="2000" dirty="0">
                <a:solidFill>
                  <a:srgbClr val="3E3E3E"/>
                </a:solidFill>
                <a:latin typeface="Calibri"/>
                <a:cs typeface="Calibri"/>
              </a:rPr>
              <a:t>completed</a:t>
            </a:r>
            <a:r>
              <a:rPr sz="2000" spc="-25" dirty="0">
                <a:solidFill>
                  <a:srgbClr val="3E3E3E"/>
                </a:solidFill>
                <a:latin typeface="Calibri"/>
                <a:cs typeface="Calibri"/>
              </a:rPr>
              <a:t> </a:t>
            </a:r>
            <a:r>
              <a:rPr sz="2000" dirty="0">
                <a:solidFill>
                  <a:srgbClr val="3E3E3E"/>
                </a:solidFill>
                <a:latin typeface="Calibri"/>
                <a:cs typeface="Calibri"/>
              </a:rPr>
              <a:t>neurobehavioral </a:t>
            </a:r>
            <a:r>
              <a:rPr sz="2000" spc="-25" dirty="0">
                <a:solidFill>
                  <a:srgbClr val="3E3E3E"/>
                </a:solidFill>
                <a:latin typeface="Calibri"/>
                <a:cs typeface="Calibri"/>
              </a:rPr>
              <a:t>t</a:t>
            </a:r>
            <a:r>
              <a:rPr sz="2000" spc="-5" dirty="0">
                <a:solidFill>
                  <a:srgbClr val="3E3E3E"/>
                </a:solidFill>
                <a:latin typeface="Calibri"/>
                <a:cs typeface="Calibri"/>
              </a:rPr>
              <a:t>e</a:t>
            </a:r>
            <a:r>
              <a:rPr sz="2000" spc="-30" dirty="0">
                <a:solidFill>
                  <a:srgbClr val="3E3E3E"/>
                </a:solidFill>
                <a:latin typeface="Calibri"/>
                <a:cs typeface="Calibri"/>
              </a:rPr>
              <a:t>s</a:t>
            </a:r>
            <a:r>
              <a:rPr sz="2000" dirty="0">
                <a:solidFill>
                  <a:srgbClr val="3E3E3E"/>
                </a:solidFill>
                <a:latin typeface="Calibri"/>
                <a:cs typeface="Calibri"/>
              </a:rPr>
              <a:t>t</a:t>
            </a:r>
            <a:r>
              <a:rPr sz="2000" spc="-5" dirty="0">
                <a:solidFill>
                  <a:srgbClr val="3E3E3E"/>
                </a:solidFill>
                <a:latin typeface="Calibri"/>
                <a:cs typeface="Calibri"/>
              </a:rPr>
              <a:t>i</a:t>
            </a:r>
            <a:r>
              <a:rPr sz="2000" dirty="0">
                <a:solidFill>
                  <a:srgbClr val="3E3E3E"/>
                </a:solidFill>
                <a:latin typeface="Calibri"/>
                <a:cs typeface="Calibri"/>
              </a:rPr>
              <a:t>ng</a:t>
            </a:r>
            <a:r>
              <a:rPr sz="2000" spc="5" dirty="0">
                <a:solidFill>
                  <a:srgbClr val="3E3E3E"/>
                </a:solidFill>
                <a:latin typeface="Calibri"/>
                <a:cs typeface="Calibri"/>
              </a:rPr>
              <a:t> </a:t>
            </a:r>
            <a:r>
              <a:rPr sz="1950" spc="7" baseline="25641" dirty="0">
                <a:solidFill>
                  <a:srgbClr val="3E3E3E"/>
                </a:solidFill>
                <a:latin typeface="Calibri"/>
                <a:cs typeface="Calibri"/>
              </a:rPr>
              <a:t>1</a:t>
            </a:r>
            <a:r>
              <a:rPr sz="1950" spc="15" baseline="25641" dirty="0">
                <a:solidFill>
                  <a:srgbClr val="3E3E3E"/>
                </a:solidFill>
                <a:latin typeface="Calibri"/>
                <a:cs typeface="Calibri"/>
              </a:rPr>
              <a:t>4</a:t>
            </a:r>
            <a:endParaRPr sz="1950" baseline="25641">
              <a:latin typeface="Calibri"/>
              <a:cs typeface="Calibri"/>
            </a:endParaRPr>
          </a:p>
          <a:p>
            <a:pPr marL="304800" indent="-182880">
              <a:lnSpc>
                <a:spcPct val="100000"/>
              </a:lnSpc>
              <a:spcBef>
                <a:spcPts val="165"/>
              </a:spcBef>
              <a:buClr>
                <a:srgbClr val="496F90"/>
              </a:buClr>
              <a:buFont typeface="Calibri"/>
              <a:buChar char="◦"/>
              <a:tabLst>
                <a:tab pos="305435" algn="l"/>
              </a:tabLst>
            </a:pPr>
            <a:r>
              <a:rPr sz="1800" spc="-5" dirty="0">
                <a:solidFill>
                  <a:srgbClr val="3E3E3E"/>
                </a:solidFill>
                <a:latin typeface="Calibri"/>
                <a:cs typeface="Calibri"/>
              </a:rPr>
              <a:t>E</a:t>
            </a:r>
            <a:r>
              <a:rPr sz="1800" spc="-10" dirty="0">
                <a:solidFill>
                  <a:srgbClr val="3E3E3E"/>
                </a:solidFill>
                <a:latin typeface="Calibri"/>
                <a:cs typeface="Calibri"/>
              </a:rPr>
              <a:t>l</a:t>
            </a:r>
            <a:r>
              <a:rPr sz="1800" spc="-20" dirty="0">
                <a:solidFill>
                  <a:srgbClr val="3E3E3E"/>
                </a:solidFill>
                <a:latin typeface="Calibri"/>
                <a:cs typeface="Calibri"/>
              </a:rPr>
              <a:t>e</a:t>
            </a:r>
            <a:r>
              <a:rPr sz="1800" spc="-35" dirty="0">
                <a:solidFill>
                  <a:srgbClr val="3E3E3E"/>
                </a:solidFill>
                <a:latin typeface="Calibri"/>
                <a:cs typeface="Calibri"/>
              </a:rPr>
              <a:t>v</a:t>
            </a:r>
            <a:r>
              <a:rPr sz="1800" spc="-15" dirty="0">
                <a:solidFill>
                  <a:srgbClr val="3E3E3E"/>
                </a:solidFill>
                <a:latin typeface="Calibri"/>
                <a:cs typeface="Calibri"/>
              </a:rPr>
              <a:t>a</a:t>
            </a:r>
            <a:r>
              <a:rPr sz="1800" spc="-40" dirty="0">
                <a:solidFill>
                  <a:srgbClr val="3E3E3E"/>
                </a:solidFill>
                <a:latin typeface="Calibri"/>
                <a:cs typeface="Calibri"/>
              </a:rPr>
              <a:t>t</a:t>
            </a:r>
            <a:r>
              <a:rPr sz="1800" spc="-10" dirty="0">
                <a:solidFill>
                  <a:srgbClr val="3E3E3E"/>
                </a:solidFill>
                <a:latin typeface="Calibri"/>
                <a:cs typeface="Calibri"/>
              </a:rPr>
              <a:t>e</a:t>
            </a:r>
            <a:r>
              <a:rPr sz="1800" dirty="0">
                <a:solidFill>
                  <a:srgbClr val="3E3E3E"/>
                </a:solidFill>
                <a:latin typeface="Calibri"/>
                <a:cs typeface="Calibri"/>
              </a:rPr>
              <a:t>d </a:t>
            </a:r>
            <a:r>
              <a:rPr sz="1800" spc="-5" dirty="0">
                <a:solidFill>
                  <a:srgbClr val="3E3E3E"/>
                </a:solidFill>
                <a:latin typeface="Calibri"/>
                <a:cs typeface="Calibri"/>
              </a:rPr>
              <a:t>l</a:t>
            </a:r>
            <a:r>
              <a:rPr sz="1800" spc="-20" dirty="0">
                <a:solidFill>
                  <a:srgbClr val="3E3E3E"/>
                </a:solidFill>
                <a:latin typeface="Calibri"/>
                <a:cs typeface="Calibri"/>
              </a:rPr>
              <a:t>ev</a:t>
            </a:r>
            <a:r>
              <a:rPr sz="1800" spc="-10" dirty="0">
                <a:solidFill>
                  <a:srgbClr val="3E3E3E"/>
                </a:solidFill>
                <a:latin typeface="Calibri"/>
                <a:cs typeface="Calibri"/>
              </a:rPr>
              <a:t>e</a:t>
            </a:r>
            <a:r>
              <a:rPr sz="1800" spc="-5" dirty="0">
                <a:solidFill>
                  <a:srgbClr val="3E3E3E"/>
                </a:solidFill>
                <a:latin typeface="Calibri"/>
                <a:cs typeface="Calibri"/>
              </a:rPr>
              <a:t>l</a:t>
            </a:r>
            <a:r>
              <a:rPr sz="1800" dirty="0">
                <a:solidFill>
                  <a:srgbClr val="3E3E3E"/>
                </a:solidFill>
                <a:latin typeface="Calibri"/>
                <a:cs typeface="Calibri"/>
              </a:rPr>
              <a:t>s</a:t>
            </a:r>
            <a:r>
              <a:rPr sz="1800" spc="5" dirty="0">
                <a:solidFill>
                  <a:srgbClr val="3E3E3E"/>
                </a:solidFill>
                <a:latin typeface="Calibri"/>
                <a:cs typeface="Calibri"/>
              </a:rPr>
              <a:t> </a:t>
            </a:r>
            <a:r>
              <a:rPr sz="1800" spc="-5" dirty="0">
                <a:solidFill>
                  <a:srgbClr val="3E3E3E"/>
                </a:solidFill>
                <a:latin typeface="Calibri"/>
                <a:cs typeface="Calibri"/>
              </a:rPr>
              <a:t>o</a:t>
            </a:r>
            <a:r>
              <a:rPr sz="1800" dirty="0">
                <a:solidFill>
                  <a:srgbClr val="3E3E3E"/>
                </a:solidFill>
                <a:latin typeface="Calibri"/>
                <a:cs typeface="Calibri"/>
              </a:rPr>
              <a:t>f</a:t>
            </a:r>
            <a:r>
              <a:rPr sz="1800" spc="15" dirty="0">
                <a:solidFill>
                  <a:srgbClr val="3E3E3E"/>
                </a:solidFill>
                <a:latin typeface="Calibri"/>
                <a:cs typeface="Calibri"/>
              </a:rPr>
              <a:t> </a:t>
            </a:r>
            <a:r>
              <a:rPr sz="1800" spc="-35" dirty="0">
                <a:solidFill>
                  <a:srgbClr val="3E3E3E"/>
                </a:solidFill>
                <a:latin typeface="Calibri"/>
                <a:cs typeface="Calibri"/>
              </a:rPr>
              <a:t>h</a:t>
            </a:r>
            <a:r>
              <a:rPr sz="1800" spc="-10" dirty="0">
                <a:solidFill>
                  <a:srgbClr val="3E3E3E"/>
                </a:solidFill>
                <a:latin typeface="Calibri"/>
                <a:cs typeface="Calibri"/>
              </a:rPr>
              <a:t>y</a:t>
            </a:r>
            <a:r>
              <a:rPr sz="1800" dirty="0">
                <a:solidFill>
                  <a:srgbClr val="3E3E3E"/>
                </a:solidFill>
                <a:latin typeface="Calibri"/>
                <a:cs typeface="Calibri"/>
              </a:rPr>
              <a:t>p</a:t>
            </a:r>
            <a:r>
              <a:rPr sz="1800" spc="-10" dirty="0">
                <a:solidFill>
                  <a:srgbClr val="3E3E3E"/>
                </a:solidFill>
                <a:latin typeface="Calibri"/>
                <a:cs typeface="Calibri"/>
              </a:rPr>
              <a:t>e</a:t>
            </a:r>
            <a:r>
              <a:rPr sz="1800" spc="-50" dirty="0">
                <a:solidFill>
                  <a:srgbClr val="3E3E3E"/>
                </a:solidFill>
                <a:latin typeface="Calibri"/>
                <a:cs typeface="Calibri"/>
              </a:rPr>
              <a:t>r</a:t>
            </a:r>
            <a:r>
              <a:rPr sz="1800" dirty="0">
                <a:solidFill>
                  <a:srgbClr val="3E3E3E"/>
                </a:solidFill>
                <a:latin typeface="Calibri"/>
                <a:cs typeface="Calibri"/>
              </a:rPr>
              <a:t>a</a:t>
            </a:r>
            <a:r>
              <a:rPr sz="1800" spc="-20" dirty="0">
                <a:solidFill>
                  <a:srgbClr val="3E3E3E"/>
                </a:solidFill>
                <a:latin typeface="Calibri"/>
                <a:cs typeface="Calibri"/>
              </a:rPr>
              <a:t>c</a:t>
            </a:r>
            <a:r>
              <a:rPr sz="1800" spc="-15" dirty="0">
                <a:solidFill>
                  <a:srgbClr val="3E3E3E"/>
                </a:solidFill>
                <a:latin typeface="Calibri"/>
                <a:cs typeface="Calibri"/>
              </a:rPr>
              <a:t>t</a:t>
            </a:r>
            <a:r>
              <a:rPr sz="1800" spc="-5" dirty="0">
                <a:solidFill>
                  <a:srgbClr val="3E3E3E"/>
                </a:solidFill>
                <a:latin typeface="Calibri"/>
                <a:cs typeface="Calibri"/>
              </a:rPr>
              <a:t>i</a:t>
            </a:r>
            <a:r>
              <a:rPr sz="1800" spc="-10" dirty="0">
                <a:solidFill>
                  <a:srgbClr val="3E3E3E"/>
                </a:solidFill>
                <a:latin typeface="Calibri"/>
                <a:cs typeface="Calibri"/>
              </a:rPr>
              <a:t>v</a:t>
            </a:r>
            <a:r>
              <a:rPr sz="1800" spc="-5" dirty="0">
                <a:solidFill>
                  <a:srgbClr val="3E3E3E"/>
                </a:solidFill>
                <a:latin typeface="Calibri"/>
                <a:cs typeface="Calibri"/>
              </a:rPr>
              <a:t>i</a:t>
            </a:r>
            <a:r>
              <a:rPr sz="1800" spc="-15" dirty="0">
                <a:solidFill>
                  <a:srgbClr val="3E3E3E"/>
                </a:solidFill>
                <a:latin typeface="Calibri"/>
                <a:cs typeface="Calibri"/>
              </a:rPr>
              <a:t>t</a:t>
            </a:r>
            <a:r>
              <a:rPr sz="1800" spc="-145" dirty="0">
                <a:solidFill>
                  <a:srgbClr val="3E3E3E"/>
                </a:solidFill>
                <a:latin typeface="Calibri"/>
                <a:cs typeface="Calibri"/>
              </a:rPr>
              <a:t>y</a:t>
            </a:r>
            <a:r>
              <a:rPr sz="1800" spc="-5" dirty="0">
                <a:solidFill>
                  <a:srgbClr val="3E3E3E"/>
                </a:solidFill>
                <a:latin typeface="Calibri"/>
                <a:cs typeface="Calibri"/>
              </a:rPr>
              <a:t>,</a:t>
            </a:r>
            <a:r>
              <a:rPr sz="1800" spc="20" dirty="0">
                <a:solidFill>
                  <a:srgbClr val="3E3E3E"/>
                </a:solidFill>
                <a:latin typeface="Calibri"/>
                <a:cs typeface="Calibri"/>
              </a:rPr>
              <a:t> </a:t>
            </a:r>
            <a:r>
              <a:rPr sz="1800" spc="-5" dirty="0">
                <a:solidFill>
                  <a:srgbClr val="3E3E3E"/>
                </a:solidFill>
                <a:latin typeface="Calibri"/>
                <a:cs typeface="Calibri"/>
              </a:rPr>
              <a:t>i</a:t>
            </a:r>
            <a:r>
              <a:rPr sz="1800" spc="-15" dirty="0">
                <a:solidFill>
                  <a:srgbClr val="3E3E3E"/>
                </a:solidFill>
                <a:latin typeface="Calibri"/>
                <a:cs typeface="Calibri"/>
              </a:rPr>
              <a:t>m</a:t>
            </a:r>
            <a:r>
              <a:rPr sz="1800" dirty="0">
                <a:solidFill>
                  <a:srgbClr val="3E3E3E"/>
                </a:solidFill>
                <a:latin typeface="Calibri"/>
                <a:cs typeface="Calibri"/>
              </a:rPr>
              <a:t>pu</a:t>
            </a:r>
            <a:r>
              <a:rPr sz="1800" spc="-5" dirty="0">
                <a:solidFill>
                  <a:srgbClr val="3E3E3E"/>
                </a:solidFill>
                <a:latin typeface="Calibri"/>
                <a:cs typeface="Calibri"/>
              </a:rPr>
              <a:t>l</a:t>
            </a:r>
            <a:r>
              <a:rPr sz="1800" dirty="0">
                <a:solidFill>
                  <a:srgbClr val="3E3E3E"/>
                </a:solidFill>
                <a:latin typeface="Calibri"/>
                <a:cs typeface="Calibri"/>
              </a:rPr>
              <a:t>s</a:t>
            </a:r>
            <a:r>
              <a:rPr sz="1800" spc="-5" dirty="0">
                <a:solidFill>
                  <a:srgbClr val="3E3E3E"/>
                </a:solidFill>
                <a:latin typeface="Calibri"/>
                <a:cs typeface="Calibri"/>
              </a:rPr>
              <a:t>i</a:t>
            </a:r>
            <a:r>
              <a:rPr sz="1800" spc="-10" dirty="0">
                <a:solidFill>
                  <a:srgbClr val="3E3E3E"/>
                </a:solidFill>
                <a:latin typeface="Calibri"/>
                <a:cs typeface="Calibri"/>
              </a:rPr>
              <a:t>v</a:t>
            </a:r>
            <a:r>
              <a:rPr sz="1800" spc="-5" dirty="0">
                <a:solidFill>
                  <a:srgbClr val="3E3E3E"/>
                </a:solidFill>
                <a:latin typeface="Calibri"/>
                <a:cs typeface="Calibri"/>
              </a:rPr>
              <a:t>i</a:t>
            </a:r>
            <a:r>
              <a:rPr sz="1800" spc="-15" dirty="0">
                <a:solidFill>
                  <a:srgbClr val="3E3E3E"/>
                </a:solidFill>
                <a:latin typeface="Calibri"/>
                <a:cs typeface="Calibri"/>
              </a:rPr>
              <a:t>t</a:t>
            </a:r>
            <a:r>
              <a:rPr sz="1800" spc="-145" dirty="0">
                <a:solidFill>
                  <a:srgbClr val="3E3E3E"/>
                </a:solidFill>
                <a:latin typeface="Calibri"/>
                <a:cs typeface="Calibri"/>
              </a:rPr>
              <a:t>y</a:t>
            </a:r>
            <a:r>
              <a:rPr sz="1800" spc="-5" dirty="0">
                <a:solidFill>
                  <a:srgbClr val="3E3E3E"/>
                </a:solidFill>
                <a:latin typeface="Calibri"/>
                <a:cs typeface="Calibri"/>
              </a:rPr>
              <a:t>,</a:t>
            </a:r>
            <a:r>
              <a:rPr sz="1800" spc="5" dirty="0">
                <a:solidFill>
                  <a:srgbClr val="3E3E3E"/>
                </a:solidFill>
                <a:latin typeface="Calibri"/>
                <a:cs typeface="Calibri"/>
              </a:rPr>
              <a:t> </a:t>
            </a:r>
            <a:r>
              <a:rPr sz="1800" spc="-15" dirty="0">
                <a:solidFill>
                  <a:srgbClr val="3E3E3E"/>
                </a:solidFill>
                <a:latin typeface="Calibri"/>
                <a:cs typeface="Calibri"/>
              </a:rPr>
              <a:t>a</a:t>
            </a:r>
            <a:r>
              <a:rPr sz="1800" spc="-40" dirty="0">
                <a:solidFill>
                  <a:srgbClr val="3E3E3E"/>
                </a:solidFill>
                <a:latin typeface="Calibri"/>
                <a:cs typeface="Calibri"/>
              </a:rPr>
              <a:t>tt</a:t>
            </a:r>
            <a:r>
              <a:rPr sz="1800" spc="-10" dirty="0">
                <a:solidFill>
                  <a:srgbClr val="3E3E3E"/>
                </a:solidFill>
                <a:latin typeface="Calibri"/>
                <a:cs typeface="Calibri"/>
              </a:rPr>
              <a:t>en</a:t>
            </a:r>
            <a:r>
              <a:rPr sz="1800" spc="-15" dirty="0">
                <a:solidFill>
                  <a:srgbClr val="3E3E3E"/>
                </a:solidFill>
                <a:latin typeface="Calibri"/>
                <a:cs typeface="Calibri"/>
              </a:rPr>
              <a:t>t</a:t>
            </a:r>
            <a:r>
              <a:rPr sz="1800" spc="-5" dirty="0">
                <a:solidFill>
                  <a:srgbClr val="3E3E3E"/>
                </a:solidFill>
                <a:latin typeface="Calibri"/>
                <a:cs typeface="Calibri"/>
              </a:rPr>
              <a:t>io</a:t>
            </a:r>
            <a:r>
              <a:rPr sz="1800" dirty="0">
                <a:solidFill>
                  <a:srgbClr val="3E3E3E"/>
                </a:solidFill>
                <a:latin typeface="Calibri"/>
                <a:cs typeface="Calibri"/>
              </a:rPr>
              <a:t>n</a:t>
            </a:r>
            <a:r>
              <a:rPr sz="1800" spc="15" dirty="0">
                <a:solidFill>
                  <a:srgbClr val="3E3E3E"/>
                </a:solidFill>
                <a:latin typeface="Calibri"/>
                <a:cs typeface="Calibri"/>
              </a:rPr>
              <a:t> </a:t>
            </a:r>
            <a:r>
              <a:rPr sz="1800" dirty="0">
                <a:solidFill>
                  <a:srgbClr val="3E3E3E"/>
                </a:solidFill>
                <a:latin typeface="Calibri"/>
                <a:cs typeface="Calibri"/>
              </a:rPr>
              <a:t>p</a:t>
            </a:r>
            <a:r>
              <a:rPr sz="1800" spc="-40" dirty="0">
                <a:solidFill>
                  <a:srgbClr val="3E3E3E"/>
                </a:solidFill>
                <a:latin typeface="Calibri"/>
                <a:cs typeface="Calibri"/>
              </a:rPr>
              <a:t>r</a:t>
            </a:r>
            <a:r>
              <a:rPr sz="1800" spc="-5" dirty="0">
                <a:solidFill>
                  <a:srgbClr val="3E3E3E"/>
                </a:solidFill>
                <a:latin typeface="Calibri"/>
                <a:cs typeface="Calibri"/>
              </a:rPr>
              <a:t>o</a:t>
            </a:r>
            <a:r>
              <a:rPr sz="1800" dirty="0">
                <a:solidFill>
                  <a:srgbClr val="3E3E3E"/>
                </a:solidFill>
                <a:latin typeface="Calibri"/>
                <a:cs typeface="Calibri"/>
              </a:rPr>
              <a:t>b</a:t>
            </a:r>
            <a:r>
              <a:rPr sz="1800" spc="-5" dirty="0">
                <a:solidFill>
                  <a:srgbClr val="3E3E3E"/>
                </a:solidFill>
                <a:latin typeface="Calibri"/>
                <a:cs typeface="Calibri"/>
              </a:rPr>
              <a:t>l</a:t>
            </a:r>
            <a:r>
              <a:rPr sz="1800" spc="-15" dirty="0">
                <a:solidFill>
                  <a:srgbClr val="3E3E3E"/>
                </a:solidFill>
                <a:latin typeface="Calibri"/>
                <a:cs typeface="Calibri"/>
              </a:rPr>
              <a:t>em</a:t>
            </a:r>
            <a:r>
              <a:rPr sz="1800" dirty="0">
                <a:solidFill>
                  <a:srgbClr val="3E3E3E"/>
                </a:solidFill>
                <a:latin typeface="Calibri"/>
                <a:cs typeface="Calibri"/>
              </a:rPr>
              <a:t>s</a:t>
            </a:r>
            <a:endParaRPr sz="1800">
              <a:latin typeface="Calibri"/>
              <a:cs typeface="Calibri"/>
            </a:endParaRPr>
          </a:p>
        </p:txBody>
      </p:sp>
    </p:spTree>
    <p:extLst>
      <p:ext uri="{BB962C8B-B14F-4D97-AF65-F5344CB8AC3E}">
        <p14:creationId xmlns:p14="http://schemas.microsoft.com/office/powerpoint/2010/main" val="33797321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9AA9F65-94B8-41A5-A7FF-23D2CFB116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12">
            <a:extLst>
              <a:ext uri="{FF2B5EF4-FFF2-40B4-BE49-F238E27FC236}">
                <a16:creationId xmlns:a16="http://schemas.microsoft.com/office/drawing/2014/main" id="{7E8B0F8E-3F6C-4541-B9C1-774D80A088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14">
            <a:extLst>
              <a:ext uri="{FF2B5EF4-FFF2-40B4-BE49-F238E27FC236}">
                <a16:creationId xmlns:a16="http://schemas.microsoft.com/office/drawing/2014/main" id="{7A45F5BC-32D1-41CD-B270-C46F18CA1A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16">
            <a:extLst>
              <a:ext uri="{FF2B5EF4-FFF2-40B4-BE49-F238E27FC236}">
                <a16:creationId xmlns:a16="http://schemas.microsoft.com/office/drawing/2014/main" id="{5BB74D4E-F243-4A10-813D-500A140253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18">
            <a:extLst>
              <a:ext uri="{FF2B5EF4-FFF2-40B4-BE49-F238E27FC236}">
                <a16:creationId xmlns:a16="http://schemas.microsoft.com/office/drawing/2014/main" id="{D70130DC-F780-43D2-B26A-92EACD7895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E68438F-B6F8-6B4F-BED0-68E10055D410}"/>
              </a:ext>
            </a:extLst>
          </p:cNvPr>
          <p:cNvSpPr>
            <a:spLocks noGrp="1"/>
          </p:cNvSpPr>
          <p:nvPr>
            <p:ph type="title" idx="4294967295"/>
          </p:nvPr>
        </p:nvSpPr>
        <p:spPr>
          <a:xfrm>
            <a:off x="581192" y="641653"/>
            <a:ext cx="11029616" cy="1095560"/>
          </a:xfrm>
        </p:spPr>
        <p:txBody>
          <a:bodyPr vert="horz" lIns="91440" tIns="45720" rIns="91440" bIns="45720" rtlCol="0" anchor="t">
            <a:normAutofit/>
          </a:bodyPr>
          <a:lstStyle/>
          <a:p>
            <a:pPr algn="ctr"/>
            <a:r>
              <a:rPr lang="en-US" dirty="0">
                <a:solidFill>
                  <a:schemeClr val="accent2"/>
                </a:solidFill>
              </a:rPr>
              <a:t>Childhood  trauma and signs of its impact</a:t>
            </a:r>
            <a:br>
              <a:rPr lang="en-US" dirty="0">
                <a:solidFill>
                  <a:schemeClr val="accent2"/>
                </a:solidFill>
              </a:rPr>
            </a:br>
            <a:r>
              <a:rPr lang="en-US" dirty="0">
                <a:solidFill>
                  <a:schemeClr val="accent2"/>
                </a:solidFill>
              </a:rPr>
              <a:t> on young children</a:t>
            </a:r>
          </a:p>
        </p:txBody>
      </p:sp>
      <p:sp>
        <p:nvSpPr>
          <p:cNvPr id="21" name="Rectangle 20">
            <a:extLst>
              <a:ext uri="{FF2B5EF4-FFF2-40B4-BE49-F238E27FC236}">
                <a16:creationId xmlns:a16="http://schemas.microsoft.com/office/drawing/2014/main" id="{17676E0E-5B44-4166-8EDD-CFDBAC622C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3" y="457201"/>
            <a:ext cx="11298933"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8D5ACBEC-6FD1-3B42-BDCB-78AA5AE36CD1}"/>
              </a:ext>
            </a:extLst>
          </p:cNvPr>
          <p:cNvSpPr>
            <a:spLocks noGrp="1"/>
          </p:cNvSpPr>
          <p:nvPr>
            <p:ph idx="4294967295"/>
          </p:nvPr>
        </p:nvSpPr>
        <p:spPr>
          <a:xfrm>
            <a:off x="581192" y="1879600"/>
            <a:ext cx="11029615" cy="3979200"/>
          </a:xfrm>
        </p:spPr>
        <p:txBody>
          <a:bodyPr vert="horz" lIns="91440" tIns="45720" rIns="91440" bIns="45720" rtlCol="0" anchor="ctr">
            <a:normAutofit/>
          </a:bodyPr>
          <a:lstStyle/>
          <a:p>
            <a:pPr>
              <a:lnSpc>
                <a:spcPct val="90000"/>
              </a:lnSpc>
            </a:pPr>
            <a:r>
              <a:rPr lang="en-US" sz="2200" dirty="0">
                <a:solidFill>
                  <a:schemeClr val="accent2">
                    <a:lumMod val="50000"/>
                  </a:schemeClr>
                </a:solidFill>
              </a:rPr>
              <a:t>Physical Abuse</a:t>
            </a:r>
          </a:p>
          <a:p>
            <a:pPr>
              <a:lnSpc>
                <a:spcPct val="90000"/>
              </a:lnSpc>
            </a:pPr>
            <a:r>
              <a:rPr lang="en-US" sz="2200" dirty="0">
                <a:solidFill>
                  <a:schemeClr val="accent2">
                    <a:lumMod val="50000"/>
                  </a:schemeClr>
                </a:solidFill>
              </a:rPr>
              <a:t>Physical Neglect</a:t>
            </a:r>
          </a:p>
          <a:p>
            <a:pPr>
              <a:lnSpc>
                <a:spcPct val="90000"/>
              </a:lnSpc>
            </a:pPr>
            <a:r>
              <a:rPr lang="en-US" sz="2200" dirty="0">
                <a:solidFill>
                  <a:schemeClr val="accent2">
                    <a:lumMod val="50000"/>
                  </a:schemeClr>
                </a:solidFill>
              </a:rPr>
              <a:t>Emotional neglect</a:t>
            </a:r>
          </a:p>
          <a:p>
            <a:pPr>
              <a:lnSpc>
                <a:spcPct val="90000"/>
              </a:lnSpc>
            </a:pPr>
            <a:r>
              <a:rPr lang="en-US" sz="2200" dirty="0">
                <a:solidFill>
                  <a:schemeClr val="accent2">
                    <a:lumMod val="50000"/>
                  </a:schemeClr>
                </a:solidFill>
              </a:rPr>
              <a:t>Sexual Abuse</a:t>
            </a:r>
          </a:p>
          <a:p>
            <a:pPr>
              <a:lnSpc>
                <a:spcPct val="90000"/>
              </a:lnSpc>
            </a:pPr>
            <a:r>
              <a:rPr lang="en-US" sz="2200" dirty="0">
                <a:solidFill>
                  <a:schemeClr val="accent2">
                    <a:lumMod val="50000"/>
                  </a:schemeClr>
                </a:solidFill>
              </a:rPr>
              <a:t>Parental Divorce</a:t>
            </a:r>
          </a:p>
          <a:p>
            <a:pPr>
              <a:lnSpc>
                <a:spcPct val="90000"/>
              </a:lnSpc>
            </a:pPr>
            <a:r>
              <a:rPr lang="en-US" sz="2200" dirty="0">
                <a:solidFill>
                  <a:schemeClr val="accent2">
                    <a:lumMod val="50000"/>
                  </a:schemeClr>
                </a:solidFill>
              </a:rPr>
              <a:t>Domestic violence</a:t>
            </a:r>
          </a:p>
          <a:p>
            <a:pPr>
              <a:lnSpc>
                <a:spcPct val="90000"/>
              </a:lnSpc>
            </a:pPr>
            <a:r>
              <a:rPr lang="en-US" sz="2200" dirty="0">
                <a:solidFill>
                  <a:schemeClr val="accent2">
                    <a:lumMod val="50000"/>
                  </a:schemeClr>
                </a:solidFill>
              </a:rPr>
              <a:t>Substance abuse</a:t>
            </a:r>
          </a:p>
          <a:p>
            <a:pPr>
              <a:lnSpc>
                <a:spcPct val="90000"/>
              </a:lnSpc>
            </a:pPr>
            <a:r>
              <a:rPr lang="en-US" sz="2200" dirty="0">
                <a:solidFill>
                  <a:schemeClr val="accent2">
                    <a:lumMod val="50000"/>
                  </a:schemeClr>
                </a:solidFill>
              </a:rPr>
              <a:t>Suicide attempt of family member</a:t>
            </a:r>
          </a:p>
          <a:p>
            <a:pPr>
              <a:lnSpc>
                <a:spcPct val="90000"/>
              </a:lnSpc>
            </a:pPr>
            <a:r>
              <a:rPr lang="en-US" sz="2200" dirty="0">
                <a:solidFill>
                  <a:schemeClr val="accent2">
                    <a:lumMod val="50000"/>
                  </a:schemeClr>
                </a:solidFill>
              </a:rPr>
              <a:t>Imprisonment of family member</a:t>
            </a:r>
          </a:p>
        </p:txBody>
      </p:sp>
      <p:sp>
        <p:nvSpPr>
          <p:cNvPr id="6" name="Right Brace 5">
            <a:extLst>
              <a:ext uri="{FF2B5EF4-FFF2-40B4-BE49-F238E27FC236}">
                <a16:creationId xmlns:a16="http://schemas.microsoft.com/office/drawing/2014/main" id="{55CAB1E2-3E74-464A-88DC-4547DF3E442D}"/>
              </a:ext>
            </a:extLst>
          </p:cNvPr>
          <p:cNvSpPr/>
          <p:nvPr/>
        </p:nvSpPr>
        <p:spPr>
          <a:xfrm>
            <a:off x="4963884" y="1879600"/>
            <a:ext cx="1524001" cy="3979200"/>
          </a:xfrm>
          <a:prstGeom prst="rightBrace">
            <a:avLst>
              <a:gd name="adj1" fmla="val 8333"/>
              <a:gd name="adj2" fmla="val 51845"/>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TextBox 6">
            <a:extLst>
              <a:ext uri="{FF2B5EF4-FFF2-40B4-BE49-F238E27FC236}">
                <a16:creationId xmlns:a16="http://schemas.microsoft.com/office/drawing/2014/main" id="{95DCA185-835E-0A47-9D42-A5EA63AF45C4}"/>
              </a:ext>
            </a:extLst>
          </p:cNvPr>
          <p:cNvSpPr txBox="1"/>
          <p:nvPr/>
        </p:nvSpPr>
        <p:spPr>
          <a:xfrm>
            <a:off x="6947211" y="2745015"/>
            <a:ext cx="3690257" cy="1938992"/>
          </a:xfrm>
          <a:prstGeom prst="rect">
            <a:avLst/>
          </a:prstGeom>
          <a:noFill/>
        </p:spPr>
        <p:txBody>
          <a:bodyPr wrap="square" rtlCol="0">
            <a:spAutoFit/>
          </a:bodyPr>
          <a:lstStyle/>
          <a:p>
            <a:pPr marL="285750" indent="-285750">
              <a:buFont typeface="Arial" panose="020B0604020202020204" pitchFamily="34" charset="0"/>
              <a:buChar char="•"/>
            </a:pPr>
            <a:r>
              <a:rPr lang="en-US" sz="2400" dirty="0"/>
              <a:t>Regulation Issues (sleeping and eating)</a:t>
            </a:r>
          </a:p>
          <a:p>
            <a:pPr marL="285750" indent="-285750">
              <a:buFont typeface="Arial" panose="020B0604020202020204" pitchFamily="34" charset="0"/>
              <a:buChar char="•"/>
            </a:pPr>
            <a:r>
              <a:rPr lang="en-US" sz="2400" dirty="0"/>
              <a:t>Increased anxiety</a:t>
            </a:r>
          </a:p>
          <a:p>
            <a:pPr marL="285750" indent="-285750">
              <a:buFont typeface="Arial" panose="020B0604020202020204" pitchFamily="34" charset="0"/>
              <a:buChar char="•"/>
            </a:pPr>
            <a:r>
              <a:rPr lang="en-US" sz="2400" dirty="0"/>
              <a:t>Aggression</a:t>
            </a:r>
          </a:p>
          <a:p>
            <a:pPr marL="285750" indent="-285750">
              <a:buFont typeface="Arial" panose="020B0604020202020204" pitchFamily="34" charset="0"/>
              <a:buChar char="•"/>
            </a:pPr>
            <a:r>
              <a:rPr lang="en-US" sz="2400" dirty="0"/>
              <a:t>Hyperactivity</a:t>
            </a:r>
          </a:p>
        </p:txBody>
      </p:sp>
    </p:spTree>
    <p:extLst>
      <p:ext uri="{BB962C8B-B14F-4D97-AF65-F5344CB8AC3E}">
        <p14:creationId xmlns:p14="http://schemas.microsoft.com/office/powerpoint/2010/main" val="30198501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86DBB7-DF36-7548-A367-8CCED45F6457}"/>
              </a:ext>
            </a:extLst>
          </p:cNvPr>
          <p:cNvSpPr>
            <a:spLocks noGrp="1"/>
          </p:cNvSpPr>
          <p:nvPr>
            <p:ph type="title"/>
          </p:nvPr>
        </p:nvSpPr>
        <p:spPr/>
        <p:txBody>
          <a:bodyPr/>
          <a:lstStyle/>
          <a:p>
            <a:pPr algn="ctr"/>
            <a:r>
              <a:rPr lang="en-US" dirty="0"/>
              <a:t>Family assessment to determine support needs</a:t>
            </a:r>
          </a:p>
        </p:txBody>
      </p:sp>
      <p:sp>
        <p:nvSpPr>
          <p:cNvPr id="3" name="Content Placeholder 2">
            <a:extLst>
              <a:ext uri="{FF2B5EF4-FFF2-40B4-BE49-F238E27FC236}">
                <a16:creationId xmlns:a16="http://schemas.microsoft.com/office/drawing/2014/main" id="{C39CA889-4946-5E4E-B764-8E65A6800C15}"/>
              </a:ext>
            </a:extLst>
          </p:cNvPr>
          <p:cNvSpPr>
            <a:spLocks noGrp="1"/>
          </p:cNvSpPr>
          <p:nvPr>
            <p:ph idx="1"/>
          </p:nvPr>
        </p:nvSpPr>
        <p:spPr/>
        <p:txBody>
          <a:bodyPr>
            <a:normAutofit/>
          </a:bodyPr>
          <a:lstStyle/>
          <a:p>
            <a:r>
              <a:rPr lang="en-US" dirty="0"/>
              <a:t>Family/Caregiver Interview</a:t>
            </a:r>
          </a:p>
          <a:p>
            <a:pPr lvl="1"/>
            <a:r>
              <a:rPr lang="en-US" dirty="0"/>
              <a:t>Considerations</a:t>
            </a:r>
          </a:p>
          <a:p>
            <a:pPr lvl="2"/>
            <a:r>
              <a:rPr lang="en-US" dirty="0"/>
              <a:t>Purpose of interview (i.e., Determine needs of family? Identify goals for child? Determine family’s perception of child’s progress)</a:t>
            </a:r>
          </a:p>
          <a:p>
            <a:pPr lvl="2"/>
            <a:r>
              <a:rPr lang="en-US" dirty="0"/>
              <a:t>Effective communication strategies</a:t>
            </a:r>
          </a:p>
          <a:p>
            <a:pPr lvl="3"/>
            <a:r>
              <a:rPr lang="en-US" dirty="0"/>
              <a:t>Signaling openness </a:t>
            </a:r>
          </a:p>
          <a:p>
            <a:pPr lvl="3"/>
            <a:r>
              <a:rPr lang="en-US" dirty="0"/>
              <a:t>Reflecting message</a:t>
            </a:r>
          </a:p>
          <a:p>
            <a:pPr lvl="3"/>
            <a:r>
              <a:rPr lang="en-US" dirty="0"/>
              <a:t>Intentional inquiry</a:t>
            </a:r>
          </a:p>
          <a:p>
            <a:pPr lvl="3"/>
            <a:r>
              <a:rPr lang="en-US" dirty="0"/>
              <a:t>Influencing skills</a:t>
            </a:r>
          </a:p>
          <a:p>
            <a:pPr lvl="1"/>
            <a:r>
              <a:rPr lang="en-US" dirty="0"/>
              <a:t>Methods</a:t>
            </a:r>
          </a:p>
          <a:p>
            <a:pPr lvl="2"/>
            <a:r>
              <a:rPr lang="en-US" dirty="0"/>
              <a:t>Routines based</a:t>
            </a:r>
          </a:p>
          <a:p>
            <a:pPr lvl="2"/>
            <a:r>
              <a:rPr lang="en-US" dirty="0"/>
              <a:t>Skills based </a:t>
            </a:r>
          </a:p>
        </p:txBody>
      </p:sp>
    </p:spTree>
    <p:extLst>
      <p:ext uri="{BB962C8B-B14F-4D97-AF65-F5344CB8AC3E}">
        <p14:creationId xmlns:p14="http://schemas.microsoft.com/office/powerpoint/2010/main" val="35573798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60020" y="5271515"/>
            <a:ext cx="937259" cy="1030223"/>
          </a:xfrm>
          <a:prstGeom prst="rect">
            <a:avLst/>
          </a:prstGeom>
          <a:blipFill>
            <a:blip r:embed="rId3" cstate="print"/>
            <a:stretch>
              <a:fillRect/>
            </a:stretch>
          </a:blipFill>
        </p:spPr>
        <p:txBody>
          <a:bodyPr wrap="square" lIns="0" tIns="0" rIns="0" bIns="0" rtlCol="0"/>
          <a:lstStyle/>
          <a:p>
            <a:endParaRPr/>
          </a:p>
        </p:txBody>
      </p:sp>
      <p:sp>
        <p:nvSpPr>
          <p:cNvPr id="3" name="object 3"/>
          <p:cNvSpPr txBox="1">
            <a:spLocks noGrp="1"/>
          </p:cNvSpPr>
          <p:nvPr>
            <p:ph type="title"/>
          </p:nvPr>
        </p:nvSpPr>
        <p:spPr>
          <a:prstGeom prst="rect">
            <a:avLst/>
          </a:prstGeom>
        </p:spPr>
        <p:txBody>
          <a:bodyPr vert="horz" wrap="square" lIns="0" tIns="621791" rIns="0" bIns="0" rtlCol="0">
            <a:spAutoFit/>
          </a:bodyPr>
          <a:lstStyle/>
          <a:p>
            <a:pPr marL="173990">
              <a:lnSpc>
                <a:spcPct val="100000"/>
              </a:lnSpc>
              <a:tabLst>
                <a:tab pos="2705735" algn="l"/>
                <a:tab pos="10140315" algn="l"/>
              </a:tabLst>
            </a:pPr>
            <a:r>
              <a:rPr dirty="0"/>
              <a:t> 	</a:t>
            </a:r>
            <a:r>
              <a:rPr spc="-75" dirty="0"/>
              <a:t>V</a:t>
            </a:r>
            <a:r>
              <a:rPr spc="-70" dirty="0"/>
              <a:t>i</a:t>
            </a:r>
            <a:r>
              <a:rPr spc="-65" dirty="0"/>
              <a:t>s</a:t>
            </a:r>
            <a:r>
              <a:rPr spc="-70" dirty="0"/>
              <a:t>i</a:t>
            </a:r>
            <a:r>
              <a:rPr spc="-50" dirty="0"/>
              <a:t>on</a:t>
            </a:r>
            <a:r>
              <a:rPr spc="-55" dirty="0"/>
              <a:t> </a:t>
            </a:r>
            <a:r>
              <a:rPr spc="-80" dirty="0"/>
              <a:t>D</a:t>
            </a:r>
            <a:r>
              <a:rPr spc="-70" dirty="0"/>
              <a:t>e</a:t>
            </a:r>
            <a:r>
              <a:rPr spc="-125" dirty="0"/>
              <a:t>v</a:t>
            </a:r>
            <a:r>
              <a:rPr spc="-70" dirty="0"/>
              <a:t>el</a:t>
            </a:r>
            <a:r>
              <a:rPr spc="-50" dirty="0"/>
              <a:t>op</a:t>
            </a:r>
            <a:r>
              <a:rPr spc="-55" dirty="0"/>
              <a:t>m</a:t>
            </a:r>
            <a:r>
              <a:rPr spc="-70" dirty="0"/>
              <a:t>e</a:t>
            </a:r>
            <a:r>
              <a:rPr spc="-120" dirty="0"/>
              <a:t>n</a:t>
            </a:r>
            <a:r>
              <a:rPr spc="-20" dirty="0"/>
              <a:t>t</a:t>
            </a:r>
            <a:r>
              <a:rPr dirty="0"/>
              <a:t> 	</a:t>
            </a:r>
          </a:p>
        </p:txBody>
      </p:sp>
      <p:sp>
        <p:nvSpPr>
          <p:cNvPr id="5" name="object 5"/>
          <p:cNvSpPr txBox="1">
            <a:spLocks noGrp="1"/>
          </p:cNvSpPr>
          <p:nvPr>
            <p:ph type="sldNum" sz="quarter" idx="7"/>
          </p:nvPr>
        </p:nvSpPr>
        <p:spPr>
          <a:xfrm>
            <a:off x="10958620" y="6574020"/>
            <a:ext cx="187959" cy="160020"/>
          </a:xfrm>
          <a:prstGeom prst="rect">
            <a:avLst/>
          </a:prstGeom>
        </p:spPr>
        <p:txBody>
          <a:bodyPr vert="horz" wrap="square" lIns="0" tIns="0" rIns="0" bIns="0" rtlCol="0">
            <a:spAutoFit/>
          </a:bodyPr>
          <a:lstStyle>
            <a:defPPr>
              <a:defRPr lang="en-US"/>
            </a:defPPr>
            <a:lvl1pPr marL="0" algn="l" defTabSz="914400" rtl="0" eaLnBrk="1" latinLnBrk="0" hangingPunct="1">
              <a:defRPr sz="1050" b="0" i="0" kern="1200">
                <a:solidFill>
                  <a:schemeClr val="bg1"/>
                </a:solidFill>
                <a:latin typeface="Calibri"/>
                <a:ea typeface="+mn-ea"/>
                <a:cs typeface="Calibri"/>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93980">
              <a:lnSpc>
                <a:spcPct val="100000"/>
              </a:lnSpc>
            </a:pPr>
            <a:fld id="{81D60167-4931-47E6-BA6A-407CBD079E47}" type="slidenum">
              <a:rPr lang="en-US" smtClean="0"/>
              <a:pPr marL="93980">
                <a:lnSpc>
                  <a:spcPct val="100000"/>
                </a:lnSpc>
              </a:pPr>
              <a:t>14</a:t>
            </a:fld>
            <a:endParaRPr dirty="0"/>
          </a:p>
        </p:txBody>
      </p:sp>
      <p:sp>
        <p:nvSpPr>
          <p:cNvPr id="4" name="object 4"/>
          <p:cNvSpPr txBox="1"/>
          <p:nvPr/>
        </p:nvSpPr>
        <p:spPr>
          <a:xfrm>
            <a:off x="1226818" y="1882308"/>
            <a:ext cx="10353675" cy="4311015"/>
          </a:xfrm>
          <a:prstGeom prst="rect">
            <a:avLst/>
          </a:prstGeom>
        </p:spPr>
        <p:txBody>
          <a:bodyPr vert="horz" wrap="square" lIns="0" tIns="0" rIns="0" bIns="0" rtlCol="0">
            <a:spAutoFit/>
          </a:bodyPr>
          <a:lstStyle/>
          <a:p>
            <a:pPr marL="12700" marR="532130">
              <a:lnSpc>
                <a:spcPts val="2300"/>
              </a:lnSpc>
            </a:pPr>
            <a:r>
              <a:rPr sz="2400" spc="-5" dirty="0">
                <a:solidFill>
                  <a:srgbClr val="3E3E3E"/>
                </a:solidFill>
                <a:latin typeface="Calibri"/>
                <a:cs typeface="Calibri"/>
              </a:rPr>
              <a:t>Childre</a:t>
            </a:r>
            <a:r>
              <a:rPr sz="2400" dirty="0">
                <a:solidFill>
                  <a:srgbClr val="3E3E3E"/>
                </a:solidFill>
                <a:latin typeface="Calibri"/>
                <a:cs typeface="Calibri"/>
              </a:rPr>
              <a:t>n with</a:t>
            </a:r>
            <a:r>
              <a:rPr sz="2400" spc="-10" dirty="0">
                <a:solidFill>
                  <a:srgbClr val="3E3E3E"/>
                </a:solidFill>
                <a:latin typeface="Calibri"/>
                <a:cs typeface="Calibri"/>
              </a:rPr>
              <a:t> </a:t>
            </a:r>
            <a:r>
              <a:rPr sz="2400" spc="-15" dirty="0">
                <a:solidFill>
                  <a:srgbClr val="3E3E3E"/>
                </a:solidFill>
                <a:latin typeface="Calibri"/>
                <a:cs typeface="Calibri"/>
              </a:rPr>
              <a:t>NAS</a:t>
            </a:r>
            <a:r>
              <a:rPr sz="2400" spc="-10" dirty="0">
                <a:solidFill>
                  <a:srgbClr val="3E3E3E"/>
                </a:solidFill>
                <a:latin typeface="Calibri"/>
                <a:cs typeface="Calibri"/>
              </a:rPr>
              <a:t> </a:t>
            </a:r>
            <a:r>
              <a:rPr sz="2400" spc="-20" dirty="0">
                <a:solidFill>
                  <a:srgbClr val="3E3E3E"/>
                </a:solidFill>
                <a:latin typeface="Calibri"/>
                <a:cs typeface="Calibri"/>
              </a:rPr>
              <a:t>hav</a:t>
            </a:r>
            <a:r>
              <a:rPr sz="2400" spc="-15" dirty="0">
                <a:solidFill>
                  <a:srgbClr val="3E3E3E"/>
                </a:solidFill>
                <a:latin typeface="Calibri"/>
                <a:cs typeface="Calibri"/>
              </a:rPr>
              <a:t>e</a:t>
            </a:r>
            <a:r>
              <a:rPr sz="2400" dirty="0">
                <a:solidFill>
                  <a:srgbClr val="3E3E3E"/>
                </a:solidFill>
                <a:latin typeface="Calibri"/>
                <a:cs typeface="Calibri"/>
              </a:rPr>
              <a:t> </a:t>
            </a:r>
            <a:r>
              <a:rPr sz="2400" spc="-20" dirty="0">
                <a:solidFill>
                  <a:srgbClr val="3E3E3E"/>
                </a:solidFill>
                <a:latin typeface="Calibri"/>
                <a:cs typeface="Calibri"/>
              </a:rPr>
              <a:t>bee</a:t>
            </a:r>
            <a:r>
              <a:rPr sz="2400" spc="-15" dirty="0">
                <a:solidFill>
                  <a:srgbClr val="3E3E3E"/>
                </a:solidFill>
                <a:latin typeface="Calibri"/>
                <a:cs typeface="Calibri"/>
              </a:rPr>
              <a:t>n</a:t>
            </a:r>
            <a:r>
              <a:rPr sz="2400" dirty="0">
                <a:solidFill>
                  <a:srgbClr val="3E3E3E"/>
                </a:solidFill>
                <a:latin typeface="Calibri"/>
                <a:cs typeface="Calibri"/>
              </a:rPr>
              <a:t> </a:t>
            </a:r>
            <a:r>
              <a:rPr sz="2400" spc="-20" dirty="0">
                <a:solidFill>
                  <a:srgbClr val="3E3E3E"/>
                </a:solidFill>
                <a:latin typeface="Calibri"/>
                <a:cs typeface="Calibri"/>
              </a:rPr>
              <a:t>observe</a:t>
            </a:r>
            <a:r>
              <a:rPr sz="2400" spc="-15" dirty="0">
                <a:solidFill>
                  <a:srgbClr val="3E3E3E"/>
                </a:solidFill>
                <a:latin typeface="Calibri"/>
                <a:cs typeface="Calibri"/>
              </a:rPr>
              <a:t>d</a:t>
            </a:r>
            <a:r>
              <a:rPr sz="2400" spc="10" dirty="0">
                <a:solidFill>
                  <a:srgbClr val="3E3E3E"/>
                </a:solidFill>
                <a:latin typeface="Calibri"/>
                <a:cs typeface="Calibri"/>
              </a:rPr>
              <a:t> </a:t>
            </a:r>
            <a:r>
              <a:rPr sz="2400" dirty="0">
                <a:solidFill>
                  <a:srgbClr val="3E3E3E"/>
                </a:solidFill>
                <a:latin typeface="Calibri"/>
                <a:cs typeface="Calibri"/>
              </a:rPr>
              <a:t>to</a:t>
            </a:r>
            <a:r>
              <a:rPr sz="2400" spc="-5" dirty="0">
                <a:solidFill>
                  <a:srgbClr val="3E3E3E"/>
                </a:solidFill>
                <a:latin typeface="Calibri"/>
                <a:cs typeface="Calibri"/>
              </a:rPr>
              <a:t> </a:t>
            </a:r>
            <a:r>
              <a:rPr sz="2400" spc="-20" dirty="0">
                <a:solidFill>
                  <a:srgbClr val="3E3E3E"/>
                </a:solidFill>
                <a:latin typeface="Calibri"/>
                <a:cs typeface="Calibri"/>
              </a:rPr>
              <a:t>hav</a:t>
            </a:r>
            <a:r>
              <a:rPr sz="2400" spc="-15" dirty="0">
                <a:solidFill>
                  <a:srgbClr val="3E3E3E"/>
                </a:solidFill>
                <a:latin typeface="Calibri"/>
                <a:cs typeface="Calibri"/>
              </a:rPr>
              <a:t>e</a:t>
            </a:r>
            <a:r>
              <a:rPr sz="2400" dirty="0">
                <a:solidFill>
                  <a:srgbClr val="3E3E3E"/>
                </a:solidFill>
                <a:latin typeface="Calibri"/>
                <a:cs typeface="Calibri"/>
              </a:rPr>
              <a:t> </a:t>
            </a:r>
            <a:r>
              <a:rPr sz="2400" spc="-20" dirty="0">
                <a:solidFill>
                  <a:srgbClr val="3E3E3E"/>
                </a:solidFill>
                <a:latin typeface="Calibri"/>
                <a:cs typeface="Calibri"/>
              </a:rPr>
              <a:t>increase</a:t>
            </a:r>
            <a:r>
              <a:rPr sz="2400" spc="-15" dirty="0">
                <a:solidFill>
                  <a:srgbClr val="3E3E3E"/>
                </a:solidFill>
                <a:latin typeface="Calibri"/>
                <a:cs typeface="Calibri"/>
              </a:rPr>
              <a:t>d</a:t>
            </a:r>
            <a:r>
              <a:rPr sz="2400" spc="15" dirty="0">
                <a:solidFill>
                  <a:srgbClr val="3E3E3E"/>
                </a:solidFill>
                <a:latin typeface="Calibri"/>
                <a:cs typeface="Calibri"/>
              </a:rPr>
              <a:t> </a:t>
            </a:r>
            <a:r>
              <a:rPr sz="2400" spc="-10" dirty="0">
                <a:solidFill>
                  <a:srgbClr val="3E3E3E"/>
                </a:solidFill>
                <a:latin typeface="Calibri"/>
                <a:cs typeface="Calibri"/>
              </a:rPr>
              <a:t>risk </a:t>
            </a:r>
            <a:r>
              <a:rPr sz="2400" spc="-5" dirty="0">
                <a:solidFill>
                  <a:srgbClr val="3E3E3E"/>
                </a:solidFill>
                <a:latin typeface="Calibri"/>
                <a:cs typeface="Calibri"/>
              </a:rPr>
              <a:t>o</a:t>
            </a:r>
            <a:r>
              <a:rPr sz="2400" dirty="0">
                <a:solidFill>
                  <a:srgbClr val="3E3E3E"/>
                </a:solidFill>
                <a:latin typeface="Calibri"/>
                <a:cs typeface="Calibri"/>
              </a:rPr>
              <a:t>f</a:t>
            </a:r>
            <a:r>
              <a:rPr sz="2400" spc="-5" dirty="0">
                <a:solidFill>
                  <a:srgbClr val="3E3E3E"/>
                </a:solidFill>
                <a:latin typeface="Calibri"/>
                <a:cs typeface="Calibri"/>
              </a:rPr>
              <a:t> </a:t>
            </a:r>
            <a:r>
              <a:rPr sz="2400" spc="-20" dirty="0">
                <a:solidFill>
                  <a:srgbClr val="3E3E3E"/>
                </a:solidFill>
                <a:latin typeface="Calibri"/>
                <a:cs typeface="Calibri"/>
              </a:rPr>
              <a:t>negativ</a:t>
            </a:r>
            <a:r>
              <a:rPr sz="2400" spc="-15" dirty="0">
                <a:solidFill>
                  <a:srgbClr val="3E3E3E"/>
                </a:solidFill>
                <a:latin typeface="Calibri"/>
                <a:cs typeface="Calibri"/>
              </a:rPr>
              <a:t>e</a:t>
            </a:r>
            <a:r>
              <a:rPr sz="2400" spc="10" dirty="0">
                <a:solidFill>
                  <a:srgbClr val="3E3E3E"/>
                </a:solidFill>
                <a:latin typeface="Calibri"/>
                <a:cs typeface="Calibri"/>
              </a:rPr>
              <a:t> </a:t>
            </a:r>
            <a:r>
              <a:rPr sz="2400" dirty="0">
                <a:solidFill>
                  <a:srgbClr val="3E3E3E"/>
                </a:solidFill>
                <a:latin typeface="Calibri"/>
                <a:cs typeface="Calibri"/>
              </a:rPr>
              <a:t>visual </a:t>
            </a:r>
            <a:r>
              <a:rPr sz="2400" spc="-10" dirty="0">
                <a:solidFill>
                  <a:srgbClr val="3E3E3E"/>
                </a:solidFill>
                <a:latin typeface="Calibri"/>
                <a:cs typeface="Calibri"/>
              </a:rPr>
              <a:t>o</a:t>
            </a:r>
            <a:r>
              <a:rPr sz="2400" spc="-5" dirty="0">
                <a:solidFill>
                  <a:srgbClr val="3E3E3E"/>
                </a:solidFill>
                <a:latin typeface="Calibri"/>
                <a:cs typeface="Calibri"/>
              </a:rPr>
              <a:t>u</a:t>
            </a:r>
            <a:r>
              <a:rPr sz="2400" spc="-25" dirty="0">
                <a:solidFill>
                  <a:srgbClr val="3E3E3E"/>
                </a:solidFill>
                <a:latin typeface="Calibri"/>
                <a:cs typeface="Calibri"/>
              </a:rPr>
              <a:t>t</a:t>
            </a:r>
            <a:r>
              <a:rPr sz="2400" spc="-35" dirty="0">
                <a:solidFill>
                  <a:srgbClr val="3E3E3E"/>
                </a:solidFill>
                <a:latin typeface="Calibri"/>
                <a:cs typeface="Calibri"/>
              </a:rPr>
              <a:t>c</a:t>
            </a:r>
            <a:r>
              <a:rPr sz="2400" spc="-10" dirty="0">
                <a:solidFill>
                  <a:srgbClr val="3E3E3E"/>
                </a:solidFill>
                <a:latin typeface="Calibri"/>
                <a:cs typeface="Calibri"/>
              </a:rPr>
              <a:t>o</a:t>
            </a:r>
            <a:r>
              <a:rPr sz="2400" spc="-20" dirty="0">
                <a:solidFill>
                  <a:srgbClr val="3E3E3E"/>
                </a:solidFill>
                <a:latin typeface="Calibri"/>
                <a:cs typeface="Calibri"/>
              </a:rPr>
              <a:t>m</a:t>
            </a:r>
            <a:r>
              <a:rPr sz="2400" spc="-10" dirty="0">
                <a:solidFill>
                  <a:srgbClr val="3E3E3E"/>
                </a:solidFill>
                <a:latin typeface="Calibri"/>
                <a:cs typeface="Calibri"/>
              </a:rPr>
              <a:t>e</a:t>
            </a:r>
            <a:r>
              <a:rPr sz="2400" dirty="0">
                <a:solidFill>
                  <a:srgbClr val="3E3E3E"/>
                </a:solidFill>
                <a:latin typeface="Calibri"/>
                <a:cs typeface="Calibri"/>
              </a:rPr>
              <a:t>s</a:t>
            </a:r>
            <a:r>
              <a:rPr sz="2400" spc="-20" dirty="0">
                <a:solidFill>
                  <a:srgbClr val="3E3E3E"/>
                </a:solidFill>
                <a:latin typeface="Calibri"/>
                <a:cs typeface="Calibri"/>
              </a:rPr>
              <a:t> </a:t>
            </a:r>
            <a:r>
              <a:rPr sz="2400" dirty="0">
                <a:solidFill>
                  <a:srgbClr val="3E3E3E"/>
                </a:solidFill>
                <a:latin typeface="Calibri"/>
                <a:cs typeface="Calibri"/>
              </a:rPr>
              <a:t>i</a:t>
            </a:r>
            <a:r>
              <a:rPr sz="2400" spc="-5" dirty="0">
                <a:solidFill>
                  <a:srgbClr val="3E3E3E"/>
                </a:solidFill>
                <a:latin typeface="Calibri"/>
                <a:cs typeface="Calibri"/>
              </a:rPr>
              <a:t>n</a:t>
            </a:r>
            <a:r>
              <a:rPr sz="2400" spc="5" dirty="0">
                <a:solidFill>
                  <a:srgbClr val="3E3E3E"/>
                </a:solidFill>
                <a:latin typeface="Calibri"/>
                <a:cs typeface="Calibri"/>
              </a:rPr>
              <a:t>c</a:t>
            </a:r>
            <a:r>
              <a:rPr sz="2400" dirty="0">
                <a:solidFill>
                  <a:srgbClr val="3E3E3E"/>
                </a:solidFill>
                <a:latin typeface="Calibri"/>
                <a:cs typeface="Calibri"/>
              </a:rPr>
              <a:t>l</a:t>
            </a:r>
            <a:r>
              <a:rPr sz="2400" spc="-5" dirty="0">
                <a:solidFill>
                  <a:srgbClr val="3E3E3E"/>
                </a:solidFill>
                <a:latin typeface="Calibri"/>
                <a:cs typeface="Calibri"/>
              </a:rPr>
              <a:t>ud</a:t>
            </a:r>
            <a:r>
              <a:rPr sz="2400" dirty="0">
                <a:solidFill>
                  <a:srgbClr val="3E3E3E"/>
                </a:solidFill>
                <a:latin typeface="Calibri"/>
                <a:cs typeface="Calibri"/>
              </a:rPr>
              <a:t>i</a:t>
            </a:r>
            <a:r>
              <a:rPr sz="2400" spc="-5" dirty="0">
                <a:solidFill>
                  <a:srgbClr val="3E3E3E"/>
                </a:solidFill>
                <a:latin typeface="Calibri"/>
                <a:cs typeface="Calibri"/>
              </a:rPr>
              <a:t>ng</a:t>
            </a:r>
            <a:r>
              <a:rPr sz="2400" spc="-10" dirty="0">
                <a:solidFill>
                  <a:srgbClr val="3E3E3E"/>
                </a:solidFill>
                <a:latin typeface="Calibri"/>
                <a:cs typeface="Calibri"/>
              </a:rPr>
              <a:t>:</a:t>
            </a:r>
            <a:endParaRPr sz="2400">
              <a:latin typeface="Calibri"/>
              <a:cs typeface="Calibri"/>
            </a:endParaRPr>
          </a:p>
          <a:p>
            <a:pPr marL="304800" indent="-182880">
              <a:lnSpc>
                <a:spcPts val="2350"/>
              </a:lnSpc>
              <a:buClr>
                <a:srgbClr val="496F90"/>
              </a:buClr>
              <a:buFont typeface="Calibri"/>
              <a:buChar char="◦"/>
              <a:tabLst>
                <a:tab pos="305435" algn="l"/>
              </a:tabLst>
            </a:pPr>
            <a:r>
              <a:rPr sz="2000" dirty="0">
                <a:solidFill>
                  <a:srgbClr val="3E3E3E"/>
                </a:solidFill>
                <a:latin typeface="Calibri"/>
                <a:cs typeface="Calibri"/>
              </a:rPr>
              <a:t>N</a:t>
            </a:r>
            <a:r>
              <a:rPr sz="2000" spc="-20" dirty="0">
                <a:solidFill>
                  <a:srgbClr val="3E3E3E"/>
                </a:solidFill>
                <a:latin typeface="Calibri"/>
                <a:cs typeface="Calibri"/>
              </a:rPr>
              <a:t>y</a:t>
            </a:r>
            <a:r>
              <a:rPr sz="2000" spc="-30" dirty="0">
                <a:solidFill>
                  <a:srgbClr val="3E3E3E"/>
                </a:solidFill>
                <a:latin typeface="Calibri"/>
                <a:cs typeface="Calibri"/>
              </a:rPr>
              <a:t>s</a:t>
            </a:r>
            <a:r>
              <a:rPr sz="2000" spc="-25" dirty="0">
                <a:solidFill>
                  <a:srgbClr val="3E3E3E"/>
                </a:solidFill>
                <a:latin typeface="Calibri"/>
                <a:cs typeface="Calibri"/>
              </a:rPr>
              <a:t>t</a:t>
            </a:r>
            <a:r>
              <a:rPr sz="2000" dirty="0">
                <a:solidFill>
                  <a:srgbClr val="3E3E3E"/>
                </a:solidFill>
                <a:latin typeface="Calibri"/>
                <a:cs typeface="Calibri"/>
              </a:rPr>
              <a:t>ag</a:t>
            </a:r>
            <a:r>
              <a:rPr sz="2000" spc="-5" dirty="0">
                <a:solidFill>
                  <a:srgbClr val="3E3E3E"/>
                </a:solidFill>
                <a:latin typeface="Calibri"/>
                <a:cs typeface="Calibri"/>
              </a:rPr>
              <a:t>m</a:t>
            </a:r>
            <a:r>
              <a:rPr sz="2000" dirty="0">
                <a:solidFill>
                  <a:srgbClr val="3E3E3E"/>
                </a:solidFill>
                <a:latin typeface="Calibri"/>
                <a:cs typeface="Calibri"/>
              </a:rPr>
              <a:t>us</a:t>
            </a:r>
            <a:r>
              <a:rPr sz="2000" spc="-15" dirty="0">
                <a:solidFill>
                  <a:srgbClr val="3E3E3E"/>
                </a:solidFill>
                <a:latin typeface="Calibri"/>
                <a:cs typeface="Calibri"/>
              </a:rPr>
              <a:t> </a:t>
            </a:r>
            <a:r>
              <a:rPr sz="1950" spc="7" baseline="25641" dirty="0">
                <a:solidFill>
                  <a:srgbClr val="3E3E3E"/>
                </a:solidFill>
                <a:latin typeface="Calibri"/>
                <a:cs typeface="Calibri"/>
              </a:rPr>
              <a:t>15,</a:t>
            </a:r>
            <a:r>
              <a:rPr sz="1950" spc="30" baseline="25641" dirty="0">
                <a:solidFill>
                  <a:srgbClr val="3E3E3E"/>
                </a:solidFill>
                <a:latin typeface="Calibri"/>
                <a:cs typeface="Calibri"/>
              </a:rPr>
              <a:t> </a:t>
            </a:r>
            <a:r>
              <a:rPr sz="1950" spc="7" baseline="25641" dirty="0">
                <a:solidFill>
                  <a:srgbClr val="3E3E3E"/>
                </a:solidFill>
                <a:latin typeface="Calibri"/>
                <a:cs typeface="Calibri"/>
              </a:rPr>
              <a:t>88, 14</a:t>
            </a:r>
            <a:r>
              <a:rPr sz="1950" spc="15" baseline="25641" dirty="0">
                <a:solidFill>
                  <a:srgbClr val="3E3E3E"/>
                </a:solidFill>
                <a:latin typeface="Calibri"/>
                <a:cs typeface="Calibri"/>
              </a:rPr>
              <a:t>0</a:t>
            </a:r>
            <a:endParaRPr sz="1950" baseline="25641">
              <a:latin typeface="Calibri"/>
              <a:cs typeface="Calibri"/>
            </a:endParaRPr>
          </a:p>
          <a:p>
            <a:pPr marL="304800" indent="-182880">
              <a:lnSpc>
                <a:spcPct val="100000"/>
              </a:lnSpc>
              <a:spcBef>
                <a:spcPts val="120"/>
              </a:spcBef>
              <a:buClr>
                <a:srgbClr val="496F90"/>
              </a:buClr>
              <a:buFont typeface="Calibri"/>
              <a:buChar char="◦"/>
              <a:tabLst>
                <a:tab pos="305435" algn="l"/>
              </a:tabLst>
            </a:pPr>
            <a:r>
              <a:rPr sz="2000" dirty="0">
                <a:solidFill>
                  <a:srgbClr val="3E3E3E"/>
                </a:solidFill>
                <a:latin typeface="Calibri"/>
                <a:cs typeface="Calibri"/>
              </a:rPr>
              <a:t>St</a:t>
            </a:r>
            <a:r>
              <a:rPr sz="2000" spc="-40" dirty="0">
                <a:solidFill>
                  <a:srgbClr val="3E3E3E"/>
                </a:solidFill>
                <a:latin typeface="Calibri"/>
                <a:cs typeface="Calibri"/>
              </a:rPr>
              <a:t>r</a:t>
            </a:r>
            <a:r>
              <a:rPr sz="2000" dirty="0">
                <a:solidFill>
                  <a:srgbClr val="3E3E3E"/>
                </a:solidFill>
                <a:latin typeface="Calibri"/>
                <a:cs typeface="Calibri"/>
              </a:rPr>
              <a:t>ab</a:t>
            </a:r>
            <a:r>
              <a:rPr sz="2000" spc="-5" dirty="0">
                <a:solidFill>
                  <a:srgbClr val="3E3E3E"/>
                </a:solidFill>
                <a:latin typeface="Calibri"/>
                <a:cs typeface="Calibri"/>
              </a:rPr>
              <a:t>ism</a:t>
            </a:r>
            <a:r>
              <a:rPr sz="2000" dirty="0">
                <a:solidFill>
                  <a:srgbClr val="3E3E3E"/>
                </a:solidFill>
                <a:latin typeface="Calibri"/>
                <a:cs typeface="Calibri"/>
              </a:rPr>
              <a:t>us</a:t>
            </a:r>
            <a:r>
              <a:rPr sz="2000" spc="10" dirty="0">
                <a:solidFill>
                  <a:srgbClr val="3E3E3E"/>
                </a:solidFill>
                <a:latin typeface="Calibri"/>
                <a:cs typeface="Calibri"/>
              </a:rPr>
              <a:t> </a:t>
            </a:r>
            <a:r>
              <a:rPr sz="1950" spc="7" baseline="25641" dirty="0">
                <a:solidFill>
                  <a:srgbClr val="3E3E3E"/>
                </a:solidFill>
                <a:latin typeface="Calibri"/>
                <a:cs typeface="Calibri"/>
              </a:rPr>
              <a:t>15,</a:t>
            </a:r>
            <a:r>
              <a:rPr sz="1950" spc="30" baseline="25641" dirty="0">
                <a:solidFill>
                  <a:srgbClr val="3E3E3E"/>
                </a:solidFill>
                <a:latin typeface="Calibri"/>
                <a:cs typeface="Calibri"/>
              </a:rPr>
              <a:t> </a:t>
            </a:r>
            <a:r>
              <a:rPr sz="1950" spc="7" baseline="25641" dirty="0">
                <a:solidFill>
                  <a:srgbClr val="3E3E3E"/>
                </a:solidFill>
                <a:latin typeface="Calibri"/>
                <a:cs typeface="Calibri"/>
              </a:rPr>
              <a:t>88, 17</a:t>
            </a:r>
            <a:r>
              <a:rPr sz="1950" spc="15" baseline="25641" dirty="0">
                <a:solidFill>
                  <a:srgbClr val="3E3E3E"/>
                </a:solidFill>
                <a:latin typeface="Calibri"/>
                <a:cs typeface="Calibri"/>
              </a:rPr>
              <a:t>5</a:t>
            </a:r>
            <a:endParaRPr sz="1950" baseline="25641">
              <a:latin typeface="Calibri"/>
              <a:cs typeface="Calibri"/>
            </a:endParaRPr>
          </a:p>
          <a:p>
            <a:pPr marL="304800" indent="-182880">
              <a:lnSpc>
                <a:spcPct val="100000"/>
              </a:lnSpc>
              <a:spcBef>
                <a:spcPts val="120"/>
              </a:spcBef>
              <a:buClr>
                <a:srgbClr val="496F90"/>
              </a:buClr>
              <a:buFont typeface="Calibri"/>
              <a:buChar char="◦"/>
              <a:tabLst>
                <a:tab pos="305435" algn="l"/>
              </a:tabLst>
            </a:pPr>
            <a:r>
              <a:rPr sz="2000" dirty="0">
                <a:solidFill>
                  <a:srgbClr val="3E3E3E"/>
                </a:solidFill>
                <a:latin typeface="Calibri"/>
                <a:cs typeface="Calibri"/>
              </a:rPr>
              <a:t>D</a:t>
            </a:r>
            <a:r>
              <a:rPr sz="2000" spc="-5" dirty="0">
                <a:solidFill>
                  <a:srgbClr val="3E3E3E"/>
                </a:solidFill>
                <a:latin typeface="Calibri"/>
                <a:cs typeface="Calibri"/>
              </a:rPr>
              <a:t>e</a:t>
            </a:r>
            <a:r>
              <a:rPr sz="2000" dirty="0">
                <a:solidFill>
                  <a:srgbClr val="3E3E3E"/>
                </a:solidFill>
                <a:latin typeface="Calibri"/>
                <a:cs typeface="Calibri"/>
              </a:rPr>
              <a:t>c</a:t>
            </a:r>
            <a:r>
              <a:rPr sz="2000" spc="-30" dirty="0">
                <a:solidFill>
                  <a:srgbClr val="3E3E3E"/>
                </a:solidFill>
                <a:latin typeface="Calibri"/>
                <a:cs typeface="Calibri"/>
              </a:rPr>
              <a:t>r</a:t>
            </a:r>
            <a:r>
              <a:rPr sz="2000" spc="-5" dirty="0">
                <a:solidFill>
                  <a:srgbClr val="3E3E3E"/>
                </a:solidFill>
                <a:latin typeface="Calibri"/>
                <a:cs typeface="Calibri"/>
              </a:rPr>
              <a:t>e</a:t>
            </a:r>
            <a:r>
              <a:rPr sz="2000" dirty="0">
                <a:solidFill>
                  <a:srgbClr val="3E3E3E"/>
                </a:solidFill>
                <a:latin typeface="Calibri"/>
                <a:cs typeface="Calibri"/>
              </a:rPr>
              <a:t>a</a:t>
            </a:r>
            <a:r>
              <a:rPr sz="2000" spc="-5" dirty="0">
                <a:solidFill>
                  <a:srgbClr val="3E3E3E"/>
                </a:solidFill>
                <a:latin typeface="Calibri"/>
                <a:cs typeface="Calibri"/>
              </a:rPr>
              <a:t>se</a:t>
            </a:r>
            <a:r>
              <a:rPr sz="2000" dirty="0">
                <a:solidFill>
                  <a:srgbClr val="3E3E3E"/>
                </a:solidFill>
                <a:latin typeface="Calibri"/>
                <a:cs typeface="Calibri"/>
              </a:rPr>
              <a:t>d</a:t>
            </a:r>
            <a:r>
              <a:rPr sz="2000" spc="5" dirty="0">
                <a:solidFill>
                  <a:srgbClr val="3E3E3E"/>
                </a:solidFill>
                <a:latin typeface="Calibri"/>
                <a:cs typeface="Calibri"/>
              </a:rPr>
              <a:t> </a:t>
            </a:r>
            <a:r>
              <a:rPr sz="2000" spc="-10" dirty="0">
                <a:solidFill>
                  <a:srgbClr val="3E3E3E"/>
                </a:solidFill>
                <a:latin typeface="Calibri"/>
                <a:cs typeface="Calibri"/>
              </a:rPr>
              <a:t>v</a:t>
            </a:r>
            <a:r>
              <a:rPr sz="2000" spc="-5" dirty="0">
                <a:solidFill>
                  <a:srgbClr val="3E3E3E"/>
                </a:solidFill>
                <a:latin typeface="Calibri"/>
                <a:cs typeface="Calibri"/>
              </a:rPr>
              <a:t>is</a:t>
            </a:r>
            <a:r>
              <a:rPr sz="2000" dirty="0">
                <a:solidFill>
                  <a:srgbClr val="3E3E3E"/>
                </a:solidFill>
                <a:latin typeface="Calibri"/>
                <a:cs typeface="Calibri"/>
              </a:rPr>
              <a:t>ual</a:t>
            </a:r>
            <a:r>
              <a:rPr sz="2000" spc="10" dirty="0">
                <a:solidFill>
                  <a:srgbClr val="3E3E3E"/>
                </a:solidFill>
                <a:latin typeface="Calibri"/>
                <a:cs typeface="Calibri"/>
              </a:rPr>
              <a:t> </a:t>
            </a:r>
            <a:r>
              <a:rPr sz="2000" dirty="0">
                <a:solidFill>
                  <a:srgbClr val="3E3E3E"/>
                </a:solidFill>
                <a:latin typeface="Calibri"/>
                <a:cs typeface="Calibri"/>
              </a:rPr>
              <a:t>acu</a:t>
            </a:r>
            <a:r>
              <a:rPr sz="2000" spc="-5" dirty="0">
                <a:solidFill>
                  <a:srgbClr val="3E3E3E"/>
                </a:solidFill>
                <a:latin typeface="Calibri"/>
                <a:cs typeface="Calibri"/>
              </a:rPr>
              <a:t>i</a:t>
            </a:r>
            <a:r>
              <a:rPr sz="2000" dirty="0">
                <a:solidFill>
                  <a:srgbClr val="3E3E3E"/>
                </a:solidFill>
                <a:latin typeface="Calibri"/>
                <a:cs typeface="Calibri"/>
              </a:rPr>
              <a:t>ty</a:t>
            </a:r>
            <a:r>
              <a:rPr sz="2000" spc="-5" dirty="0">
                <a:solidFill>
                  <a:srgbClr val="3E3E3E"/>
                </a:solidFill>
                <a:latin typeface="Calibri"/>
                <a:cs typeface="Calibri"/>
              </a:rPr>
              <a:t> </a:t>
            </a:r>
            <a:r>
              <a:rPr sz="1950" spc="7" baseline="25641" dirty="0">
                <a:solidFill>
                  <a:srgbClr val="3E3E3E"/>
                </a:solidFill>
                <a:latin typeface="Calibri"/>
                <a:cs typeface="Calibri"/>
              </a:rPr>
              <a:t>15, 8</a:t>
            </a:r>
            <a:r>
              <a:rPr sz="1950" spc="15" baseline="25641" dirty="0">
                <a:solidFill>
                  <a:srgbClr val="3E3E3E"/>
                </a:solidFill>
                <a:latin typeface="Calibri"/>
                <a:cs typeface="Calibri"/>
              </a:rPr>
              <a:t>8</a:t>
            </a:r>
            <a:endParaRPr sz="1950" baseline="25641">
              <a:latin typeface="Calibri"/>
              <a:cs typeface="Calibri"/>
            </a:endParaRPr>
          </a:p>
          <a:p>
            <a:pPr marL="304800" indent="-182880">
              <a:lnSpc>
                <a:spcPct val="100000"/>
              </a:lnSpc>
              <a:spcBef>
                <a:spcPts val="120"/>
              </a:spcBef>
              <a:buClr>
                <a:srgbClr val="496F90"/>
              </a:buClr>
              <a:buFont typeface="Calibri"/>
              <a:buChar char="◦"/>
              <a:tabLst>
                <a:tab pos="305435" algn="l"/>
              </a:tabLst>
            </a:pPr>
            <a:r>
              <a:rPr sz="2000" spc="-35" dirty="0">
                <a:solidFill>
                  <a:srgbClr val="3E3E3E"/>
                </a:solidFill>
                <a:latin typeface="Calibri"/>
                <a:cs typeface="Calibri"/>
              </a:rPr>
              <a:t>R</a:t>
            </a:r>
            <a:r>
              <a:rPr sz="2000" spc="-15" dirty="0">
                <a:solidFill>
                  <a:srgbClr val="3E3E3E"/>
                </a:solidFill>
                <a:latin typeface="Calibri"/>
                <a:cs typeface="Calibri"/>
              </a:rPr>
              <a:t>e</a:t>
            </a:r>
            <a:r>
              <a:rPr sz="2000" spc="-5" dirty="0">
                <a:solidFill>
                  <a:srgbClr val="3E3E3E"/>
                </a:solidFill>
                <a:latin typeface="Calibri"/>
                <a:cs typeface="Calibri"/>
              </a:rPr>
              <a:t>f</a:t>
            </a:r>
            <a:r>
              <a:rPr sz="2000" spc="-40" dirty="0">
                <a:solidFill>
                  <a:srgbClr val="3E3E3E"/>
                </a:solidFill>
                <a:latin typeface="Calibri"/>
                <a:cs typeface="Calibri"/>
              </a:rPr>
              <a:t>r</a:t>
            </a:r>
            <a:r>
              <a:rPr sz="2000" dirty="0">
                <a:solidFill>
                  <a:srgbClr val="3E3E3E"/>
                </a:solidFill>
                <a:latin typeface="Calibri"/>
                <a:cs typeface="Calibri"/>
              </a:rPr>
              <a:t>act</a:t>
            </a:r>
            <a:r>
              <a:rPr sz="2000" spc="-5" dirty="0">
                <a:solidFill>
                  <a:srgbClr val="3E3E3E"/>
                </a:solidFill>
                <a:latin typeface="Calibri"/>
                <a:cs typeface="Calibri"/>
              </a:rPr>
              <a:t>i</a:t>
            </a:r>
            <a:r>
              <a:rPr sz="2000" spc="-30" dirty="0">
                <a:solidFill>
                  <a:srgbClr val="3E3E3E"/>
                </a:solidFill>
                <a:latin typeface="Calibri"/>
                <a:cs typeface="Calibri"/>
              </a:rPr>
              <a:t>v</a:t>
            </a:r>
            <a:r>
              <a:rPr sz="2000" dirty="0">
                <a:solidFill>
                  <a:srgbClr val="3E3E3E"/>
                </a:solidFill>
                <a:latin typeface="Calibri"/>
                <a:cs typeface="Calibri"/>
              </a:rPr>
              <a:t>e</a:t>
            </a:r>
            <a:r>
              <a:rPr sz="2000" spc="10" dirty="0">
                <a:solidFill>
                  <a:srgbClr val="3E3E3E"/>
                </a:solidFill>
                <a:latin typeface="Calibri"/>
                <a:cs typeface="Calibri"/>
              </a:rPr>
              <a:t> </a:t>
            </a:r>
            <a:r>
              <a:rPr sz="2000" spc="-5" dirty="0">
                <a:solidFill>
                  <a:srgbClr val="3E3E3E"/>
                </a:solidFill>
                <a:latin typeface="Calibri"/>
                <a:cs typeface="Calibri"/>
              </a:rPr>
              <a:t>er</a:t>
            </a:r>
            <a:r>
              <a:rPr sz="2000" spc="-40" dirty="0">
                <a:solidFill>
                  <a:srgbClr val="3E3E3E"/>
                </a:solidFill>
                <a:latin typeface="Calibri"/>
                <a:cs typeface="Calibri"/>
              </a:rPr>
              <a:t>r</a:t>
            </a:r>
            <a:r>
              <a:rPr sz="2000" spc="-5" dirty="0">
                <a:solidFill>
                  <a:srgbClr val="3E3E3E"/>
                </a:solidFill>
                <a:latin typeface="Calibri"/>
                <a:cs typeface="Calibri"/>
              </a:rPr>
              <a:t>o</a:t>
            </a:r>
            <a:r>
              <a:rPr sz="2000" spc="-40" dirty="0">
                <a:solidFill>
                  <a:srgbClr val="3E3E3E"/>
                </a:solidFill>
                <a:latin typeface="Calibri"/>
                <a:cs typeface="Calibri"/>
              </a:rPr>
              <a:t>r</a:t>
            </a:r>
            <a:r>
              <a:rPr sz="2000" dirty="0">
                <a:solidFill>
                  <a:srgbClr val="3E3E3E"/>
                </a:solidFill>
                <a:latin typeface="Calibri"/>
                <a:cs typeface="Calibri"/>
              </a:rPr>
              <a:t>s</a:t>
            </a:r>
            <a:r>
              <a:rPr sz="2000" spc="10" dirty="0">
                <a:solidFill>
                  <a:srgbClr val="3E3E3E"/>
                </a:solidFill>
                <a:latin typeface="Calibri"/>
                <a:cs typeface="Calibri"/>
              </a:rPr>
              <a:t> </a:t>
            </a:r>
            <a:r>
              <a:rPr sz="1950" spc="7" baseline="25641" dirty="0">
                <a:solidFill>
                  <a:srgbClr val="3E3E3E"/>
                </a:solidFill>
                <a:latin typeface="Calibri"/>
                <a:cs typeface="Calibri"/>
              </a:rPr>
              <a:t>8</a:t>
            </a:r>
            <a:r>
              <a:rPr sz="1950" spc="15" baseline="25641" dirty="0">
                <a:solidFill>
                  <a:srgbClr val="3E3E3E"/>
                </a:solidFill>
                <a:latin typeface="Calibri"/>
                <a:cs typeface="Calibri"/>
              </a:rPr>
              <a:t>8</a:t>
            </a:r>
            <a:endParaRPr sz="1950" baseline="25641">
              <a:latin typeface="Calibri"/>
              <a:cs typeface="Calibri"/>
            </a:endParaRPr>
          </a:p>
          <a:p>
            <a:pPr marL="304800" indent="-182880">
              <a:lnSpc>
                <a:spcPct val="100000"/>
              </a:lnSpc>
              <a:spcBef>
                <a:spcPts val="120"/>
              </a:spcBef>
              <a:buClr>
                <a:srgbClr val="496F90"/>
              </a:buClr>
              <a:buFont typeface="Calibri"/>
              <a:buChar char="◦"/>
              <a:tabLst>
                <a:tab pos="305435" algn="l"/>
              </a:tabLst>
            </a:pPr>
            <a:r>
              <a:rPr sz="2000" spc="-5" dirty="0">
                <a:solidFill>
                  <a:srgbClr val="3E3E3E"/>
                </a:solidFill>
                <a:latin typeface="Calibri"/>
                <a:cs typeface="Calibri"/>
              </a:rPr>
              <a:t>Ce</a:t>
            </a:r>
            <a:r>
              <a:rPr sz="2000" spc="-30" dirty="0">
                <a:solidFill>
                  <a:srgbClr val="3E3E3E"/>
                </a:solidFill>
                <a:latin typeface="Calibri"/>
                <a:cs typeface="Calibri"/>
              </a:rPr>
              <a:t>r</a:t>
            </a:r>
            <a:r>
              <a:rPr sz="2000" spc="-5" dirty="0">
                <a:solidFill>
                  <a:srgbClr val="3E3E3E"/>
                </a:solidFill>
                <a:latin typeface="Calibri"/>
                <a:cs typeface="Calibri"/>
              </a:rPr>
              <a:t>e</a:t>
            </a:r>
            <a:r>
              <a:rPr sz="2000" dirty="0">
                <a:solidFill>
                  <a:srgbClr val="3E3E3E"/>
                </a:solidFill>
                <a:latin typeface="Calibri"/>
                <a:cs typeface="Calibri"/>
              </a:rPr>
              <a:t>b</a:t>
            </a:r>
            <a:r>
              <a:rPr sz="2000" spc="-40" dirty="0">
                <a:solidFill>
                  <a:srgbClr val="3E3E3E"/>
                </a:solidFill>
                <a:latin typeface="Calibri"/>
                <a:cs typeface="Calibri"/>
              </a:rPr>
              <a:t>r</a:t>
            </a:r>
            <a:r>
              <a:rPr sz="2000" dirty="0">
                <a:solidFill>
                  <a:srgbClr val="3E3E3E"/>
                </a:solidFill>
                <a:latin typeface="Calibri"/>
                <a:cs typeface="Calibri"/>
              </a:rPr>
              <a:t>al V</a:t>
            </a:r>
            <a:r>
              <a:rPr sz="2000" spc="-5" dirty="0">
                <a:solidFill>
                  <a:srgbClr val="3E3E3E"/>
                </a:solidFill>
                <a:latin typeface="Calibri"/>
                <a:cs typeface="Calibri"/>
              </a:rPr>
              <a:t>is</a:t>
            </a:r>
            <a:r>
              <a:rPr sz="2000" dirty="0">
                <a:solidFill>
                  <a:srgbClr val="3E3E3E"/>
                </a:solidFill>
                <a:latin typeface="Calibri"/>
                <a:cs typeface="Calibri"/>
              </a:rPr>
              <a:t>ual</a:t>
            </a:r>
            <a:r>
              <a:rPr sz="2000" spc="10" dirty="0">
                <a:solidFill>
                  <a:srgbClr val="3E3E3E"/>
                </a:solidFill>
                <a:latin typeface="Calibri"/>
                <a:cs typeface="Calibri"/>
              </a:rPr>
              <a:t> </a:t>
            </a:r>
            <a:r>
              <a:rPr sz="2000" spc="-5" dirty="0">
                <a:solidFill>
                  <a:srgbClr val="3E3E3E"/>
                </a:solidFill>
                <a:latin typeface="Calibri"/>
                <a:cs typeface="Calibri"/>
              </a:rPr>
              <a:t>Im</a:t>
            </a:r>
            <a:r>
              <a:rPr sz="2000" dirty="0">
                <a:solidFill>
                  <a:srgbClr val="3E3E3E"/>
                </a:solidFill>
                <a:latin typeface="Calibri"/>
                <a:cs typeface="Calibri"/>
              </a:rPr>
              <a:t>pa</a:t>
            </a:r>
            <a:r>
              <a:rPr sz="2000" spc="-5" dirty="0">
                <a:solidFill>
                  <a:srgbClr val="3E3E3E"/>
                </a:solidFill>
                <a:latin typeface="Calibri"/>
                <a:cs typeface="Calibri"/>
              </a:rPr>
              <a:t>irme</a:t>
            </a:r>
            <a:r>
              <a:rPr sz="2000" spc="-25" dirty="0">
                <a:solidFill>
                  <a:srgbClr val="3E3E3E"/>
                </a:solidFill>
                <a:latin typeface="Calibri"/>
                <a:cs typeface="Calibri"/>
              </a:rPr>
              <a:t>n</a:t>
            </a:r>
            <a:r>
              <a:rPr sz="2000" dirty="0">
                <a:solidFill>
                  <a:srgbClr val="3E3E3E"/>
                </a:solidFill>
                <a:latin typeface="Calibri"/>
                <a:cs typeface="Calibri"/>
              </a:rPr>
              <a:t>t</a:t>
            </a:r>
            <a:r>
              <a:rPr sz="2000" spc="20" dirty="0">
                <a:solidFill>
                  <a:srgbClr val="3E3E3E"/>
                </a:solidFill>
                <a:latin typeface="Calibri"/>
                <a:cs typeface="Calibri"/>
              </a:rPr>
              <a:t> </a:t>
            </a:r>
            <a:r>
              <a:rPr sz="1950" spc="7" baseline="25641" dirty="0">
                <a:solidFill>
                  <a:srgbClr val="3E3E3E"/>
                </a:solidFill>
                <a:latin typeface="Calibri"/>
                <a:cs typeface="Calibri"/>
              </a:rPr>
              <a:t>8</a:t>
            </a:r>
            <a:r>
              <a:rPr sz="1950" spc="15" baseline="25641" dirty="0">
                <a:solidFill>
                  <a:srgbClr val="3E3E3E"/>
                </a:solidFill>
                <a:latin typeface="Calibri"/>
                <a:cs typeface="Calibri"/>
              </a:rPr>
              <a:t>8</a:t>
            </a:r>
            <a:endParaRPr sz="1950" baseline="25641">
              <a:latin typeface="Calibri"/>
              <a:cs typeface="Calibri"/>
            </a:endParaRPr>
          </a:p>
          <a:p>
            <a:pPr marL="487680" lvl="1" indent="-182880">
              <a:lnSpc>
                <a:spcPct val="100000"/>
              </a:lnSpc>
              <a:spcBef>
                <a:spcPts val="120"/>
              </a:spcBef>
              <a:buClr>
                <a:srgbClr val="496F90"/>
              </a:buClr>
              <a:buFont typeface="Calibri"/>
              <a:buChar char="◦"/>
              <a:tabLst>
                <a:tab pos="488315" algn="l"/>
              </a:tabLst>
            </a:pPr>
            <a:r>
              <a:rPr sz="2000" dirty="0">
                <a:solidFill>
                  <a:srgbClr val="3E3E3E"/>
                </a:solidFill>
                <a:latin typeface="Calibri"/>
                <a:cs typeface="Calibri"/>
              </a:rPr>
              <a:t>a</a:t>
            </a:r>
            <a:r>
              <a:rPr sz="2000" spc="-5" dirty="0">
                <a:solidFill>
                  <a:srgbClr val="3E3E3E"/>
                </a:solidFill>
                <a:latin typeface="Calibri"/>
                <a:cs typeface="Calibri"/>
              </a:rPr>
              <a:t>ls</a:t>
            </a:r>
            <a:r>
              <a:rPr sz="2000" dirty="0">
                <a:solidFill>
                  <a:srgbClr val="3E3E3E"/>
                </a:solidFill>
                <a:latin typeface="Calibri"/>
                <a:cs typeface="Calibri"/>
              </a:rPr>
              <a:t>o </a:t>
            </a:r>
            <a:r>
              <a:rPr sz="2000" spc="-30" dirty="0">
                <a:solidFill>
                  <a:srgbClr val="3E3E3E"/>
                </a:solidFill>
                <a:latin typeface="Calibri"/>
                <a:cs typeface="Calibri"/>
              </a:rPr>
              <a:t>r</a:t>
            </a:r>
            <a:r>
              <a:rPr sz="2000" spc="-15" dirty="0">
                <a:solidFill>
                  <a:srgbClr val="3E3E3E"/>
                </a:solidFill>
                <a:latin typeface="Calibri"/>
                <a:cs typeface="Calibri"/>
              </a:rPr>
              <a:t>e</a:t>
            </a:r>
            <a:r>
              <a:rPr sz="2000" spc="-50" dirty="0">
                <a:solidFill>
                  <a:srgbClr val="3E3E3E"/>
                </a:solidFill>
                <a:latin typeface="Calibri"/>
                <a:cs typeface="Calibri"/>
              </a:rPr>
              <a:t>f</a:t>
            </a:r>
            <a:r>
              <a:rPr sz="2000" spc="-5" dirty="0">
                <a:solidFill>
                  <a:srgbClr val="3E3E3E"/>
                </a:solidFill>
                <a:latin typeface="Calibri"/>
                <a:cs typeface="Calibri"/>
              </a:rPr>
              <a:t>er</a:t>
            </a:r>
            <a:r>
              <a:rPr sz="2000" spc="-30" dirty="0">
                <a:solidFill>
                  <a:srgbClr val="3E3E3E"/>
                </a:solidFill>
                <a:latin typeface="Calibri"/>
                <a:cs typeface="Calibri"/>
              </a:rPr>
              <a:t>r</a:t>
            </a:r>
            <a:r>
              <a:rPr sz="2000" spc="-5" dirty="0">
                <a:solidFill>
                  <a:srgbClr val="3E3E3E"/>
                </a:solidFill>
                <a:latin typeface="Calibri"/>
                <a:cs typeface="Calibri"/>
              </a:rPr>
              <a:t>e</a:t>
            </a:r>
            <a:r>
              <a:rPr sz="2000" dirty="0">
                <a:solidFill>
                  <a:srgbClr val="3E3E3E"/>
                </a:solidFill>
                <a:latin typeface="Calibri"/>
                <a:cs typeface="Calibri"/>
              </a:rPr>
              <a:t>d</a:t>
            </a:r>
            <a:r>
              <a:rPr sz="2000" spc="5" dirty="0">
                <a:solidFill>
                  <a:srgbClr val="3E3E3E"/>
                </a:solidFill>
                <a:latin typeface="Calibri"/>
                <a:cs typeface="Calibri"/>
              </a:rPr>
              <a:t> </a:t>
            </a:r>
            <a:r>
              <a:rPr sz="2000" spc="-25" dirty="0">
                <a:solidFill>
                  <a:srgbClr val="3E3E3E"/>
                </a:solidFill>
                <a:latin typeface="Calibri"/>
                <a:cs typeface="Calibri"/>
              </a:rPr>
              <a:t>t</a:t>
            </a:r>
            <a:r>
              <a:rPr sz="2000" dirty="0">
                <a:solidFill>
                  <a:srgbClr val="3E3E3E"/>
                </a:solidFill>
                <a:latin typeface="Calibri"/>
                <a:cs typeface="Calibri"/>
              </a:rPr>
              <a:t>o as </a:t>
            </a:r>
            <a:r>
              <a:rPr sz="2000" spc="-10" dirty="0">
                <a:solidFill>
                  <a:srgbClr val="3E3E3E"/>
                </a:solidFill>
                <a:latin typeface="Calibri"/>
                <a:cs typeface="Calibri"/>
              </a:rPr>
              <a:t>c</a:t>
            </a:r>
            <a:r>
              <a:rPr sz="2000" spc="-5" dirty="0">
                <a:solidFill>
                  <a:srgbClr val="3E3E3E"/>
                </a:solidFill>
                <a:latin typeface="Calibri"/>
                <a:cs typeface="Calibri"/>
              </a:rPr>
              <a:t>or</a:t>
            </a:r>
            <a:r>
              <a:rPr sz="2000" dirty="0">
                <a:solidFill>
                  <a:srgbClr val="3E3E3E"/>
                </a:solidFill>
                <a:latin typeface="Calibri"/>
                <a:cs typeface="Calibri"/>
              </a:rPr>
              <a:t>t</a:t>
            </a:r>
            <a:r>
              <a:rPr sz="2000" spc="-5" dirty="0">
                <a:solidFill>
                  <a:srgbClr val="3E3E3E"/>
                </a:solidFill>
                <a:latin typeface="Calibri"/>
                <a:cs typeface="Calibri"/>
              </a:rPr>
              <a:t>i</a:t>
            </a:r>
            <a:r>
              <a:rPr sz="2000" spc="-10" dirty="0">
                <a:solidFill>
                  <a:srgbClr val="3E3E3E"/>
                </a:solidFill>
                <a:latin typeface="Calibri"/>
                <a:cs typeface="Calibri"/>
              </a:rPr>
              <a:t>c</a:t>
            </a:r>
            <a:r>
              <a:rPr sz="2000" dirty="0">
                <a:solidFill>
                  <a:srgbClr val="3E3E3E"/>
                </a:solidFill>
                <a:latin typeface="Calibri"/>
                <a:cs typeface="Calibri"/>
              </a:rPr>
              <a:t>al</a:t>
            </a:r>
            <a:r>
              <a:rPr sz="2000" spc="-5" dirty="0">
                <a:solidFill>
                  <a:srgbClr val="3E3E3E"/>
                </a:solidFill>
                <a:latin typeface="Calibri"/>
                <a:cs typeface="Calibri"/>
              </a:rPr>
              <a:t> </a:t>
            </a:r>
            <a:r>
              <a:rPr sz="2000" spc="-10" dirty="0">
                <a:solidFill>
                  <a:srgbClr val="3E3E3E"/>
                </a:solidFill>
                <a:latin typeface="Calibri"/>
                <a:cs typeface="Calibri"/>
              </a:rPr>
              <a:t>v</a:t>
            </a:r>
            <a:r>
              <a:rPr sz="2000" spc="-5" dirty="0">
                <a:solidFill>
                  <a:srgbClr val="3E3E3E"/>
                </a:solidFill>
                <a:latin typeface="Calibri"/>
                <a:cs typeface="Calibri"/>
              </a:rPr>
              <a:t>is</a:t>
            </a:r>
            <a:r>
              <a:rPr sz="2000" dirty="0">
                <a:solidFill>
                  <a:srgbClr val="3E3E3E"/>
                </a:solidFill>
                <a:latin typeface="Calibri"/>
                <a:cs typeface="Calibri"/>
              </a:rPr>
              <a:t>ual</a:t>
            </a:r>
            <a:r>
              <a:rPr sz="2000" spc="10" dirty="0">
                <a:solidFill>
                  <a:srgbClr val="3E3E3E"/>
                </a:solidFill>
                <a:latin typeface="Calibri"/>
                <a:cs typeface="Calibri"/>
              </a:rPr>
              <a:t> </a:t>
            </a:r>
            <a:r>
              <a:rPr sz="2000" spc="-5" dirty="0">
                <a:solidFill>
                  <a:srgbClr val="3E3E3E"/>
                </a:solidFill>
                <a:latin typeface="Calibri"/>
                <a:cs typeface="Calibri"/>
              </a:rPr>
              <a:t>im</a:t>
            </a:r>
            <a:r>
              <a:rPr sz="2000" dirty="0">
                <a:solidFill>
                  <a:srgbClr val="3E3E3E"/>
                </a:solidFill>
                <a:latin typeface="Calibri"/>
                <a:cs typeface="Calibri"/>
              </a:rPr>
              <a:t>pa</a:t>
            </a:r>
            <a:r>
              <a:rPr sz="2000" spc="-5" dirty="0">
                <a:solidFill>
                  <a:srgbClr val="3E3E3E"/>
                </a:solidFill>
                <a:latin typeface="Calibri"/>
                <a:cs typeface="Calibri"/>
              </a:rPr>
              <a:t>irme</a:t>
            </a:r>
            <a:r>
              <a:rPr sz="2000" spc="-25" dirty="0">
                <a:solidFill>
                  <a:srgbClr val="3E3E3E"/>
                </a:solidFill>
                <a:latin typeface="Calibri"/>
                <a:cs typeface="Calibri"/>
              </a:rPr>
              <a:t>n</a:t>
            </a:r>
            <a:r>
              <a:rPr sz="2000" dirty="0">
                <a:solidFill>
                  <a:srgbClr val="3E3E3E"/>
                </a:solidFill>
                <a:latin typeface="Calibri"/>
                <a:cs typeface="Calibri"/>
              </a:rPr>
              <a:t>t</a:t>
            </a:r>
            <a:endParaRPr sz="2000">
              <a:latin typeface="Calibri"/>
              <a:cs typeface="Calibri"/>
            </a:endParaRPr>
          </a:p>
          <a:p>
            <a:pPr marL="304800" indent="-182880">
              <a:lnSpc>
                <a:spcPct val="100000"/>
              </a:lnSpc>
              <a:spcBef>
                <a:spcPts val="120"/>
              </a:spcBef>
              <a:buClr>
                <a:srgbClr val="496F90"/>
              </a:buClr>
              <a:buFont typeface="Calibri"/>
              <a:buChar char="◦"/>
              <a:tabLst>
                <a:tab pos="305435" algn="l"/>
              </a:tabLst>
            </a:pPr>
            <a:r>
              <a:rPr sz="2000" dirty="0">
                <a:solidFill>
                  <a:srgbClr val="3E3E3E"/>
                </a:solidFill>
                <a:latin typeface="Calibri"/>
                <a:cs typeface="Calibri"/>
              </a:rPr>
              <a:t>D</a:t>
            </a:r>
            <a:r>
              <a:rPr sz="2000" spc="-5" dirty="0">
                <a:solidFill>
                  <a:srgbClr val="3E3E3E"/>
                </a:solidFill>
                <a:latin typeface="Calibri"/>
                <a:cs typeface="Calibri"/>
              </a:rPr>
              <a:t>el</a:t>
            </a:r>
            <a:r>
              <a:rPr sz="2000" spc="-40" dirty="0">
                <a:solidFill>
                  <a:srgbClr val="3E3E3E"/>
                </a:solidFill>
                <a:latin typeface="Calibri"/>
                <a:cs typeface="Calibri"/>
              </a:rPr>
              <a:t>a</a:t>
            </a:r>
            <a:r>
              <a:rPr sz="2000" spc="-20" dirty="0">
                <a:solidFill>
                  <a:srgbClr val="3E3E3E"/>
                </a:solidFill>
                <a:latin typeface="Calibri"/>
                <a:cs typeface="Calibri"/>
              </a:rPr>
              <a:t>y</a:t>
            </a:r>
            <a:r>
              <a:rPr sz="2000" spc="-5" dirty="0">
                <a:solidFill>
                  <a:srgbClr val="3E3E3E"/>
                </a:solidFill>
                <a:latin typeface="Calibri"/>
                <a:cs typeface="Calibri"/>
              </a:rPr>
              <a:t>e</a:t>
            </a:r>
            <a:r>
              <a:rPr sz="2000" dirty="0">
                <a:solidFill>
                  <a:srgbClr val="3E3E3E"/>
                </a:solidFill>
                <a:latin typeface="Calibri"/>
                <a:cs typeface="Calibri"/>
              </a:rPr>
              <a:t>d</a:t>
            </a:r>
            <a:r>
              <a:rPr sz="2000" spc="-20" dirty="0">
                <a:solidFill>
                  <a:srgbClr val="3E3E3E"/>
                </a:solidFill>
                <a:latin typeface="Calibri"/>
                <a:cs typeface="Calibri"/>
              </a:rPr>
              <a:t> </a:t>
            </a:r>
            <a:r>
              <a:rPr sz="2000" spc="-10" dirty="0">
                <a:solidFill>
                  <a:srgbClr val="3E3E3E"/>
                </a:solidFill>
                <a:latin typeface="Calibri"/>
                <a:cs typeface="Calibri"/>
              </a:rPr>
              <a:t>v</a:t>
            </a:r>
            <a:r>
              <a:rPr sz="2000" spc="-5" dirty="0">
                <a:solidFill>
                  <a:srgbClr val="3E3E3E"/>
                </a:solidFill>
                <a:latin typeface="Calibri"/>
                <a:cs typeface="Calibri"/>
              </a:rPr>
              <a:t>is</a:t>
            </a:r>
            <a:r>
              <a:rPr sz="2000" dirty="0">
                <a:solidFill>
                  <a:srgbClr val="3E3E3E"/>
                </a:solidFill>
                <a:latin typeface="Calibri"/>
                <a:cs typeface="Calibri"/>
              </a:rPr>
              <a:t>ual</a:t>
            </a:r>
            <a:r>
              <a:rPr sz="2000" spc="10" dirty="0">
                <a:solidFill>
                  <a:srgbClr val="3E3E3E"/>
                </a:solidFill>
                <a:latin typeface="Calibri"/>
                <a:cs typeface="Calibri"/>
              </a:rPr>
              <a:t> </a:t>
            </a:r>
            <a:r>
              <a:rPr sz="2000" spc="-5" dirty="0">
                <a:solidFill>
                  <a:srgbClr val="3E3E3E"/>
                </a:solidFill>
                <a:latin typeface="Calibri"/>
                <a:cs typeface="Calibri"/>
              </a:rPr>
              <a:t>m</a:t>
            </a:r>
            <a:r>
              <a:rPr sz="2000" spc="-25" dirty="0">
                <a:solidFill>
                  <a:srgbClr val="3E3E3E"/>
                </a:solidFill>
                <a:latin typeface="Calibri"/>
                <a:cs typeface="Calibri"/>
              </a:rPr>
              <a:t>a</a:t>
            </a:r>
            <a:r>
              <a:rPr sz="2000" dirty="0">
                <a:solidFill>
                  <a:srgbClr val="3E3E3E"/>
                </a:solidFill>
                <a:latin typeface="Calibri"/>
                <a:cs typeface="Calibri"/>
              </a:rPr>
              <a:t>tu</a:t>
            </a:r>
            <a:r>
              <a:rPr sz="2000" spc="-40" dirty="0">
                <a:solidFill>
                  <a:srgbClr val="3E3E3E"/>
                </a:solidFill>
                <a:latin typeface="Calibri"/>
                <a:cs typeface="Calibri"/>
              </a:rPr>
              <a:t>r</a:t>
            </a:r>
            <a:r>
              <a:rPr sz="2000" spc="-25" dirty="0">
                <a:solidFill>
                  <a:srgbClr val="3E3E3E"/>
                </a:solidFill>
                <a:latin typeface="Calibri"/>
                <a:cs typeface="Calibri"/>
              </a:rPr>
              <a:t>a</a:t>
            </a:r>
            <a:r>
              <a:rPr sz="2000" dirty="0">
                <a:solidFill>
                  <a:srgbClr val="3E3E3E"/>
                </a:solidFill>
                <a:latin typeface="Calibri"/>
                <a:cs typeface="Calibri"/>
              </a:rPr>
              <a:t>t</a:t>
            </a:r>
            <a:r>
              <a:rPr sz="2000" spc="-5" dirty="0">
                <a:solidFill>
                  <a:srgbClr val="3E3E3E"/>
                </a:solidFill>
                <a:latin typeface="Calibri"/>
                <a:cs typeface="Calibri"/>
              </a:rPr>
              <a:t>io</a:t>
            </a:r>
            <a:r>
              <a:rPr sz="2000" dirty="0">
                <a:solidFill>
                  <a:srgbClr val="3E3E3E"/>
                </a:solidFill>
                <a:latin typeface="Calibri"/>
                <a:cs typeface="Calibri"/>
              </a:rPr>
              <a:t>n</a:t>
            </a:r>
            <a:r>
              <a:rPr sz="2000" spc="20" dirty="0">
                <a:solidFill>
                  <a:srgbClr val="3E3E3E"/>
                </a:solidFill>
                <a:latin typeface="Calibri"/>
                <a:cs typeface="Calibri"/>
              </a:rPr>
              <a:t> </a:t>
            </a:r>
            <a:r>
              <a:rPr sz="1950" spc="7" baseline="25641" dirty="0">
                <a:solidFill>
                  <a:srgbClr val="3E3E3E"/>
                </a:solidFill>
                <a:latin typeface="Calibri"/>
                <a:cs typeface="Calibri"/>
              </a:rPr>
              <a:t>14</a:t>
            </a:r>
            <a:r>
              <a:rPr sz="1950" spc="15" baseline="25641" dirty="0">
                <a:solidFill>
                  <a:srgbClr val="3E3E3E"/>
                </a:solidFill>
                <a:latin typeface="Calibri"/>
                <a:cs typeface="Calibri"/>
              </a:rPr>
              <a:t>0</a:t>
            </a:r>
            <a:endParaRPr sz="1950" baseline="25641">
              <a:latin typeface="Calibri"/>
              <a:cs typeface="Calibri"/>
            </a:endParaRPr>
          </a:p>
          <a:p>
            <a:pPr marL="304800" indent="-182880">
              <a:lnSpc>
                <a:spcPct val="100000"/>
              </a:lnSpc>
              <a:spcBef>
                <a:spcPts val="120"/>
              </a:spcBef>
              <a:buClr>
                <a:srgbClr val="496F90"/>
              </a:buClr>
              <a:buFont typeface="Calibri"/>
              <a:buChar char="◦"/>
              <a:tabLst>
                <a:tab pos="305435" algn="l"/>
              </a:tabLst>
            </a:pPr>
            <a:r>
              <a:rPr sz="2000" spc="-45" dirty="0">
                <a:solidFill>
                  <a:srgbClr val="3E3E3E"/>
                </a:solidFill>
                <a:latin typeface="Calibri"/>
                <a:cs typeface="Calibri"/>
              </a:rPr>
              <a:t>F</a:t>
            </a:r>
            <a:r>
              <a:rPr sz="2000" dirty="0">
                <a:solidFill>
                  <a:srgbClr val="3E3E3E"/>
                </a:solidFill>
                <a:latin typeface="Calibri"/>
                <a:cs typeface="Calibri"/>
              </a:rPr>
              <a:t>a</a:t>
            </a:r>
            <a:r>
              <a:rPr sz="2000" spc="-5" dirty="0">
                <a:solidFill>
                  <a:srgbClr val="3E3E3E"/>
                </a:solidFill>
                <a:latin typeface="Calibri"/>
                <a:cs typeface="Calibri"/>
              </a:rPr>
              <a:t>ile</a:t>
            </a:r>
            <a:r>
              <a:rPr sz="2000" dirty="0">
                <a:solidFill>
                  <a:srgbClr val="3E3E3E"/>
                </a:solidFill>
                <a:latin typeface="Calibri"/>
                <a:cs typeface="Calibri"/>
              </a:rPr>
              <a:t>d</a:t>
            </a:r>
            <a:r>
              <a:rPr sz="2000" spc="5" dirty="0">
                <a:solidFill>
                  <a:srgbClr val="3E3E3E"/>
                </a:solidFill>
                <a:latin typeface="Calibri"/>
                <a:cs typeface="Calibri"/>
              </a:rPr>
              <a:t> </a:t>
            </a:r>
            <a:r>
              <a:rPr sz="2000" spc="-5" dirty="0">
                <a:solidFill>
                  <a:srgbClr val="3E3E3E"/>
                </a:solidFill>
                <a:latin typeface="Calibri"/>
                <a:cs typeface="Calibri"/>
              </a:rPr>
              <a:t>vis</a:t>
            </a:r>
            <a:r>
              <a:rPr sz="2000" dirty="0">
                <a:solidFill>
                  <a:srgbClr val="3E3E3E"/>
                </a:solidFill>
                <a:latin typeface="Calibri"/>
                <a:cs typeface="Calibri"/>
              </a:rPr>
              <a:t>ual</a:t>
            </a:r>
            <a:r>
              <a:rPr sz="2000" spc="10" dirty="0">
                <a:solidFill>
                  <a:srgbClr val="3E3E3E"/>
                </a:solidFill>
                <a:latin typeface="Calibri"/>
                <a:cs typeface="Calibri"/>
              </a:rPr>
              <a:t> </a:t>
            </a:r>
            <a:r>
              <a:rPr sz="2000" spc="-40" dirty="0">
                <a:solidFill>
                  <a:srgbClr val="3E3E3E"/>
                </a:solidFill>
                <a:latin typeface="Calibri"/>
                <a:cs typeface="Calibri"/>
              </a:rPr>
              <a:t>ex</a:t>
            </a:r>
            <a:r>
              <a:rPr sz="2000" dirty="0">
                <a:solidFill>
                  <a:srgbClr val="3E3E3E"/>
                </a:solidFill>
                <a:latin typeface="Calibri"/>
                <a:cs typeface="Calibri"/>
              </a:rPr>
              <a:t>a</a:t>
            </a:r>
            <a:r>
              <a:rPr sz="2000" spc="-5" dirty="0">
                <a:solidFill>
                  <a:srgbClr val="3E3E3E"/>
                </a:solidFill>
                <a:latin typeface="Calibri"/>
                <a:cs typeface="Calibri"/>
              </a:rPr>
              <a:t>m</a:t>
            </a:r>
            <a:r>
              <a:rPr sz="2000" dirty="0">
                <a:solidFill>
                  <a:srgbClr val="3E3E3E"/>
                </a:solidFill>
                <a:latin typeface="Calibri"/>
                <a:cs typeface="Calibri"/>
              </a:rPr>
              <a:t>s</a:t>
            </a:r>
            <a:r>
              <a:rPr sz="2000" spc="25" dirty="0">
                <a:solidFill>
                  <a:srgbClr val="3E3E3E"/>
                </a:solidFill>
                <a:latin typeface="Calibri"/>
                <a:cs typeface="Calibri"/>
              </a:rPr>
              <a:t> </a:t>
            </a:r>
            <a:r>
              <a:rPr sz="1950" spc="7" baseline="25641" dirty="0">
                <a:solidFill>
                  <a:srgbClr val="3E3E3E"/>
                </a:solidFill>
                <a:latin typeface="Calibri"/>
                <a:cs typeface="Calibri"/>
              </a:rPr>
              <a:t>13</a:t>
            </a:r>
            <a:r>
              <a:rPr sz="1950" spc="15" baseline="25641" dirty="0">
                <a:solidFill>
                  <a:srgbClr val="3E3E3E"/>
                </a:solidFill>
                <a:latin typeface="Calibri"/>
                <a:cs typeface="Calibri"/>
              </a:rPr>
              <a:t>0</a:t>
            </a:r>
            <a:endParaRPr sz="1950" baseline="25641">
              <a:latin typeface="Calibri"/>
              <a:cs typeface="Calibri"/>
            </a:endParaRPr>
          </a:p>
          <a:p>
            <a:pPr marL="12700" marR="5080" indent="-635">
              <a:lnSpc>
                <a:spcPct val="80000"/>
              </a:lnSpc>
              <a:spcBef>
                <a:spcPts val="1605"/>
              </a:spcBef>
            </a:pPr>
            <a:r>
              <a:rPr sz="2000" b="1" dirty="0">
                <a:latin typeface="Calibri"/>
                <a:cs typeface="Calibri"/>
              </a:rPr>
              <a:t>Why</a:t>
            </a:r>
            <a:r>
              <a:rPr sz="2000" b="1" spc="-15" dirty="0">
                <a:latin typeface="Calibri"/>
                <a:cs typeface="Calibri"/>
              </a:rPr>
              <a:t> </a:t>
            </a:r>
            <a:r>
              <a:rPr sz="2000" b="1" spc="5" dirty="0">
                <a:latin typeface="Calibri"/>
                <a:cs typeface="Calibri"/>
              </a:rPr>
              <a:t>thi</a:t>
            </a:r>
            <a:r>
              <a:rPr sz="2000" b="1" dirty="0">
                <a:latin typeface="Calibri"/>
                <a:cs typeface="Calibri"/>
              </a:rPr>
              <a:t>s</a:t>
            </a:r>
            <a:r>
              <a:rPr sz="2000" b="1" spc="-20" dirty="0">
                <a:latin typeface="Calibri"/>
                <a:cs typeface="Calibri"/>
              </a:rPr>
              <a:t> </a:t>
            </a:r>
            <a:r>
              <a:rPr sz="2000" b="1" dirty="0">
                <a:latin typeface="Calibri"/>
                <a:cs typeface="Calibri"/>
              </a:rPr>
              <a:t>matters</a:t>
            </a:r>
            <a:r>
              <a:rPr sz="2000" b="1" spc="-170" dirty="0">
                <a:latin typeface="Calibri"/>
                <a:cs typeface="Calibri"/>
              </a:rPr>
              <a:t> </a:t>
            </a:r>
            <a:r>
              <a:rPr sz="2000" b="1" dirty="0">
                <a:latin typeface="Calibri"/>
                <a:cs typeface="Calibri"/>
              </a:rPr>
              <a:t>–</a:t>
            </a:r>
            <a:r>
              <a:rPr sz="2000" b="1" spc="-10" dirty="0">
                <a:latin typeface="Calibri"/>
                <a:cs typeface="Calibri"/>
              </a:rPr>
              <a:t> </a:t>
            </a:r>
            <a:r>
              <a:rPr sz="2000" dirty="0">
                <a:latin typeface="Calibri"/>
                <a:cs typeface="Calibri"/>
              </a:rPr>
              <a:t>V</a:t>
            </a:r>
            <a:r>
              <a:rPr sz="2000" spc="-5" dirty="0">
                <a:latin typeface="Calibri"/>
                <a:cs typeface="Calibri"/>
              </a:rPr>
              <a:t>is</a:t>
            </a:r>
            <a:r>
              <a:rPr sz="2000" dirty="0">
                <a:latin typeface="Calibri"/>
                <a:cs typeface="Calibri"/>
              </a:rPr>
              <a:t>ual</a:t>
            </a:r>
            <a:r>
              <a:rPr sz="2000" spc="10" dirty="0">
                <a:latin typeface="Calibri"/>
                <a:cs typeface="Calibri"/>
              </a:rPr>
              <a:t> </a:t>
            </a:r>
            <a:r>
              <a:rPr sz="2000" spc="-5" dirty="0">
                <a:latin typeface="Calibri"/>
                <a:cs typeface="Calibri"/>
              </a:rPr>
              <a:t>im</a:t>
            </a:r>
            <a:r>
              <a:rPr sz="2000" dirty="0">
                <a:latin typeface="Calibri"/>
                <a:cs typeface="Calibri"/>
              </a:rPr>
              <a:t>pa</a:t>
            </a:r>
            <a:r>
              <a:rPr sz="2000" spc="-5" dirty="0">
                <a:latin typeface="Calibri"/>
                <a:cs typeface="Calibri"/>
              </a:rPr>
              <a:t>irme</a:t>
            </a:r>
            <a:r>
              <a:rPr sz="2000" spc="-25" dirty="0">
                <a:latin typeface="Calibri"/>
                <a:cs typeface="Calibri"/>
              </a:rPr>
              <a:t>n</a:t>
            </a:r>
            <a:r>
              <a:rPr sz="2000" dirty="0">
                <a:latin typeface="Calibri"/>
                <a:cs typeface="Calibri"/>
              </a:rPr>
              <a:t>t</a:t>
            </a:r>
            <a:r>
              <a:rPr sz="2000" spc="25" dirty="0">
                <a:latin typeface="Calibri"/>
                <a:cs typeface="Calibri"/>
              </a:rPr>
              <a:t> </a:t>
            </a:r>
            <a:r>
              <a:rPr sz="2000" spc="-10" dirty="0">
                <a:latin typeface="Calibri"/>
                <a:cs typeface="Calibri"/>
              </a:rPr>
              <a:t>c</a:t>
            </a:r>
            <a:r>
              <a:rPr sz="2000" dirty="0">
                <a:latin typeface="Calibri"/>
                <a:cs typeface="Calibri"/>
              </a:rPr>
              <a:t>an</a:t>
            </a:r>
            <a:r>
              <a:rPr sz="2000" spc="-5" dirty="0">
                <a:latin typeface="Calibri"/>
                <a:cs typeface="Calibri"/>
              </a:rPr>
              <a:t> </a:t>
            </a:r>
            <a:r>
              <a:rPr sz="2000" dirty="0">
                <a:latin typeface="Calibri"/>
                <a:cs typeface="Calibri"/>
              </a:rPr>
              <a:t>h</a:t>
            </a:r>
            <a:r>
              <a:rPr sz="2000" spc="-40" dirty="0">
                <a:latin typeface="Calibri"/>
                <a:cs typeface="Calibri"/>
              </a:rPr>
              <a:t>a</a:t>
            </a:r>
            <a:r>
              <a:rPr sz="2000" spc="-30" dirty="0">
                <a:latin typeface="Calibri"/>
                <a:cs typeface="Calibri"/>
              </a:rPr>
              <a:t>v</a:t>
            </a:r>
            <a:r>
              <a:rPr sz="2000" dirty="0">
                <a:latin typeface="Calibri"/>
                <a:cs typeface="Calibri"/>
              </a:rPr>
              <a:t>e a</a:t>
            </a:r>
            <a:r>
              <a:rPr sz="2000" spc="5" dirty="0">
                <a:latin typeface="Calibri"/>
                <a:cs typeface="Calibri"/>
              </a:rPr>
              <a:t> </a:t>
            </a:r>
            <a:r>
              <a:rPr sz="2000" spc="-5" dirty="0">
                <a:latin typeface="Calibri"/>
                <a:cs typeface="Calibri"/>
              </a:rPr>
              <a:t>si</a:t>
            </a:r>
            <a:r>
              <a:rPr sz="2000" dirty="0">
                <a:latin typeface="Calibri"/>
                <a:cs typeface="Calibri"/>
              </a:rPr>
              <a:t>gn</a:t>
            </a:r>
            <a:r>
              <a:rPr sz="2000" spc="-5" dirty="0">
                <a:latin typeface="Calibri"/>
                <a:cs typeface="Calibri"/>
              </a:rPr>
              <a:t>i</a:t>
            </a:r>
            <a:r>
              <a:rPr sz="2000" dirty="0">
                <a:latin typeface="Calibri"/>
                <a:cs typeface="Calibri"/>
              </a:rPr>
              <a:t>f</a:t>
            </a:r>
            <a:r>
              <a:rPr sz="2000" spc="-5" dirty="0">
                <a:latin typeface="Calibri"/>
                <a:cs typeface="Calibri"/>
              </a:rPr>
              <a:t>i</a:t>
            </a:r>
            <a:r>
              <a:rPr sz="2000" spc="-10" dirty="0">
                <a:latin typeface="Calibri"/>
                <a:cs typeface="Calibri"/>
              </a:rPr>
              <a:t>c</a:t>
            </a:r>
            <a:r>
              <a:rPr sz="2000" dirty="0">
                <a:latin typeface="Calibri"/>
                <a:cs typeface="Calibri"/>
              </a:rPr>
              <a:t>a</a:t>
            </a:r>
            <a:r>
              <a:rPr sz="2000" spc="-25" dirty="0">
                <a:latin typeface="Calibri"/>
                <a:cs typeface="Calibri"/>
              </a:rPr>
              <a:t>n</a:t>
            </a:r>
            <a:r>
              <a:rPr sz="2000" dirty="0">
                <a:latin typeface="Calibri"/>
                <a:cs typeface="Calibri"/>
              </a:rPr>
              <a:t>t</a:t>
            </a:r>
            <a:r>
              <a:rPr sz="2000" spc="5" dirty="0">
                <a:latin typeface="Calibri"/>
                <a:cs typeface="Calibri"/>
              </a:rPr>
              <a:t> </a:t>
            </a:r>
            <a:r>
              <a:rPr sz="2000" spc="-5" dirty="0">
                <a:latin typeface="Calibri"/>
                <a:cs typeface="Calibri"/>
              </a:rPr>
              <a:t>im</a:t>
            </a:r>
            <a:r>
              <a:rPr sz="2000" dirty="0">
                <a:latin typeface="Calibri"/>
                <a:cs typeface="Calibri"/>
              </a:rPr>
              <a:t>pact </a:t>
            </a:r>
            <a:r>
              <a:rPr sz="2000" spc="-5" dirty="0">
                <a:latin typeface="Calibri"/>
                <a:cs typeface="Calibri"/>
              </a:rPr>
              <a:t>o</a:t>
            </a:r>
            <a:r>
              <a:rPr sz="2000" dirty="0">
                <a:latin typeface="Calibri"/>
                <a:cs typeface="Calibri"/>
              </a:rPr>
              <a:t>n</a:t>
            </a:r>
            <a:r>
              <a:rPr sz="2000" spc="-20" dirty="0">
                <a:latin typeface="Calibri"/>
                <a:cs typeface="Calibri"/>
              </a:rPr>
              <a:t> </a:t>
            </a:r>
            <a:r>
              <a:rPr sz="2000" dirty="0">
                <a:latin typeface="Calibri"/>
                <a:cs typeface="Calibri"/>
              </a:rPr>
              <a:t>a</a:t>
            </a:r>
            <a:r>
              <a:rPr sz="2000" spc="5" dirty="0">
                <a:latin typeface="Calibri"/>
                <a:cs typeface="Calibri"/>
              </a:rPr>
              <a:t> </a:t>
            </a:r>
            <a:r>
              <a:rPr sz="2000" dirty="0">
                <a:latin typeface="Calibri"/>
                <a:cs typeface="Calibri"/>
              </a:rPr>
              <a:t>ch</a:t>
            </a:r>
            <a:r>
              <a:rPr sz="2000" spc="-5" dirty="0">
                <a:latin typeface="Calibri"/>
                <a:cs typeface="Calibri"/>
              </a:rPr>
              <a:t>il</a:t>
            </a:r>
            <a:r>
              <a:rPr sz="2000" dirty="0">
                <a:latin typeface="Calibri"/>
                <a:cs typeface="Calibri"/>
              </a:rPr>
              <a:t>d</a:t>
            </a:r>
            <a:r>
              <a:rPr sz="2000" spc="-120" dirty="0">
                <a:latin typeface="Calibri"/>
                <a:cs typeface="Calibri"/>
              </a:rPr>
              <a:t>’</a:t>
            </a:r>
            <a:r>
              <a:rPr sz="2000" dirty="0">
                <a:latin typeface="Calibri"/>
                <a:cs typeface="Calibri"/>
              </a:rPr>
              <a:t>s d</a:t>
            </a:r>
            <a:r>
              <a:rPr sz="2000" spc="-15" dirty="0">
                <a:latin typeface="Calibri"/>
                <a:cs typeface="Calibri"/>
              </a:rPr>
              <a:t>e</a:t>
            </a:r>
            <a:r>
              <a:rPr sz="2000" spc="-30" dirty="0">
                <a:latin typeface="Calibri"/>
                <a:cs typeface="Calibri"/>
              </a:rPr>
              <a:t>v</a:t>
            </a:r>
            <a:r>
              <a:rPr sz="2000" spc="-5" dirty="0">
                <a:latin typeface="Calibri"/>
                <a:cs typeface="Calibri"/>
              </a:rPr>
              <a:t>elo</a:t>
            </a:r>
            <a:r>
              <a:rPr sz="2000" dirty="0">
                <a:latin typeface="Calibri"/>
                <a:cs typeface="Calibri"/>
              </a:rPr>
              <a:t>p</a:t>
            </a:r>
            <a:r>
              <a:rPr sz="2000" spc="-5" dirty="0">
                <a:latin typeface="Calibri"/>
                <a:cs typeface="Calibri"/>
              </a:rPr>
              <a:t>me</a:t>
            </a:r>
            <a:r>
              <a:rPr sz="2000" spc="-25" dirty="0">
                <a:latin typeface="Calibri"/>
                <a:cs typeface="Calibri"/>
              </a:rPr>
              <a:t>n</a:t>
            </a:r>
            <a:r>
              <a:rPr sz="2000" dirty="0">
                <a:latin typeface="Calibri"/>
                <a:cs typeface="Calibri"/>
              </a:rPr>
              <a:t>t</a:t>
            </a:r>
            <a:r>
              <a:rPr sz="2000" spc="5" dirty="0">
                <a:latin typeface="Calibri"/>
                <a:cs typeface="Calibri"/>
              </a:rPr>
              <a:t> </a:t>
            </a:r>
            <a:r>
              <a:rPr sz="2000" dirty="0">
                <a:latin typeface="Calibri"/>
                <a:cs typeface="Calibri"/>
              </a:rPr>
              <a:t>due</a:t>
            </a:r>
            <a:r>
              <a:rPr sz="2000" spc="-10" dirty="0">
                <a:latin typeface="Calibri"/>
                <a:cs typeface="Calibri"/>
              </a:rPr>
              <a:t> </a:t>
            </a:r>
            <a:r>
              <a:rPr sz="2000" spc="-25" dirty="0">
                <a:latin typeface="Calibri"/>
                <a:cs typeface="Calibri"/>
              </a:rPr>
              <a:t>t</a:t>
            </a:r>
            <a:r>
              <a:rPr sz="2000" dirty="0">
                <a:latin typeface="Calibri"/>
                <a:cs typeface="Calibri"/>
              </a:rPr>
              <a:t>o the </a:t>
            </a:r>
            <a:r>
              <a:rPr sz="2000" spc="-5" dirty="0">
                <a:latin typeface="Calibri"/>
                <a:cs typeface="Calibri"/>
              </a:rPr>
              <a:t>im</a:t>
            </a:r>
            <a:r>
              <a:rPr sz="2000" dirty="0">
                <a:latin typeface="Calibri"/>
                <a:cs typeface="Calibri"/>
              </a:rPr>
              <a:t>p</a:t>
            </a:r>
            <a:r>
              <a:rPr sz="2000" spc="-5" dirty="0">
                <a:latin typeface="Calibri"/>
                <a:cs typeface="Calibri"/>
              </a:rPr>
              <a:t>or</a:t>
            </a:r>
            <a:r>
              <a:rPr sz="2000" spc="-25" dirty="0">
                <a:latin typeface="Calibri"/>
                <a:cs typeface="Calibri"/>
              </a:rPr>
              <a:t>t</a:t>
            </a:r>
            <a:r>
              <a:rPr sz="2000" dirty="0">
                <a:latin typeface="Calibri"/>
                <a:cs typeface="Calibri"/>
              </a:rPr>
              <a:t>ance</a:t>
            </a:r>
            <a:r>
              <a:rPr sz="2000" spc="-10" dirty="0">
                <a:latin typeface="Calibri"/>
                <a:cs typeface="Calibri"/>
              </a:rPr>
              <a:t> </a:t>
            </a:r>
            <a:r>
              <a:rPr sz="2000" spc="-5" dirty="0">
                <a:latin typeface="Calibri"/>
                <a:cs typeface="Calibri"/>
              </a:rPr>
              <a:t>o</a:t>
            </a:r>
            <a:r>
              <a:rPr sz="2000" dirty="0">
                <a:latin typeface="Calibri"/>
                <a:cs typeface="Calibri"/>
              </a:rPr>
              <a:t>f</a:t>
            </a:r>
            <a:r>
              <a:rPr sz="2000" spc="-10" dirty="0">
                <a:latin typeface="Calibri"/>
                <a:cs typeface="Calibri"/>
              </a:rPr>
              <a:t> </a:t>
            </a:r>
            <a:r>
              <a:rPr sz="2000" spc="-5" dirty="0">
                <a:latin typeface="Calibri"/>
                <a:cs typeface="Calibri"/>
              </a:rPr>
              <a:t>i</a:t>
            </a:r>
            <a:r>
              <a:rPr sz="2000" spc="-25" dirty="0">
                <a:latin typeface="Calibri"/>
                <a:cs typeface="Calibri"/>
              </a:rPr>
              <a:t>nt</a:t>
            </a:r>
            <a:r>
              <a:rPr sz="2000" spc="-5" dirty="0">
                <a:latin typeface="Calibri"/>
                <a:cs typeface="Calibri"/>
              </a:rPr>
              <a:t>e</a:t>
            </a:r>
            <a:r>
              <a:rPr sz="2000" spc="-40" dirty="0">
                <a:latin typeface="Calibri"/>
                <a:cs typeface="Calibri"/>
              </a:rPr>
              <a:t>r</a:t>
            </a:r>
            <a:r>
              <a:rPr sz="2000" dirty="0">
                <a:latin typeface="Calibri"/>
                <a:cs typeface="Calibri"/>
              </a:rPr>
              <a:t>act</a:t>
            </a:r>
            <a:r>
              <a:rPr sz="2000" spc="-5" dirty="0">
                <a:latin typeface="Calibri"/>
                <a:cs typeface="Calibri"/>
              </a:rPr>
              <a:t>i</a:t>
            </a:r>
            <a:r>
              <a:rPr sz="2000" dirty="0">
                <a:latin typeface="Calibri"/>
                <a:cs typeface="Calibri"/>
              </a:rPr>
              <a:t>ng</a:t>
            </a:r>
            <a:r>
              <a:rPr sz="2000" spc="20" dirty="0">
                <a:latin typeface="Calibri"/>
                <a:cs typeface="Calibri"/>
              </a:rPr>
              <a:t> </a:t>
            </a:r>
            <a:r>
              <a:rPr sz="2000" dirty="0">
                <a:latin typeface="Calibri"/>
                <a:cs typeface="Calibri"/>
              </a:rPr>
              <a:t>and</a:t>
            </a:r>
            <a:r>
              <a:rPr sz="2000" spc="-20" dirty="0">
                <a:latin typeface="Calibri"/>
                <a:cs typeface="Calibri"/>
              </a:rPr>
              <a:t> </a:t>
            </a:r>
            <a:r>
              <a:rPr sz="2000" spc="-40" dirty="0">
                <a:latin typeface="Calibri"/>
                <a:cs typeface="Calibri"/>
              </a:rPr>
              <a:t>e</a:t>
            </a:r>
            <a:r>
              <a:rPr sz="2000" spc="-5" dirty="0">
                <a:latin typeface="Calibri"/>
                <a:cs typeface="Calibri"/>
              </a:rPr>
              <a:t>x</a:t>
            </a:r>
            <a:r>
              <a:rPr sz="2000" dirty="0">
                <a:latin typeface="Calibri"/>
                <a:cs typeface="Calibri"/>
              </a:rPr>
              <a:t>p</a:t>
            </a:r>
            <a:r>
              <a:rPr sz="2000" spc="-5" dirty="0">
                <a:latin typeface="Calibri"/>
                <a:cs typeface="Calibri"/>
              </a:rPr>
              <a:t>lori</a:t>
            </a:r>
            <a:r>
              <a:rPr sz="2000" dirty="0">
                <a:latin typeface="Calibri"/>
                <a:cs typeface="Calibri"/>
              </a:rPr>
              <a:t>ng</a:t>
            </a:r>
            <a:r>
              <a:rPr sz="2000" spc="5" dirty="0">
                <a:latin typeface="Calibri"/>
                <a:cs typeface="Calibri"/>
              </a:rPr>
              <a:t> </a:t>
            </a:r>
            <a:r>
              <a:rPr sz="2000" spc="-20" dirty="0">
                <a:latin typeface="Calibri"/>
                <a:cs typeface="Calibri"/>
              </a:rPr>
              <a:t>y</a:t>
            </a:r>
            <a:r>
              <a:rPr sz="2000" spc="-5" dirty="0">
                <a:latin typeface="Calibri"/>
                <a:cs typeface="Calibri"/>
              </a:rPr>
              <a:t>o</a:t>
            </a:r>
            <a:r>
              <a:rPr sz="2000" dirty="0">
                <a:latin typeface="Calibri"/>
                <a:cs typeface="Calibri"/>
              </a:rPr>
              <a:t>ur</a:t>
            </a:r>
            <a:r>
              <a:rPr sz="2000" spc="-35" dirty="0">
                <a:latin typeface="Calibri"/>
                <a:cs typeface="Calibri"/>
              </a:rPr>
              <a:t> </a:t>
            </a:r>
            <a:r>
              <a:rPr sz="2000" spc="-5" dirty="0">
                <a:latin typeface="Calibri"/>
                <a:cs typeface="Calibri"/>
              </a:rPr>
              <a:t>e</a:t>
            </a:r>
            <a:r>
              <a:rPr sz="2000" spc="-35" dirty="0">
                <a:latin typeface="Calibri"/>
                <a:cs typeface="Calibri"/>
              </a:rPr>
              <a:t>n</a:t>
            </a:r>
            <a:r>
              <a:rPr sz="2000" spc="-10" dirty="0">
                <a:latin typeface="Calibri"/>
                <a:cs typeface="Calibri"/>
              </a:rPr>
              <a:t>v</a:t>
            </a:r>
            <a:r>
              <a:rPr sz="2000" spc="-5" dirty="0">
                <a:latin typeface="Calibri"/>
                <a:cs typeface="Calibri"/>
              </a:rPr>
              <a:t>i</a:t>
            </a:r>
            <a:r>
              <a:rPr sz="2000" spc="-40" dirty="0">
                <a:latin typeface="Calibri"/>
                <a:cs typeface="Calibri"/>
              </a:rPr>
              <a:t>r</a:t>
            </a:r>
            <a:r>
              <a:rPr sz="2000" spc="-5" dirty="0">
                <a:latin typeface="Calibri"/>
                <a:cs typeface="Calibri"/>
              </a:rPr>
              <a:t>o</a:t>
            </a:r>
            <a:r>
              <a:rPr sz="2000" dirty="0">
                <a:latin typeface="Calibri"/>
                <a:cs typeface="Calibri"/>
              </a:rPr>
              <a:t>n</a:t>
            </a:r>
            <a:r>
              <a:rPr sz="2000" spc="-5" dirty="0">
                <a:latin typeface="Calibri"/>
                <a:cs typeface="Calibri"/>
              </a:rPr>
              <a:t>me</a:t>
            </a:r>
            <a:r>
              <a:rPr sz="2000" spc="-25" dirty="0">
                <a:latin typeface="Calibri"/>
                <a:cs typeface="Calibri"/>
              </a:rPr>
              <a:t>n</a:t>
            </a:r>
            <a:r>
              <a:rPr sz="2000" dirty="0">
                <a:latin typeface="Calibri"/>
                <a:cs typeface="Calibri"/>
              </a:rPr>
              <a:t>t</a:t>
            </a:r>
            <a:r>
              <a:rPr sz="2000" spc="15" dirty="0">
                <a:latin typeface="Calibri"/>
                <a:cs typeface="Calibri"/>
              </a:rPr>
              <a:t> </a:t>
            </a:r>
            <a:r>
              <a:rPr sz="2000" spc="-25" dirty="0">
                <a:latin typeface="Calibri"/>
                <a:cs typeface="Calibri"/>
              </a:rPr>
              <a:t>t</a:t>
            </a:r>
            <a:r>
              <a:rPr sz="2000" dirty="0">
                <a:latin typeface="Calibri"/>
                <a:cs typeface="Calibri"/>
              </a:rPr>
              <a:t>o </a:t>
            </a:r>
            <a:r>
              <a:rPr sz="2000" spc="-5" dirty="0">
                <a:latin typeface="Calibri"/>
                <a:cs typeface="Calibri"/>
              </a:rPr>
              <a:t>le</a:t>
            </a:r>
            <a:r>
              <a:rPr sz="2000" dirty="0">
                <a:latin typeface="Calibri"/>
                <a:cs typeface="Calibri"/>
              </a:rPr>
              <a:t>a</a:t>
            </a:r>
            <a:r>
              <a:rPr sz="2000" spc="-5" dirty="0">
                <a:latin typeface="Calibri"/>
                <a:cs typeface="Calibri"/>
              </a:rPr>
              <a:t>r</a:t>
            </a:r>
            <a:r>
              <a:rPr sz="2000" dirty="0">
                <a:latin typeface="Calibri"/>
                <a:cs typeface="Calibri"/>
              </a:rPr>
              <a:t>n. D</a:t>
            </a:r>
            <a:r>
              <a:rPr sz="2000" spc="-15" dirty="0">
                <a:latin typeface="Calibri"/>
                <a:cs typeface="Calibri"/>
              </a:rPr>
              <a:t>e</a:t>
            </a:r>
            <a:r>
              <a:rPr sz="2000" spc="-30" dirty="0">
                <a:latin typeface="Calibri"/>
                <a:cs typeface="Calibri"/>
              </a:rPr>
              <a:t>v</a:t>
            </a:r>
            <a:r>
              <a:rPr sz="2000" spc="-5" dirty="0">
                <a:latin typeface="Calibri"/>
                <a:cs typeface="Calibri"/>
              </a:rPr>
              <a:t>elo</a:t>
            </a:r>
            <a:r>
              <a:rPr sz="2000" dirty="0">
                <a:latin typeface="Calibri"/>
                <a:cs typeface="Calibri"/>
              </a:rPr>
              <a:t>p</a:t>
            </a:r>
            <a:r>
              <a:rPr sz="2000" spc="-5" dirty="0">
                <a:latin typeface="Calibri"/>
                <a:cs typeface="Calibri"/>
              </a:rPr>
              <a:t>me</a:t>
            </a:r>
            <a:r>
              <a:rPr sz="2000" spc="-25" dirty="0">
                <a:latin typeface="Calibri"/>
                <a:cs typeface="Calibri"/>
              </a:rPr>
              <a:t>nt</a:t>
            </a:r>
            <a:r>
              <a:rPr sz="2000" dirty="0">
                <a:latin typeface="Calibri"/>
                <a:cs typeface="Calibri"/>
              </a:rPr>
              <a:t>al</a:t>
            </a:r>
            <a:r>
              <a:rPr sz="2000" spc="10" dirty="0">
                <a:latin typeface="Calibri"/>
                <a:cs typeface="Calibri"/>
              </a:rPr>
              <a:t> </a:t>
            </a:r>
            <a:r>
              <a:rPr sz="2000" dirty="0">
                <a:latin typeface="Calibri"/>
                <a:cs typeface="Calibri"/>
              </a:rPr>
              <a:t>a</a:t>
            </a:r>
            <a:r>
              <a:rPr sz="2000" spc="-30" dirty="0">
                <a:latin typeface="Calibri"/>
                <a:cs typeface="Calibri"/>
              </a:rPr>
              <a:t>r</a:t>
            </a:r>
            <a:r>
              <a:rPr sz="2000" spc="-5" dirty="0">
                <a:latin typeface="Calibri"/>
                <a:cs typeface="Calibri"/>
              </a:rPr>
              <a:t>e</a:t>
            </a:r>
            <a:r>
              <a:rPr sz="2000" dirty="0">
                <a:latin typeface="Calibri"/>
                <a:cs typeface="Calibri"/>
              </a:rPr>
              <a:t>as</a:t>
            </a:r>
            <a:r>
              <a:rPr sz="2000" spc="10" dirty="0">
                <a:latin typeface="Calibri"/>
                <a:cs typeface="Calibri"/>
              </a:rPr>
              <a:t> </a:t>
            </a:r>
            <a:r>
              <a:rPr sz="2000" dirty="0">
                <a:latin typeface="Calibri"/>
                <a:cs typeface="Calibri"/>
              </a:rPr>
              <a:t>th</a:t>
            </a:r>
            <a:r>
              <a:rPr sz="2000" spc="-25" dirty="0">
                <a:latin typeface="Calibri"/>
                <a:cs typeface="Calibri"/>
              </a:rPr>
              <a:t>a</a:t>
            </a:r>
            <a:r>
              <a:rPr sz="2000" dirty="0">
                <a:latin typeface="Calibri"/>
                <a:cs typeface="Calibri"/>
              </a:rPr>
              <a:t>t </a:t>
            </a:r>
            <a:r>
              <a:rPr sz="2000" spc="-10" dirty="0">
                <a:latin typeface="Calibri"/>
                <a:cs typeface="Calibri"/>
              </a:rPr>
              <a:t>c</a:t>
            </a:r>
            <a:r>
              <a:rPr sz="2000" dirty="0">
                <a:latin typeface="Calibri"/>
                <a:cs typeface="Calibri"/>
              </a:rPr>
              <a:t>an</a:t>
            </a:r>
            <a:r>
              <a:rPr sz="2000" spc="-5" dirty="0">
                <a:latin typeface="Calibri"/>
                <a:cs typeface="Calibri"/>
              </a:rPr>
              <a:t> </a:t>
            </a:r>
            <a:r>
              <a:rPr sz="2000" dirty="0">
                <a:latin typeface="Calibri"/>
                <a:cs typeface="Calibri"/>
              </a:rPr>
              <a:t>be</a:t>
            </a:r>
            <a:r>
              <a:rPr sz="2000" spc="-10" dirty="0">
                <a:latin typeface="Calibri"/>
                <a:cs typeface="Calibri"/>
              </a:rPr>
              <a:t> </a:t>
            </a:r>
            <a:r>
              <a:rPr sz="2000" spc="-5" dirty="0">
                <a:latin typeface="Calibri"/>
                <a:cs typeface="Calibri"/>
              </a:rPr>
              <a:t>im</a:t>
            </a:r>
            <a:r>
              <a:rPr sz="2000" dirty="0">
                <a:latin typeface="Calibri"/>
                <a:cs typeface="Calibri"/>
              </a:rPr>
              <a:t>pac</a:t>
            </a:r>
            <a:r>
              <a:rPr sz="2000" spc="-25" dirty="0">
                <a:latin typeface="Calibri"/>
                <a:cs typeface="Calibri"/>
              </a:rPr>
              <a:t>t</a:t>
            </a:r>
            <a:r>
              <a:rPr sz="2000" spc="-5" dirty="0">
                <a:latin typeface="Calibri"/>
                <a:cs typeface="Calibri"/>
              </a:rPr>
              <a:t>e</a:t>
            </a:r>
            <a:r>
              <a:rPr sz="2000" dirty="0">
                <a:latin typeface="Calibri"/>
                <a:cs typeface="Calibri"/>
              </a:rPr>
              <a:t>d</a:t>
            </a:r>
            <a:r>
              <a:rPr sz="2000" spc="5" dirty="0">
                <a:latin typeface="Calibri"/>
                <a:cs typeface="Calibri"/>
              </a:rPr>
              <a:t> </a:t>
            </a:r>
            <a:r>
              <a:rPr sz="2000" spc="-5" dirty="0">
                <a:latin typeface="Calibri"/>
                <a:cs typeface="Calibri"/>
              </a:rPr>
              <a:t>i</a:t>
            </a:r>
            <a:r>
              <a:rPr sz="2000" dirty="0">
                <a:latin typeface="Calibri"/>
                <a:cs typeface="Calibri"/>
              </a:rPr>
              <a:t>nc</a:t>
            </a:r>
            <a:r>
              <a:rPr sz="2000" spc="-5" dirty="0">
                <a:latin typeface="Calibri"/>
                <a:cs typeface="Calibri"/>
              </a:rPr>
              <a:t>l</a:t>
            </a:r>
            <a:r>
              <a:rPr sz="2000" dirty="0">
                <a:latin typeface="Calibri"/>
                <a:cs typeface="Calibri"/>
              </a:rPr>
              <a:t>ud</a:t>
            </a:r>
            <a:r>
              <a:rPr sz="2000" spc="-5" dirty="0">
                <a:latin typeface="Calibri"/>
                <a:cs typeface="Calibri"/>
              </a:rPr>
              <a:t>e</a:t>
            </a:r>
            <a:r>
              <a:rPr sz="2000" dirty="0">
                <a:latin typeface="Calibri"/>
                <a:cs typeface="Calibri"/>
              </a:rPr>
              <a:t>:</a:t>
            </a:r>
            <a:r>
              <a:rPr sz="2000" spc="-5" dirty="0">
                <a:latin typeface="Calibri"/>
                <a:cs typeface="Calibri"/>
              </a:rPr>
              <a:t> so</a:t>
            </a:r>
            <a:r>
              <a:rPr sz="2000" dirty="0">
                <a:latin typeface="Calibri"/>
                <a:cs typeface="Calibri"/>
              </a:rPr>
              <a:t>c</a:t>
            </a:r>
            <a:r>
              <a:rPr sz="2000" spc="-5" dirty="0">
                <a:latin typeface="Calibri"/>
                <a:cs typeface="Calibri"/>
              </a:rPr>
              <a:t>i</a:t>
            </a:r>
            <a:r>
              <a:rPr sz="2000" dirty="0">
                <a:latin typeface="Calibri"/>
                <a:cs typeface="Calibri"/>
              </a:rPr>
              <a:t>al</a:t>
            </a:r>
            <a:r>
              <a:rPr sz="2000" spc="10" dirty="0">
                <a:latin typeface="Calibri"/>
                <a:cs typeface="Calibri"/>
              </a:rPr>
              <a:t> </a:t>
            </a:r>
            <a:r>
              <a:rPr sz="2000" spc="-5" dirty="0">
                <a:latin typeface="Calibri"/>
                <a:cs typeface="Calibri"/>
              </a:rPr>
              <a:t>s</a:t>
            </a:r>
            <a:r>
              <a:rPr sz="2000" dirty="0">
                <a:latin typeface="Calibri"/>
                <a:cs typeface="Calibri"/>
              </a:rPr>
              <a:t>k</a:t>
            </a:r>
            <a:r>
              <a:rPr sz="2000" spc="-5" dirty="0">
                <a:latin typeface="Calibri"/>
                <a:cs typeface="Calibri"/>
              </a:rPr>
              <a:t>ills</a:t>
            </a:r>
            <a:r>
              <a:rPr sz="2000" dirty="0">
                <a:latin typeface="Calibri"/>
                <a:cs typeface="Calibri"/>
              </a:rPr>
              <a:t>,</a:t>
            </a:r>
            <a:r>
              <a:rPr sz="2000" spc="30" dirty="0">
                <a:latin typeface="Calibri"/>
                <a:cs typeface="Calibri"/>
              </a:rPr>
              <a:t> </a:t>
            </a:r>
            <a:r>
              <a:rPr sz="2000" spc="-5" dirty="0">
                <a:latin typeface="Calibri"/>
                <a:cs typeface="Calibri"/>
              </a:rPr>
              <a:t>mo</a:t>
            </a:r>
            <a:r>
              <a:rPr sz="2000" spc="-25" dirty="0">
                <a:latin typeface="Calibri"/>
                <a:cs typeface="Calibri"/>
              </a:rPr>
              <a:t>t</a:t>
            </a:r>
            <a:r>
              <a:rPr sz="2000" spc="-5" dirty="0">
                <a:latin typeface="Calibri"/>
                <a:cs typeface="Calibri"/>
              </a:rPr>
              <a:t>o</a:t>
            </a:r>
            <a:r>
              <a:rPr sz="2000" dirty="0">
                <a:latin typeface="Calibri"/>
                <a:cs typeface="Calibri"/>
              </a:rPr>
              <a:t>r </a:t>
            </a:r>
            <a:r>
              <a:rPr sz="2000" spc="-5" dirty="0">
                <a:latin typeface="Calibri"/>
                <a:cs typeface="Calibri"/>
              </a:rPr>
              <a:t>s</a:t>
            </a:r>
            <a:r>
              <a:rPr sz="2000" dirty="0">
                <a:latin typeface="Calibri"/>
                <a:cs typeface="Calibri"/>
              </a:rPr>
              <a:t>k</a:t>
            </a:r>
            <a:r>
              <a:rPr sz="2000" spc="-5" dirty="0">
                <a:latin typeface="Calibri"/>
                <a:cs typeface="Calibri"/>
              </a:rPr>
              <a:t>ills</a:t>
            </a:r>
            <a:r>
              <a:rPr sz="2000" dirty="0">
                <a:latin typeface="Calibri"/>
                <a:cs typeface="Calibri"/>
              </a:rPr>
              <a:t>,</a:t>
            </a:r>
            <a:r>
              <a:rPr sz="2000" spc="30" dirty="0">
                <a:latin typeface="Calibri"/>
                <a:cs typeface="Calibri"/>
              </a:rPr>
              <a:t> </a:t>
            </a:r>
            <a:r>
              <a:rPr sz="2000" spc="-5" dirty="0">
                <a:latin typeface="Calibri"/>
                <a:cs typeface="Calibri"/>
              </a:rPr>
              <a:t>l</a:t>
            </a:r>
            <a:r>
              <a:rPr sz="2000" dirty="0">
                <a:latin typeface="Calibri"/>
                <a:cs typeface="Calibri"/>
              </a:rPr>
              <a:t>angua</a:t>
            </a:r>
            <a:r>
              <a:rPr sz="2000" spc="-10" dirty="0">
                <a:latin typeface="Calibri"/>
                <a:cs typeface="Calibri"/>
              </a:rPr>
              <a:t>g</a:t>
            </a:r>
            <a:r>
              <a:rPr sz="2000" dirty="0">
                <a:latin typeface="Calibri"/>
                <a:cs typeface="Calibri"/>
              </a:rPr>
              <a:t>e</a:t>
            </a:r>
            <a:r>
              <a:rPr sz="2000" spc="-25" dirty="0">
                <a:latin typeface="Calibri"/>
                <a:cs typeface="Calibri"/>
              </a:rPr>
              <a:t> </a:t>
            </a:r>
            <a:r>
              <a:rPr sz="2000" dirty="0">
                <a:latin typeface="Calibri"/>
                <a:cs typeface="Calibri"/>
              </a:rPr>
              <a:t>acqu</a:t>
            </a:r>
            <a:r>
              <a:rPr sz="2000" spc="-10" dirty="0">
                <a:latin typeface="Calibri"/>
                <a:cs typeface="Calibri"/>
              </a:rPr>
              <a:t>i</a:t>
            </a:r>
            <a:r>
              <a:rPr sz="2000" spc="-5" dirty="0">
                <a:latin typeface="Calibri"/>
                <a:cs typeface="Calibri"/>
              </a:rPr>
              <a:t>si</a:t>
            </a:r>
            <a:r>
              <a:rPr sz="2000" dirty="0">
                <a:latin typeface="Calibri"/>
                <a:cs typeface="Calibri"/>
              </a:rPr>
              <a:t>t</a:t>
            </a:r>
            <a:r>
              <a:rPr sz="2000" spc="-5" dirty="0">
                <a:latin typeface="Calibri"/>
                <a:cs typeface="Calibri"/>
              </a:rPr>
              <a:t>io</a:t>
            </a:r>
            <a:r>
              <a:rPr sz="2000" dirty="0">
                <a:latin typeface="Calibri"/>
                <a:cs typeface="Calibri"/>
              </a:rPr>
              <a:t>n,</a:t>
            </a:r>
            <a:r>
              <a:rPr sz="2000" spc="-5" dirty="0">
                <a:latin typeface="Calibri"/>
                <a:cs typeface="Calibri"/>
              </a:rPr>
              <a:t> le</a:t>
            </a:r>
            <a:r>
              <a:rPr sz="2000" dirty="0">
                <a:latin typeface="Calibri"/>
                <a:cs typeface="Calibri"/>
              </a:rPr>
              <a:t>a</a:t>
            </a:r>
            <a:r>
              <a:rPr sz="2000" spc="-5" dirty="0">
                <a:latin typeface="Calibri"/>
                <a:cs typeface="Calibri"/>
              </a:rPr>
              <a:t>r</a:t>
            </a:r>
            <a:r>
              <a:rPr sz="2000" dirty="0">
                <a:latin typeface="Calibri"/>
                <a:cs typeface="Calibri"/>
              </a:rPr>
              <a:t>n</a:t>
            </a:r>
            <a:r>
              <a:rPr sz="2000" spc="-5" dirty="0">
                <a:latin typeface="Calibri"/>
                <a:cs typeface="Calibri"/>
              </a:rPr>
              <a:t>i</a:t>
            </a:r>
            <a:r>
              <a:rPr sz="2000" dirty="0">
                <a:latin typeface="Calibri"/>
                <a:cs typeface="Calibri"/>
              </a:rPr>
              <a:t>n</a:t>
            </a:r>
            <a:r>
              <a:rPr sz="2000" spc="25" dirty="0">
                <a:latin typeface="Calibri"/>
                <a:cs typeface="Calibri"/>
              </a:rPr>
              <a:t>g</a:t>
            </a:r>
            <a:r>
              <a:rPr sz="2000" dirty="0">
                <a:latin typeface="Calibri"/>
                <a:cs typeface="Calibri"/>
              </a:rPr>
              <a:t>,</a:t>
            </a:r>
            <a:r>
              <a:rPr sz="2000" spc="-5" dirty="0">
                <a:latin typeface="Calibri"/>
                <a:cs typeface="Calibri"/>
              </a:rPr>
              <a:t> </a:t>
            </a:r>
            <a:r>
              <a:rPr sz="2000" dirty="0">
                <a:latin typeface="Calibri"/>
                <a:cs typeface="Calibri"/>
              </a:rPr>
              <a:t>and</a:t>
            </a:r>
            <a:r>
              <a:rPr sz="2000" spc="-5" dirty="0">
                <a:latin typeface="Calibri"/>
                <a:cs typeface="Calibri"/>
              </a:rPr>
              <a:t> i</a:t>
            </a:r>
            <a:r>
              <a:rPr sz="2000" dirty="0">
                <a:latin typeface="Calibri"/>
                <a:cs typeface="Calibri"/>
              </a:rPr>
              <a:t>nd</a:t>
            </a:r>
            <a:r>
              <a:rPr sz="2000" spc="-5" dirty="0">
                <a:latin typeface="Calibri"/>
                <a:cs typeface="Calibri"/>
              </a:rPr>
              <a:t>e</a:t>
            </a:r>
            <a:r>
              <a:rPr sz="2000" dirty="0">
                <a:latin typeface="Calibri"/>
                <a:cs typeface="Calibri"/>
              </a:rPr>
              <a:t>p</a:t>
            </a:r>
            <a:r>
              <a:rPr sz="2000" spc="-5" dirty="0">
                <a:latin typeface="Calibri"/>
                <a:cs typeface="Calibri"/>
              </a:rPr>
              <a:t>e</a:t>
            </a:r>
            <a:r>
              <a:rPr sz="2000" dirty="0">
                <a:latin typeface="Calibri"/>
                <a:cs typeface="Calibri"/>
              </a:rPr>
              <a:t>nd</a:t>
            </a:r>
            <a:r>
              <a:rPr sz="2000" spc="-5" dirty="0">
                <a:latin typeface="Calibri"/>
                <a:cs typeface="Calibri"/>
              </a:rPr>
              <a:t>e</a:t>
            </a:r>
            <a:r>
              <a:rPr sz="2000" dirty="0">
                <a:latin typeface="Calibri"/>
                <a:cs typeface="Calibri"/>
              </a:rPr>
              <a:t>nce </a:t>
            </a:r>
            <a:r>
              <a:rPr sz="2000" spc="-5" dirty="0">
                <a:latin typeface="Calibri"/>
                <a:cs typeface="Calibri"/>
              </a:rPr>
              <a:t>i</a:t>
            </a:r>
            <a:r>
              <a:rPr sz="2000" dirty="0">
                <a:latin typeface="Calibri"/>
                <a:cs typeface="Calibri"/>
              </a:rPr>
              <a:t>n</a:t>
            </a:r>
            <a:r>
              <a:rPr sz="2000" spc="5" dirty="0">
                <a:latin typeface="Calibri"/>
                <a:cs typeface="Calibri"/>
              </a:rPr>
              <a:t> </a:t>
            </a:r>
            <a:r>
              <a:rPr sz="2000" dirty="0">
                <a:latin typeface="Calibri"/>
                <a:cs typeface="Calibri"/>
              </a:rPr>
              <a:t>da</a:t>
            </a:r>
            <a:r>
              <a:rPr sz="2000" spc="-5" dirty="0">
                <a:latin typeface="Calibri"/>
                <a:cs typeface="Calibri"/>
              </a:rPr>
              <a:t>il</a:t>
            </a:r>
            <a:r>
              <a:rPr sz="2000" dirty="0">
                <a:latin typeface="Calibri"/>
                <a:cs typeface="Calibri"/>
              </a:rPr>
              <a:t>y</a:t>
            </a:r>
            <a:r>
              <a:rPr sz="2000" spc="-5" dirty="0">
                <a:latin typeface="Calibri"/>
                <a:cs typeface="Calibri"/>
              </a:rPr>
              <a:t> li</a:t>
            </a:r>
            <a:r>
              <a:rPr sz="2000" spc="-10" dirty="0">
                <a:latin typeface="Calibri"/>
                <a:cs typeface="Calibri"/>
              </a:rPr>
              <a:t>v</a:t>
            </a:r>
            <a:r>
              <a:rPr sz="2000" spc="-5" dirty="0">
                <a:latin typeface="Calibri"/>
                <a:cs typeface="Calibri"/>
              </a:rPr>
              <a:t>i</a:t>
            </a:r>
            <a:r>
              <a:rPr sz="2000" dirty="0">
                <a:latin typeface="Calibri"/>
                <a:cs typeface="Calibri"/>
              </a:rPr>
              <a:t>ng</a:t>
            </a:r>
            <a:r>
              <a:rPr sz="2000" spc="5" dirty="0">
                <a:latin typeface="Calibri"/>
                <a:cs typeface="Calibri"/>
              </a:rPr>
              <a:t> </a:t>
            </a:r>
            <a:r>
              <a:rPr sz="2000" spc="-5" dirty="0">
                <a:latin typeface="Calibri"/>
                <a:cs typeface="Calibri"/>
              </a:rPr>
              <a:t>s</a:t>
            </a:r>
            <a:r>
              <a:rPr sz="2000" dirty="0">
                <a:latin typeface="Calibri"/>
                <a:cs typeface="Calibri"/>
              </a:rPr>
              <a:t>k</a:t>
            </a:r>
            <a:r>
              <a:rPr sz="2000" spc="-5" dirty="0">
                <a:latin typeface="Calibri"/>
                <a:cs typeface="Calibri"/>
              </a:rPr>
              <a:t>ill</a:t>
            </a:r>
            <a:r>
              <a:rPr sz="2000" dirty="0">
                <a:latin typeface="Calibri"/>
                <a:cs typeface="Calibri"/>
              </a:rPr>
              <a:t>s</a:t>
            </a:r>
            <a:r>
              <a:rPr sz="2000" spc="25" dirty="0">
                <a:latin typeface="Calibri"/>
                <a:cs typeface="Calibri"/>
              </a:rPr>
              <a:t> </a:t>
            </a:r>
            <a:r>
              <a:rPr sz="1950" spc="15" baseline="25641" dirty="0">
                <a:latin typeface="Calibri"/>
                <a:cs typeface="Calibri"/>
              </a:rPr>
              <a:t>1</a:t>
            </a:r>
            <a:endParaRPr sz="1950" baseline="25641">
              <a:latin typeface="Calibri"/>
              <a:cs typeface="Calibri"/>
            </a:endParaRPr>
          </a:p>
        </p:txBody>
      </p:sp>
    </p:spTree>
    <p:extLst>
      <p:ext uri="{BB962C8B-B14F-4D97-AF65-F5344CB8AC3E}">
        <p14:creationId xmlns:p14="http://schemas.microsoft.com/office/powerpoint/2010/main" val="36467631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989A26-5E39-344B-B14A-350777994602}"/>
              </a:ext>
            </a:extLst>
          </p:cNvPr>
          <p:cNvSpPr>
            <a:spLocks noGrp="1"/>
          </p:cNvSpPr>
          <p:nvPr>
            <p:ph type="title"/>
          </p:nvPr>
        </p:nvSpPr>
        <p:spPr/>
        <p:txBody>
          <a:bodyPr/>
          <a:lstStyle/>
          <a:p>
            <a:r>
              <a:rPr lang="en-US" dirty="0"/>
              <a:t>Vision Assessment – Indicators of CVI</a:t>
            </a:r>
          </a:p>
        </p:txBody>
      </p:sp>
      <p:sp>
        <p:nvSpPr>
          <p:cNvPr id="3" name="Content Placeholder 2">
            <a:extLst>
              <a:ext uri="{FF2B5EF4-FFF2-40B4-BE49-F238E27FC236}">
                <a16:creationId xmlns:a16="http://schemas.microsoft.com/office/drawing/2014/main" id="{1087EE87-EBA2-4341-A0A8-05B6110B838F}"/>
              </a:ext>
            </a:extLst>
          </p:cNvPr>
          <p:cNvSpPr>
            <a:spLocks noGrp="1"/>
          </p:cNvSpPr>
          <p:nvPr>
            <p:ph idx="1"/>
          </p:nvPr>
        </p:nvSpPr>
        <p:spPr>
          <a:xfrm>
            <a:off x="581191" y="2064382"/>
            <a:ext cx="11029615" cy="4677504"/>
          </a:xfrm>
        </p:spPr>
        <p:txBody>
          <a:bodyPr>
            <a:normAutofit/>
          </a:bodyPr>
          <a:lstStyle/>
          <a:p>
            <a:r>
              <a:rPr lang="en-US" dirty="0"/>
              <a:t>Leading cause of visual impairment in first world nations </a:t>
            </a:r>
          </a:p>
          <a:p>
            <a:r>
              <a:rPr lang="en-US" dirty="0"/>
              <a:t>Characteristics:</a:t>
            </a:r>
          </a:p>
          <a:p>
            <a:pPr lvl="1"/>
            <a:r>
              <a:rPr lang="en-US" dirty="0"/>
              <a:t>Unusual attention to color</a:t>
            </a:r>
          </a:p>
          <a:p>
            <a:pPr lvl="1"/>
            <a:r>
              <a:rPr lang="en-US" dirty="0"/>
              <a:t>Attention to movement</a:t>
            </a:r>
          </a:p>
          <a:p>
            <a:pPr lvl="1"/>
            <a:r>
              <a:rPr lang="en-US" dirty="0"/>
              <a:t>Delayed response to visual stimuli</a:t>
            </a:r>
          </a:p>
          <a:p>
            <a:pPr lvl="1"/>
            <a:r>
              <a:rPr lang="en-US" dirty="0"/>
              <a:t>Difficulty processing visual information with a lot of clutter</a:t>
            </a:r>
          </a:p>
          <a:p>
            <a:pPr lvl="1"/>
            <a:r>
              <a:rPr lang="en-US" dirty="0"/>
              <a:t>Difficulty seeing things in lower visual field</a:t>
            </a:r>
          </a:p>
          <a:p>
            <a:pPr lvl="1"/>
            <a:r>
              <a:rPr lang="en-US" dirty="0"/>
              <a:t>Respond best to things they see over and over again – not novel things</a:t>
            </a:r>
          </a:p>
          <a:p>
            <a:pPr lvl="1"/>
            <a:r>
              <a:rPr lang="en-US" dirty="0"/>
              <a:t>Don’t blink when there is a visual threat</a:t>
            </a:r>
          </a:p>
          <a:p>
            <a:pPr lvl="1"/>
            <a:r>
              <a:rPr lang="en-US" dirty="0"/>
              <a:t>Difficulty with distance viewing</a:t>
            </a:r>
          </a:p>
          <a:p>
            <a:pPr lvl="1"/>
            <a:r>
              <a:rPr lang="en-US" dirty="0"/>
              <a:t>Light gazing</a:t>
            </a:r>
          </a:p>
          <a:p>
            <a:pPr lvl="1"/>
            <a:r>
              <a:rPr lang="en-US" dirty="0"/>
              <a:t>Lack of visually directed reach</a:t>
            </a:r>
          </a:p>
        </p:txBody>
      </p:sp>
    </p:spTree>
    <p:extLst>
      <p:ext uri="{BB962C8B-B14F-4D97-AF65-F5344CB8AC3E}">
        <p14:creationId xmlns:p14="http://schemas.microsoft.com/office/powerpoint/2010/main" val="27861297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0299" y="310031"/>
            <a:ext cx="10515600" cy="1156104"/>
          </a:xfrm>
        </p:spPr>
        <p:txBody>
          <a:bodyPr/>
          <a:lstStyle/>
          <a:p>
            <a:pPr algn="ctr"/>
            <a:r>
              <a:rPr lang="en-US" dirty="0"/>
              <a:t>Additional Information</a:t>
            </a:r>
          </a:p>
        </p:txBody>
      </p:sp>
      <p:sp>
        <p:nvSpPr>
          <p:cNvPr id="3" name="Subtitle 2"/>
          <p:cNvSpPr>
            <a:spLocks noGrp="1"/>
          </p:cNvSpPr>
          <p:nvPr>
            <p:ph idx="1"/>
          </p:nvPr>
        </p:nvSpPr>
        <p:spPr>
          <a:xfrm>
            <a:off x="295044" y="2161003"/>
            <a:ext cx="10515600" cy="3977696"/>
          </a:xfrm>
        </p:spPr>
        <p:txBody>
          <a:bodyPr vert="horz" lIns="91440" tIns="45720" rIns="91440" bIns="45720" rtlCol="0" anchor="t">
            <a:normAutofit/>
          </a:bodyPr>
          <a:lstStyle/>
          <a:p>
            <a:r>
              <a:rPr lang="en-US" dirty="0"/>
              <a:t>“During follow-up, infants with NAS particularly require (1) neurodevelopmental assessments to identify motor deficits, cognitive delays, or relative microcephaly; (2) psycho-behavioral assessments to identify hyperactivity, impulsivity, and attention-deficit in preschool-aged children, as well as school absence, school failure, and other behavioral problems in school aged children; (3) ophthalmologic assessment to identify nystagmus, strabismus, refractive errors, and other visual defects; (4) growth and nutritional assessment to identify failure to thrive and short stature; and (5) family support assessments to exclude continuous maternal substance abuse and child abuse“(</a:t>
            </a:r>
            <a:r>
              <a:rPr lang="en-US" dirty="0" err="1"/>
              <a:t>Kocherlakota</a:t>
            </a:r>
            <a:r>
              <a:rPr lang="en-US" dirty="0"/>
              <a:t>, 2014).</a:t>
            </a:r>
          </a:p>
          <a:p>
            <a:r>
              <a:rPr lang="en-US" dirty="0"/>
              <a:t>Failure to use eye movements to predict another person’s actions may have negative developmental consequences as a child may have difficulty imitating and learning from others thus affecting social cognition. (NAS PowerPoint from Cincinnati)</a:t>
            </a:r>
          </a:p>
          <a:p>
            <a:endParaRPr lang="en-US" dirty="0"/>
          </a:p>
        </p:txBody>
      </p:sp>
      <p:sp>
        <p:nvSpPr>
          <p:cNvPr id="7" name="Slide Number Placeholder 6">
            <a:extLst>
              <a:ext uri="{FF2B5EF4-FFF2-40B4-BE49-F238E27FC236}">
                <a16:creationId xmlns:a16="http://schemas.microsoft.com/office/drawing/2014/main" id="{448B50D2-C505-428A-A2E7-D4D60A239EBA}"/>
              </a:ext>
            </a:extLst>
          </p:cNvPr>
          <p:cNvSpPr>
            <a:spLocks noGrp="1"/>
          </p:cNvSpPr>
          <p:nvPr>
            <p:ph type="sldNum" sz="quarter" idx="12"/>
          </p:nvPr>
        </p:nvSpPr>
        <p:spPr/>
        <p:txBody>
          <a:bodyPr/>
          <a:lstStyle/>
          <a:p>
            <a:fld id="{FEA5FFD0-0682-4E46-BD81-E7535D0AA880}" type="slidenum">
              <a:rPr lang="en-US" smtClean="0"/>
              <a:t>16</a:t>
            </a:fld>
            <a:endParaRPr lang="en-US" dirty="0"/>
          </a:p>
        </p:txBody>
      </p:sp>
    </p:spTree>
    <p:extLst>
      <p:ext uri="{BB962C8B-B14F-4D97-AF65-F5344CB8AC3E}">
        <p14:creationId xmlns:p14="http://schemas.microsoft.com/office/powerpoint/2010/main" val="13173998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E8668E-7C86-4852-B8CF-13D1A7AB0DF5}"/>
              </a:ext>
            </a:extLst>
          </p:cNvPr>
          <p:cNvSpPr>
            <a:spLocks noGrp="1"/>
          </p:cNvSpPr>
          <p:nvPr>
            <p:ph type="title"/>
          </p:nvPr>
        </p:nvSpPr>
        <p:spPr/>
        <p:txBody>
          <a:bodyPr/>
          <a:lstStyle/>
          <a:p>
            <a:r>
              <a:rPr lang="en-US" dirty="0"/>
              <a:t>Facilitating family support: the 5 s’s</a:t>
            </a:r>
          </a:p>
        </p:txBody>
      </p:sp>
      <p:sp>
        <p:nvSpPr>
          <p:cNvPr id="3" name="Content Placeholder 2">
            <a:extLst>
              <a:ext uri="{FF2B5EF4-FFF2-40B4-BE49-F238E27FC236}">
                <a16:creationId xmlns:a16="http://schemas.microsoft.com/office/drawing/2014/main" id="{29A58464-A472-4911-A3B0-DCF376325311}"/>
              </a:ext>
            </a:extLst>
          </p:cNvPr>
          <p:cNvSpPr>
            <a:spLocks noGrp="1"/>
          </p:cNvSpPr>
          <p:nvPr>
            <p:ph idx="1"/>
          </p:nvPr>
        </p:nvSpPr>
        <p:spPr/>
        <p:txBody>
          <a:bodyPr/>
          <a:lstStyle/>
          <a:p>
            <a:pPr marL="0" indent="0">
              <a:buNone/>
            </a:pPr>
            <a:r>
              <a:rPr lang="en-US" dirty="0"/>
              <a:t>The 5 S’s stimulate calming in babies: </a:t>
            </a:r>
          </a:p>
          <a:p>
            <a:pPr marL="0" indent="0">
              <a:buNone/>
            </a:pPr>
            <a:r>
              <a:rPr lang="en-US" dirty="0"/>
              <a:t>1) by </a:t>
            </a:r>
            <a:r>
              <a:rPr lang="en-US" b="1" dirty="0"/>
              <a:t>swaddling</a:t>
            </a:r>
            <a:r>
              <a:rPr lang="en-US" dirty="0"/>
              <a:t> them and moving them with up and down movements, </a:t>
            </a:r>
          </a:p>
          <a:p>
            <a:pPr marL="0" indent="0">
              <a:buNone/>
            </a:pPr>
            <a:r>
              <a:rPr lang="en-US" dirty="0"/>
              <a:t>2) by holding them in a </a:t>
            </a:r>
            <a:r>
              <a:rPr lang="en-US" b="1" dirty="0"/>
              <a:t>side/stomach </a:t>
            </a:r>
            <a:r>
              <a:rPr lang="en-US" dirty="0"/>
              <a:t>position, </a:t>
            </a:r>
          </a:p>
          <a:p>
            <a:pPr marL="0" indent="0">
              <a:buNone/>
            </a:pPr>
            <a:r>
              <a:rPr lang="en-US" dirty="0"/>
              <a:t>3) by using a loud </a:t>
            </a:r>
            <a:r>
              <a:rPr lang="en-US" b="1" dirty="0"/>
              <a:t>shh</a:t>
            </a:r>
            <a:r>
              <a:rPr lang="en-US" dirty="0"/>
              <a:t> or white noise sounds, </a:t>
            </a:r>
          </a:p>
          <a:p>
            <a:pPr marL="0" indent="0">
              <a:buNone/>
            </a:pPr>
            <a:r>
              <a:rPr lang="en-US" dirty="0"/>
              <a:t>4) by </a:t>
            </a:r>
            <a:r>
              <a:rPr lang="en-US" b="1" dirty="0"/>
              <a:t>swinging</a:t>
            </a:r>
            <a:r>
              <a:rPr lang="en-US" dirty="0"/>
              <a:t> them with small jiggling motions with support to head, and </a:t>
            </a:r>
          </a:p>
          <a:p>
            <a:pPr marL="0" indent="0">
              <a:buNone/>
            </a:pPr>
            <a:r>
              <a:rPr lang="en-US" dirty="0"/>
              <a:t>5) by promoting </a:t>
            </a:r>
            <a:r>
              <a:rPr lang="en-US" b="1" dirty="0"/>
              <a:t>sucking</a:t>
            </a:r>
            <a:r>
              <a:rPr lang="en-US" dirty="0"/>
              <a:t> behaviors. </a:t>
            </a:r>
          </a:p>
          <a:p>
            <a:pPr marL="0" indent="0">
              <a:buNone/>
            </a:pPr>
            <a:r>
              <a:rPr lang="en-US" dirty="0"/>
              <a:t>(Harrington et al., 2012; Karp, 2002)</a:t>
            </a:r>
          </a:p>
        </p:txBody>
      </p:sp>
    </p:spTree>
    <p:extLst>
      <p:ext uri="{BB962C8B-B14F-4D97-AF65-F5344CB8AC3E}">
        <p14:creationId xmlns:p14="http://schemas.microsoft.com/office/powerpoint/2010/main" val="32582421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11D7B00-324C-A14E-AD69-6388CF4E97C9}"/>
              </a:ext>
            </a:extLst>
          </p:cNvPr>
          <p:cNvSpPr>
            <a:spLocks noGrp="1"/>
          </p:cNvSpPr>
          <p:nvPr>
            <p:ph type="title"/>
          </p:nvPr>
        </p:nvSpPr>
        <p:spPr/>
        <p:txBody>
          <a:bodyPr/>
          <a:lstStyle/>
          <a:p>
            <a:r>
              <a:rPr lang="en-US" dirty="0"/>
              <a:t>References/Resources</a:t>
            </a:r>
          </a:p>
        </p:txBody>
      </p:sp>
      <p:sp>
        <p:nvSpPr>
          <p:cNvPr id="8" name="Content Placeholder 7">
            <a:extLst>
              <a:ext uri="{FF2B5EF4-FFF2-40B4-BE49-F238E27FC236}">
                <a16:creationId xmlns:a16="http://schemas.microsoft.com/office/drawing/2014/main" id="{6D0E188C-90CB-8741-B678-ABDF3370B2B2}"/>
              </a:ext>
            </a:extLst>
          </p:cNvPr>
          <p:cNvSpPr>
            <a:spLocks noGrp="1"/>
          </p:cNvSpPr>
          <p:nvPr>
            <p:ph idx="1"/>
          </p:nvPr>
        </p:nvSpPr>
        <p:spPr>
          <a:xfrm>
            <a:off x="581192" y="2180496"/>
            <a:ext cx="11029615" cy="3975348"/>
          </a:xfrm>
        </p:spPr>
        <p:txBody>
          <a:bodyPr>
            <a:normAutofit fontScale="92500" lnSpcReduction="20000"/>
          </a:bodyPr>
          <a:lstStyle/>
          <a:p>
            <a:r>
              <a:rPr lang="en-US" dirty="0"/>
              <a:t>Beckwith,  A. M., &amp; Burke, S. E. (2015). Identification of early developmental deficits in infants with prenatal heroin, methadone, and other opioid exposure, </a:t>
            </a:r>
            <a:r>
              <a:rPr lang="en-US" i="1" dirty="0"/>
              <a:t>Clinical Pediatrics, 54</a:t>
            </a:r>
            <a:r>
              <a:rPr lang="en-US" dirty="0"/>
              <a:t>(4), 328-335. </a:t>
            </a:r>
          </a:p>
          <a:p>
            <a:r>
              <a:rPr lang="en-US" dirty="0"/>
              <a:t>Burke Harris, N. (2018).  </a:t>
            </a:r>
            <a:r>
              <a:rPr lang="en-US" i="1" dirty="0"/>
              <a:t>The deepest well: Healing the long-term effects of childhood adversity. </a:t>
            </a:r>
          </a:p>
          <a:p>
            <a:r>
              <a:rPr lang="en-US" dirty="0"/>
              <a:t>Harrington, J., Logan, S., Harwell, C., Gardner, J., Swingle, J., McGuire, E., &amp; Santos, R. (2012). Effective Analgesia Using Physical Interventions for Infant Immunizations. </a:t>
            </a:r>
            <a:r>
              <a:rPr lang="en-US" i="1" dirty="0"/>
              <a:t>Pediatrics, 129</a:t>
            </a:r>
            <a:r>
              <a:rPr lang="en-US" dirty="0"/>
              <a:t>, 815–82.</a:t>
            </a:r>
          </a:p>
          <a:p>
            <a:r>
              <a:rPr lang="en-US" dirty="0"/>
              <a:t>Jansson, L. M., &amp; Patrick, S.W. (2019).  Neonatal Abstinence Syndrome. </a:t>
            </a:r>
            <a:r>
              <a:rPr lang="en-US" i="1" dirty="0"/>
              <a:t>Pediatric Practices of North America, 62</a:t>
            </a:r>
            <a:r>
              <a:rPr lang="en-US" dirty="0"/>
              <a:t>(2), 353-368.</a:t>
            </a:r>
          </a:p>
          <a:p>
            <a:r>
              <a:rPr lang="en-US" dirty="0"/>
              <a:t>Karp, H. (2002). </a:t>
            </a:r>
            <a:r>
              <a:rPr lang="en-US" i="1" dirty="0"/>
              <a:t>The happiest baby on the block.</a:t>
            </a:r>
            <a:r>
              <a:rPr lang="en-US" dirty="0"/>
              <a:t> NY: NY. Bantam.</a:t>
            </a:r>
          </a:p>
          <a:p>
            <a:r>
              <a:rPr lang="en-US" dirty="0"/>
              <a:t>Kocherlakota, P. (2014). Neonatal Abstinence Syndrome,</a:t>
            </a:r>
            <a:r>
              <a:rPr lang="en-US" i="1" dirty="0"/>
              <a:t> Pediatrics</a:t>
            </a:r>
            <a:r>
              <a:rPr lang="en-US" dirty="0"/>
              <a:t>, </a:t>
            </a:r>
            <a:r>
              <a:rPr lang="en-US" i="1" dirty="0"/>
              <a:t>134</a:t>
            </a:r>
            <a:r>
              <a:rPr lang="en-US" dirty="0"/>
              <a:t>(2): p.e-547-e-561. doi:10.1542/peds.2013-3524</a:t>
            </a:r>
          </a:p>
          <a:p>
            <a:r>
              <a:rPr lang="en-US" dirty="0"/>
              <a:t>Konijnenberg, C et al. (2012). A Melinder, Neurodevelopmental Investigation of the Mirror Neuron System in Children of Women receiving Maintenance Therapy during Pregnancy, </a:t>
            </a:r>
            <a:r>
              <a:rPr lang="en-US" i="1" dirty="0"/>
              <a:t>Addiction Res Report.</a:t>
            </a:r>
            <a:endParaRPr lang="en-US" dirty="0"/>
          </a:p>
          <a:p>
            <a:r>
              <a:rPr lang="en-US" dirty="0"/>
              <a:t>Rodríguez, J. J., &amp; Smith, V. C. (2018). Prenatal Opioid and Alcohol Exposure: Understanding Neonatal Abstinence Syndrome and Fetal Alcohol Spectrum Disorders to Safeguard Maternal and Child Outcomes. </a:t>
            </a:r>
            <a:r>
              <a:rPr lang="en-US" i="1" dirty="0"/>
              <a:t>ZERO TO THREE</a:t>
            </a:r>
            <a:r>
              <a:rPr lang="en-US" dirty="0"/>
              <a:t>, </a:t>
            </a:r>
            <a:r>
              <a:rPr lang="en-US" i="1" dirty="0"/>
              <a:t>38</a:t>
            </a:r>
            <a:r>
              <a:rPr lang="en-US" dirty="0"/>
              <a:t>(5), 23–28.</a:t>
            </a:r>
          </a:p>
        </p:txBody>
      </p:sp>
    </p:spTree>
    <p:extLst>
      <p:ext uri="{BB962C8B-B14F-4D97-AF65-F5344CB8AC3E}">
        <p14:creationId xmlns:p14="http://schemas.microsoft.com/office/powerpoint/2010/main" val="14874946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AF1879-1864-904F-A997-BEBC6C445BF3}"/>
              </a:ext>
            </a:extLst>
          </p:cNvPr>
          <p:cNvSpPr>
            <a:spLocks noGrp="1"/>
          </p:cNvSpPr>
          <p:nvPr>
            <p:ph type="title"/>
          </p:nvPr>
        </p:nvSpPr>
        <p:spPr/>
        <p:txBody>
          <a:bodyPr/>
          <a:lstStyle/>
          <a:p>
            <a:pPr algn="ctr"/>
            <a:r>
              <a:rPr lang="en-US" dirty="0"/>
              <a:t>Objectives</a:t>
            </a:r>
          </a:p>
        </p:txBody>
      </p:sp>
      <p:sp>
        <p:nvSpPr>
          <p:cNvPr id="3" name="Content Placeholder 2">
            <a:extLst>
              <a:ext uri="{FF2B5EF4-FFF2-40B4-BE49-F238E27FC236}">
                <a16:creationId xmlns:a16="http://schemas.microsoft.com/office/drawing/2014/main" id="{377BC6A3-8C94-3B49-84EA-39552B47D9CF}"/>
              </a:ext>
            </a:extLst>
          </p:cNvPr>
          <p:cNvSpPr>
            <a:spLocks noGrp="1"/>
          </p:cNvSpPr>
          <p:nvPr>
            <p:ph idx="1"/>
          </p:nvPr>
        </p:nvSpPr>
        <p:spPr/>
        <p:txBody>
          <a:bodyPr>
            <a:noAutofit/>
          </a:bodyPr>
          <a:lstStyle/>
          <a:p>
            <a:r>
              <a:rPr lang="en-US" sz="3200" dirty="0"/>
              <a:t>Participants will identify the importance of progress monitoring in identifying developmental delays in children with NAS and following their developmental progress</a:t>
            </a:r>
          </a:p>
          <a:p>
            <a:r>
              <a:rPr lang="en-US" sz="3200" dirty="0"/>
              <a:t>Participants will identify strategies used for assessing young children with NAS</a:t>
            </a:r>
          </a:p>
          <a:p>
            <a:r>
              <a:rPr lang="en-US" sz="3200" dirty="0"/>
              <a:t>Participants will apply new knowledge of progress monitoring strategies to case example</a:t>
            </a:r>
          </a:p>
        </p:txBody>
      </p:sp>
    </p:spTree>
    <p:extLst>
      <p:ext uri="{BB962C8B-B14F-4D97-AF65-F5344CB8AC3E}">
        <p14:creationId xmlns:p14="http://schemas.microsoft.com/office/powerpoint/2010/main" val="14144397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B373F125-DEF3-41D6-9918-AB21A2ACC3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1E9F226-EB6E-48C9-ADDA-636DE4BF4E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581" y="485678"/>
            <a:ext cx="4174743" cy="58887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C9F9D4D3-C709-3946-85F7-A0D6F070C487}"/>
              </a:ext>
            </a:extLst>
          </p:cNvPr>
          <p:cNvSpPr>
            <a:spLocks noGrp="1"/>
          </p:cNvSpPr>
          <p:nvPr>
            <p:ph type="title"/>
          </p:nvPr>
        </p:nvSpPr>
        <p:spPr>
          <a:xfrm>
            <a:off x="959157" y="1113764"/>
            <a:ext cx="3269749" cy="4624327"/>
          </a:xfrm>
        </p:spPr>
        <p:txBody>
          <a:bodyPr anchor="ctr">
            <a:normAutofit/>
          </a:bodyPr>
          <a:lstStyle/>
          <a:p>
            <a:r>
              <a:rPr lang="en-US" sz="3000">
                <a:solidFill>
                  <a:srgbClr val="FFFFFF"/>
                </a:solidFill>
              </a:rPr>
              <a:t>Developmental outcomes and Assessment needs</a:t>
            </a:r>
          </a:p>
        </p:txBody>
      </p:sp>
      <p:sp>
        <p:nvSpPr>
          <p:cNvPr id="5" name="Content Placeholder 4">
            <a:extLst>
              <a:ext uri="{FF2B5EF4-FFF2-40B4-BE49-F238E27FC236}">
                <a16:creationId xmlns:a16="http://schemas.microsoft.com/office/drawing/2014/main" id="{12DCF38D-CBE6-D845-BEA6-B3EA82400A51}"/>
              </a:ext>
            </a:extLst>
          </p:cNvPr>
          <p:cNvSpPr>
            <a:spLocks noGrp="1"/>
          </p:cNvSpPr>
          <p:nvPr>
            <p:ph idx="1"/>
          </p:nvPr>
        </p:nvSpPr>
        <p:spPr>
          <a:xfrm>
            <a:off x="5155905" y="1113764"/>
            <a:ext cx="6108179" cy="4624327"/>
          </a:xfrm>
        </p:spPr>
        <p:txBody>
          <a:bodyPr anchor="ctr">
            <a:normAutofit/>
          </a:bodyPr>
          <a:lstStyle/>
          <a:p>
            <a:endParaRPr lang="en-US"/>
          </a:p>
          <a:p>
            <a:endParaRPr lang="en-US"/>
          </a:p>
          <a:p>
            <a:endParaRPr lang="en-US"/>
          </a:p>
          <a:p>
            <a:endParaRPr lang="en-US"/>
          </a:p>
          <a:p>
            <a:endParaRPr lang="en-US"/>
          </a:p>
          <a:p>
            <a:endParaRPr lang="en-US"/>
          </a:p>
          <a:p>
            <a:endParaRPr lang="en-US"/>
          </a:p>
          <a:p>
            <a:endParaRPr lang="en-US"/>
          </a:p>
          <a:p>
            <a:endParaRPr lang="en-US"/>
          </a:p>
          <a:p>
            <a:endParaRPr lang="en-US"/>
          </a:p>
          <a:p>
            <a:pPr marL="0" indent="0">
              <a:buNone/>
            </a:pPr>
            <a:endParaRPr lang="en-US"/>
          </a:p>
          <a:p>
            <a:endParaRPr lang="en-US"/>
          </a:p>
          <a:p>
            <a:endParaRPr lang="en-US"/>
          </a:p>
          <a:p>
            <a:pPr marL="0" indent="0">
              <a:buNone/>
            </a:pPr>
            <a:endParaRPr lang="en-US"/>
          </a:p>
          <a:p>
            <a:endParaRPr lang="en-US"/>
          </a:p>
          <a:p>
            <a:endParaRPr lang="en-US"/>
          </a:p>
        </p:txBody>
      </p:sp>
      <p:sp>
        <p:nvSpPr>
          <p:cNvPr id="8" name="Rectangle 7">
            <a:extLst>
              <a:ext uri="{FF2B5EF4-FFF2-40B4-BE49-F238E27FC236}">
                <a16:creationId xmlns:a16="http://schemas.microsoft.com/office/drawing/2014/main" id="{FD7AC503-ABAB-6B48-BC1F-6779D6F532CC}"/>
              </a:ext>
            </a:extLst>
          </p:cNvPr>
          <p:cNvSpPr/>
          <p:nvPr/>
        </p:nvSpPr>
        <p:spPr>
          <a:xfrm>
            <a:off x="4849585" y="903825"/>
            <a:ext cx="7021285" cy="5693866"/>
          </a:xfrm>
          <a:prstGeom prst="rect">
            <a:avLst/>
          </a:prstGeom>
        </p:spPr>
        <p:txBody>
          <a:bodyPr wrap="square">
            <a:spAutoFit/>
          </a:bodyPr>
          <a:lstStyle/>
          <a:p>
            <a:pPr marL="342900" indent="-342900">
              <a:buFont typeface="Arial" panose="020B0604020202020204" pitchFamily="34" charset="0"/>
              <a:buChar char="•"/>
            </a:pPr>
            <a:endParaRPr lang="en-US" sz="2800" dirty="0"/>
          </a:p>
          <a:p>
            <a:pPr marL="342900" indent="-342900">
              <a:buFont typeface="Arial" panose="020B0604020202020204" pitchFamily="34" charset="0"/>
              <a:buChar char="•"/>
            </a:pPr>
            <a:r>
              <a:rPr lang="en-US" sz="2800" dirty="0"/>
              <a:t>Prematurity </a:t>
            </a:r>
            <a:r>
              <a:rPr lang="en-US" sz="2800" dirty="0">
                <a:sym typeface="Wingdings" pitchFamily="2" charset="2"/>
              </a:rPr>
              <a:t> </a:t>
            </a:r>
            <a:r>
              <a:rPr lang="en-US" sz="2800" i="1" dirty="0"/>
              <a:t>Assessment of physical well-being</a:t>
            </a:r>
          </a:p>
          <a:p>
            <a:pPr marL="342900" indent="-342900">
              <a:buFont typeface="Arial" panose="020B0604020202020204" pitchFamily="34" charset="0"/>
              <a:buChar char="•"/>
            </a:pPr>
            <a:r>
              <a:rPr lang="en-US" sz="2800" dirty="0"/>
              <a:t>Motor, Language, &amp; Cognitive Delays (memory &amp; problem solving) </a:t>
            </a:r>
            <a:r>
              <a:rPr lang="en-US" sz="2800" dirty="0">
                <a:sym typeface="Wingdings" pitchFamily="2" charset="2"/>
              </a:rPr>
              <a:t></a:t>
            </a:r>
            <a:r>
              <a:rPr lang="en-US" sz="2800" dirty="0"/>
              <a:t> </a:t>
            </a:r>
            <a:r>
              <a:rPr lang="en-US" sz="2800" i="1" dirty="0"/>
              <a:t>Neurodevelopmental assessments of developmental delays</a:t>
            </a:r>
          </a:p>
          <a:p>
            <a:pPr marL="342900" indent="-342900">
              <a:buFont typeface="Arial" panose="020B0604020202020204" pitchFamily="34" charset="0"/>
              <a:buChar char="•"/>
            </a:pPr>
            <a:r>
              <a:rPr lang="en-US" sz="2800" dirty="0"/>
              <a:t>Behavior disorders </a:t>
            </a:r>
            <a:r>
              <a:rPr lang="en-US" sz="2800" dirty="0">
                <a:sym typeface="Wingdings" pitchFamily="2" charset="2"/>
              </a:rPr>
              <a:t></a:t>
            </a:r>
            <a:r>
              <a:rPr lang="en-US" sz="2800" dirty="0"/>
              <a:t> </a:t>
            </a:r>
            <a:r>
              <a:rPr lang="en-US" sz="2800" i="1" dirty="0"/>
              <a:t>Psycho-behavioral assessments to identify hyperactivity and ADHD</a:t>
            </a:r>
          </a:p>
          <a:p>
            <a:pPr marL="342900" indent="-342900">
              <a:buFont typeface="Arial" panose="020B0604020202020204" pitchFamily="34" charset="0"/>
              <a:buChar char="•"/>
            </a:pPr>
            <a:r>
              <a:rPr lang="en-US" sz="2800" dirty="0"/>
              <a:t>Childhood trauma </a:t>
            </a:r>
            <a:r>
              <a:rPr lang="en-US" sz="2800" dirty="0">
                <a:sym typeface="Wingdings" pitchFamily="2" charset="2"/>
              </a:rPr>
              <a:t></a:t>
            </a:r>
            <a:r>
              <a:rPr lang="en-US" sz="2800" dirty="0"/>
              <a:t> </a:t>
            </a:r>
            <a:r>
              <a:rPr lang="en-US" sz="2800" i="1" dirty="0"/>
              <a:t>Family assessment to identify support needs</a:t>
            </a:r>
          </a:p>
          <a:p>
            <a:pPr marL="342900" indent="-342900">
              <a:buFont typeface="Arial" panose="020B0604020202020204" pitchFamily="34" charset="0"/>
              <a:buChar char="•"/>
            </a:pPr>
            <a:r>
              <a:rPr lang="en-US" sz="2800" dirty="0"/>
              <a:t>Visual defects </a:t>
            </a:r>
            <a:r>
              <a:rPr lang="en-US" sz="2800" dirty="0">
                <a:sym typeface="Wingdings" pitchFamily="2" charset="2"/>
              </a:rPr>
              <a:t></a:t>
            </a:r>
            <a:r>
              <a:rPr lang="en-US" sz="2800" dirty="0"/>
              <a:t> </a:t>
            </a:r>
            <a:r>
              <a:rPr lang="en-US" sz="2800" i="1" dirty="0"/>
              <a:t>Ophthalmological assessment for visual defects</a:t>
            </a:r>
          </a:p>
        </p:txBody>
      </p:sp>
    </p:spTree>
    <p:extLst>
      <p:ext uri="{BB962C8B-B14F-4D97-AF65-F5344CB8AC3E}">
        <p14:creationId xmlns:p14="http://schemas.microsoft.com/office/powerpoint/2010/main" val="5518508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228B105-3147-1644-8C79-CE707DA0101B}"/>
              </a:ext>
            </a:extLst>
          </p:cNvPr>
          <p:cNvSpPr>
            <a:spLocks noGrp="1"/>
          </p:cNvSpPr>
          <p:nvPr>
            <p:ph type="title"/>
          </p:nvPr>
        </p:nvSpPr>
        <p:spPr>
          <a:xfrm>
            <a:off x="581192" y="702156"/>
            <a:ext cx="11029616" cy="1478340"/>
          </a:xfrm>
        </p:spPr>
        <p:txBody>
          <a:bodyPr>
            <a:normAutofit/>
          </a:bodyPr>
          <a:lstStyle/>
          <a:p>
            <a:r>
              <a:rPr lang="en-US" dirty="0"/>
              <a:t>Assessment of Physical Wellbeing - Neonatal Abstinence Scoring System (Finnegan &amp; </a:t>
            </a:r>
            <a:r>
              <a:rPr lang="en-US" dirty="0" err="1"/>
              <a:t>Kalthenbach</a:t>
            </a:r>
            <a:r>
              <a:rPr lang="en-US" dirty="0"/>
              <a:t>, 1992)</a:t>
            </a:r>
            <a:br>
              <a:rPr lang="en-US" dirty="0"/>
            </a:br>
            <a:endParaRPr lang="en-US" dirty="0"/>
          </a:p>
        </p:txBody>
      </p:sp>
      <p:sp>
        <p:nvSpPr>
          <p:cNvPr id="6" name="Content Placeholder 5">
            <a:extLst>
              <a:ext uri="{FF2B5EF4-FFF2-40B4-BE49-F238E27FC236}">
                <a16:creationId xmlns:a16="http://schemas.microsoft.com/office/drawing/2014/main" id="{600DBC99-CD7C-364A-9844-DD6E70C5E0B0}"/>
              </a:ext>
            </a:extLst>
          </p:cNvPr>
          <p:cNvSpPr>
            <a:spLocks noGrp="1"/>
          </p:cNvSpPr>
          <p:nvPr>
            <p:ph idx="1"/>
          </p:nvPr>
        </p:nvSpPr>
        <p:spPr/>
        <p:txBody>
          <a:bodyPr>
            <a:normAutofit/>
          </a:bodyPr>
          <a:lstStyle/>
          <a:p>
            <a:r>
              <a:rPr lang="en-US" sz="2400" dirty="0"/>
              <a:t>Central Nervous System Disturbances (e.g., tremors, increased muscle tone)</a:t>
            </a:r>
          </a:p>
          <a:p>
            <a:r>
              <a:rPr lang="en-US" sz="2400" dirty="0"/>
              <a:t>Metabolic/Vasomotor/Respiratory Disturbances (e.g., sweating, nasal flaring)</a:t>
            </a:r>
          </a:p>
          <a:p>
            <a:r>
              <a:rPr lang="en-US" sz="2400" dirty="0"/>
              <a:t>Gastrointestinal Disturbances (e.g., poor feeding, loose stools)</a:t>
            </a:r>
          </a:p>
        </p:txBody>
      </p:sp>
    </p:spTree>
    <p:extLst>
      <p:ext uri="{BB962C8B-B14F-4D97-AF65-F5344CB8AC3E}">
        <p14:creationId xmlns:p14="http://schemas.microsoft.com/office/powerpoint/2010/main" val="11886500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60020" y="5271515"/>
            <a:ext cx="937259" cy="1030223"/>
          </a:xfrm>
          <a:prstGeom prst="rect">
            <a:avLst/>
          </a:prstGeom>
          <a:blipFill>
            <a:blip r:embed="rId3" cstate="print"/>
            <a:stretch>
              <a:fillRect/>
            </a:stretch>
          </a:blipFill>
        </p:spPr>
        <p:txBody>
          <a:bodyPr wrap="square" lIns="0" tIns="0" rIns="0" bIns="0" rtlCol="0"/>
          <a:lstStyle/>
          <a:p>
            <a:endParaRPr/>
          </a:p>
        </p:txBody>
      </p:sp>
      <p:sp>
        <p:nvSpPr>
          <p:cNvPr id="3" name="object 3"/>
          <p:cNvSpPr txBox="1">
            <a:spLocks noGrp="1"/>
          </p:cNvSpPr>
          <p:nvPr>
            <p:ph type="title"/>
          </p:nvPr>
        </p:nvSpPr>
        <p:spPr>
          <a:prstGeom prst="rect">
            <a:avLst/>
          </a:prstGeom>
        </p:spPr>
        <p:txBody>
          <a:bodyPr vert="horz" wrap="square" lIns="0" tIns="621791" rIns="0" bIns="0" rtlCol="0">
            <a:spAutoFit/>
          </a:bodyPr>
          <a:lstStyle/>
          <a:p>
            <a:pPr marL="173990">
              <a:lnSpc>
                <a:spcPct val="100000"/>
              </a:lnSpc>
              <a:tabLst>
                <a:tab pos="2313940" algn="l"/>
                <a:tab pos="10140315" algn="l"/>
              </a:tabLst>
            </a:pPr>
            <a:r>
              <a:rPr dirty="0"/>
              <a:t> 	</a:t>
            </a:r>
            <a:r>
              <a:rPr spc="-50" dirty="0"/>
              <a:t>C</a:t>
            </a:r>
            <a:r>
              <a:rPr spc="-75" dirty="0"/>
              <a:t>og</a:t>
            </a:r>
            <a:r>
              <a:rPr spc="-70" dirty="0"/>
              <a:t>niti</a:t>
            </a:r>
            <a:r>
              <a:rPr spc="-125" dirty="0"/>
              <a:t>v</a:t>
            </a:r>
            <a:r>
              <a:rPr dirty="0"/>
              <a:t>e</a:t>
            </a:r>
            <a:r>
              <a:rPr spc="-100" dirty="0"/>
              <a:t> </a:t>
            </a:r>
            <a:r>
              <a:rPr spc="-80" dirty="0"/>
              <a:t>D</a:t>
            </a:r>
            <a:r>
              <a:rPr spc="-70" dirty="0"/>
              <a:t>e</a:t>
            </a:r>
            <a:r>
              <a:rPr spc="-125" dirty="0"/>
              <a:t>v</a:t>
            </a:r>
            <a:r>
              <a:rPr spc="-70" dirty="0"/>
              <a:t>el</a:t>
            </a:r>
            <a:r>
              <a:rPr spc="-50" dirty="0"/>
              <a:t>op</a:t>
            </a:r>
            <a:r>
              <a:rPr spc="-55" dirty="0"/>
              <a:t>m</a:t>
            </a:r>
            <a:r>
              <a:rPr spc="-70" dirty="0"/>
              <a:t>e</a:t>
            </a:r>
            <a:r>
              <a:rPr spc="-120" dirty="0"/>
              <a:t>n</a:t>
            </a:r>
            <a:r>
              <a:rPr spc="-20" dirty="0"/>
              <a:t>t</a:t>
            </a:r>
            <a:r>
              <a:rPr dirty="0"/>
              <a:t> 	</a:t>
            </a:r>
          </a:p>
        </p:txBody>
      </p:sp>
      <p:sp>
        <p:nvSpPr>
          <p:cNvPr id="5" name="object 5"/>
          <p:cNvSpPr txBox="1">
            <a:spLocks noGrp="1"/>
          </p:cNvSpPr>
          <p:nvPr>
            <p:ph type="sldNum" sz="quarter" idx="7"/>
          </p:nvPr>
        </p:nvSpPr>
        <p:spPr>
          <a:xfrm>
            <a:off x="10958620" y="6574020"/>
            <a:ext cx="187959" cy="160020"/>
          </a:xfrm>
          <a:prstGeom prst="rect">
            <a:avLst/>
          </a:prstGeom>
        </p:spPr>
        <p:txBody>
          <a:bodyPr vert="horz" wrap="square" lIns="0" tIns="0" rIns="0" bIns="0" rtlCol="0">
            <a:spAutoFit/>
          </a:bodyPr>
          <a:lstStyle>
            <a:defPPr>
              <a:defRPr lang="en-US"/>
            </a:defPPr>
            <a:lvl1pPr marL="0" algn="l" defTabSz="914400" rtl="0" eaLnBrk="1" latinLnBrk="0" hangingPunct="1">
              <a:defRPr sz="1050" b="0" i="0" kern="1200">
                <a:solidFill>
                  <a:schemeClr val="bg1"/>
                </a:solidFill>
                <a:latin typeface="Calibri"/>
                <a:ea typeface="+mn-ea"/>
                <a:cs typeface="Calibri"/>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93980">
              <a:lnSpc>
                <a:spcPct val="100000"/>
              </a:lnSpc>
            </a:pPr>
            <a:fld id="{81D60167-4931-47E6-BA6A-407CBD079E47}" type="slidenum">
              <a:rPr lang="en-US" smtClean="0"/>
              <a:pPr marL="93980">
                <a:lnSpc>
                  <a:spcPct val="100000"/>
                </a:lnSpc>
              </a:pPr>
              <a:t>5</a:t>
            </a:fld>
            <a:endParaRPr dirty="0"/>
          </a:p>
        </p:txBody>
      </p:sp>
      <p:sp>
        <p:nvSpPr>
          <p:cNvPr id="4" name="object 4"/>
          <p:cNvSpPr txBox="1"/>
          <p:nvPr/>
        </p:nvSpPr>
        <p:spPr>
          <a:xfrm>
            <a:off x="1176019" y="1911266"/>
            <a:ext cx="9927590" cy="3662045"/>
          </a:xfrm>
          <a:prstGeom prst="rect">
            <a:avLst/>
          </a:prstGeom>
        </p:spPr>
        <p:txBody>
          <a:bodyPr vert="horz" wrap="square" lIns="0" tIns="0" rIns="0" bIns="0" rtlCol="0">
            <a:spAutoFit/>
          </a:bodyPr>
          <a:lstStyle/>
          <a:p>
            <a:pPr marL="12700">
              <a:lnSpc>
                <a:spcPct val="100000"/>
              </a:lnSpc>
            </a:pPr>
            <a:r>
              <a:rPr sz="2400" u="heavy" spc="-15" dirty="0">
                <a:solidFill>
                  <a:srgbClr val="3E3E3E"/>
                </a:solidFill>
                <a:latin typeface="Calibri"/>
                <a:cs typeface="Calibri"/>
              </a:rPr>
              <a:t>In</a:t>
            </a:r>
            <a:r>
              <a:rPr sz="2400" u="heavy" spc="-50" dirty="0">
                <a:solidFill>
                  <a:srgbClr val="3E3E3E"/>
                </a:solidFill>
                <a:latin typeface="Calibri"/>
                <a:cs typeface="Calibri"/>
              </a:rPr>
              <a:t>f</a:t>
            </a:r>
            <a:r>
              <a:rPr sz="2400" u="heavy" dirty="0">
                <a:solidFill>
                  <a:srgbClr val="3E3E3E"/>
                </a:solidFill>
                <a:latin typeface="Calibri"/>
                <a:cs typeface="Calibri"/>
              </a:rPr>
              <a:t>a</a:t>
            </a:r>
            <a:r>
              <a:rPr sz="2400" u="heavy" spc="-25" dirty="0">
                <a:solidFill>
                  <a:srgbClr val="3E3E3E"/>
                </a:solidFill>
                <a:latin typeface="Calibri"/>
                <a:cs typeface="Calibri"/>
              </a:rPr>
              <a:t>n</a:t>
            </a:r>
            <a:r>
              <a:rPr sz="2400" u="heavy" spc="-10" dirty="0">
                <a:solidFill>
                  <a:srgbClr val="3E3E3E"/>
                </a:solidFill>
                <a:latin typeface="Calibri"/>
                <a:cs typeface="Calibri"/>
              </a:rPr>
              <a:t>t</a:t>
            </a:r>
            <a:r>
              <a:rPr sz="2400" u="heavy" spc="-5" dirty="0">
                <a:solidFill>
                  <a:srgbClr val="3E3E3E"/>
                </a:solidFill>
                <a:latin typeface="Calibri"/>
                <a:cs typeface="Calibri"/>
              </a:rPr>
              <a:t>-</a:t>
            </a:r>
            <a:r>
              <a:rPr sz="2400" u="heavy" spc="-225" dirty="0">
                <a:solidFill>
                  <a:srgbClr val="3E3E3E"/>
                </a:solidFill>
                <a:latin typeface="Calibri"/>
                <a:cs typeface="Calibri"/>
              </a:rPr>
              <a:t>T</a:t>
            </a:r>
            <a:r>
              <a:rPr sz="2400" u="heavy" spc="-10" dirty="0">
                <a:solidFill>
                  <a:srgbClr val="3E3E3E"/>
                </a:solidFill>
                <a:latin typeface="Calibri"/>
                <a:cs typeface="Calibri"/>
              </a:rPr>
              <a:t>o</a:t>
            </a:r>
            <a:r>
              <a:rPr sz="2400" u="heavy" spc="-5" dirty="0">
                <a:solidFill>
                  <a:srgbClr val="3E3E3E"/>
                </a:solidFill>
                <a:latin typeface="Calibri"/>
                <a:cs typeface="Calibri"/>
              </a:rPr>
              <a:t>dd</a:t>
            </a:r>
            <a:r>
              <a:rPr sz="2400" u="heavy" dirty="0">
                <a:solidFill>
                  <a:srgbClr val="3E3E3E"/>
                </a:solidFill>
                <a:latin typeface="Calibri"/>
                <a:cs typeface="Calibri"/>
              </a:rPr>
              <a:t>l</a:t>
            </a:r>
            <a:r>
              <a:rPr sz="2400" u="heavy" spc="-10" dirty="0">
                <a:solidFill>
                  <a:srgbClr val="3E3E3E"/>
                </a:solidFill>
                <a:latin typeface="Calibri"/>
                <a:cs typeface="Calibri"/>
              </a:rPr>
              <a:t>er</a:t>
            </a:r>
            <a:endParaRPr sz="2400" dirty="0">
              <a:latin typeface="Calibri"/>
              <a:cs typeface="Calibri"/>
            </a:endParaRPr>
          </a:p>
          <a:p>
            <a:pPr marL="12700" marR="225425">
              <a:lnSpc>
                <a:spcPts val="2160"/>
              </a:lnSpc>
              <a:spcBef>
                <a:spcPts val="1465"/>
              </a:spcBef>
            </a:pPr>
            <a:r>
              <a:rPr sz="2000" dirty="0">
                <a:solidFill>
                  <a:srgbClr val="3E3E3E"/>
                </a:solidFill>
                <a:latin typeface="Calibri"/>
                <a:cs typeface="Calibri"/>
              </a:rPr>
              <a:t>A</a:t>
            </a:r>
            <a:r>
              <a:rPr sz="2000" spc="-15" dirty="0">
                <a:solidFill>
                  <a:srgbClr val="3E3E3E"/>
                </a:solidFill>
                <a:latin typeface="Calibri"/>
                <a:cs typeface="Calibri"/>
              </a:rPr>
              <a:t> </a:t>
            </a:r>
            <a:r>
              <a:rPr sz="2000" spc="-5" dirty="0">
                <a:solidFill>
                  <a:srgbClr val="3E3E3E"/>
                </a:solidFill>
                <a:latin typeface="Calibri"/>
                <a:cs typeface="Calibri"/>
              </a:rPr>
              <a:t>systemati</a:t>
            </a:r>
            <a:r>
              <a:rPr sz="2000" dirty="0">
                <a:solidFill>
                  <a:srgbClr val="3E3E3E"/>
                </a:solidFill>
                <a:latin typeface="Calibri"/>
                <a:cs typeface="Calibri"/>
              </a:rPr>
              <a:t>c</a:t>
            </a:r>
            <a:r>
              <a:rPr sz="2000" spc="-10" dirty="0">
                <a:solidFill>
                  <a:srgbClr val="3E3E3E"/>
                </a:solidFill>
                <a:latin typeface="Calibri"/>
                <a:cs typeface="Calibri"/>
              </a:rPr>
              <a:t> </a:t>
            </a:r>
            <a:r>
              <a:rPr sz="2000" spc="-5" dirty="0">
                <a:solidFill>
                  <a:srgbClr val="3E3E3E"/>
                </a:solidFill>
                <a:latin typeface="Calibri"/>
                <a:cs typeface="Calibri"/>
              </a:rPr>
              <a:t>revie</a:t>
            </a:r>
            <a:r>
              <a:rPr sz="2000" dirty="0">
                <a:solidFill>
                  <a:srgbClr val="3E3E3E"/>
                </a:solidFill>
                <a:latin typeface="Calibri"/>
                <a:cs typeface="Calibri"/>
              </a:rPr>
              <a:t>w</a:t>
            </a:r>
            <a:r>
              <a:rPr sz="2000" spc="-20" dirty="0">
                <a:solidFill>
                  <a:srgbClr val="3E3E3E"/>
                </a:solidFill>
                <a:latin typeface="Calibri"/>
                <a:cs typeface="Calibri"/>
              </a:rPr>
              <a:t> </a:t>
            </a:r>
            <a:r>
              <a:rPr sz="2000" dirty="0">
                <a:solidFill>
                  <a:srgbClr val="3E3E3E"/>
                </a:solidFill>
                <a:latin typeface="Calibri"/>
                <a:cs typeface="Calibri"/>
              </a:rPr>
              <a:t>&amp;</a:t>
            </a:r>
            <a:r>
              <a:rPr sz="2000" spc="-15" dirty="0">
                <a:solidFill>
                  <a:srgbClr val="3E3E3E"/>
                </a:solidFill>
                <a:latin typeface="Calibri"/>
                <a:cs typeface="Calibri"/>
              </a:rPr>
              <a:t> </a:t>
            </a:r>
            <a:r>
              <a:rPr sz="2000" spc="-5" dirty="0">
                <a:solidFill>
                  <a:srgbClr val="3E3E3E"/>
                </a:solidFill>
                <a:latin typeface="Calibri"/>
                <a:cs typeface="Calibri"/>
              </a:rPr>
              <a:t>met</a:t>
            </a:r>
            <a:r>
              <a:rPr sz="2000" dirty="0">
                <a:solidFill>
                  <a:srgbClr val="3E3E3E"/>
                </a:solidFill>
                <a:latin typeface="Calibri"/>
                <a:cs typeface="Calibri"/>
              </a:rPr>
              <a:t>a</a:t>
            </a:r>
            <a:r>
              <a:rPr sz="2000" spc="-15" dirty="0">
                <a:solidFill>
                  <a:srgbClr val="3E3E3E"/>
                </a:solidFill>
                <a:latin typeface="Calibri"/>
                <a:cs typeface="Calibri"/>
              </a:rPr>
              <a:t> </a:t>
            </a:r>
            <a:r>
              <a:rPr sz="2000" spc="-5" dirty="0">
                <a:solidFill>
                  <a:srgbClr val="3E3E3E"/>
                </a:solidFill>
                <a:latin typeface="Calibri"/>
                <a:cs typeface="Calibri"/>
              </a:rPr>
              <a:t>analysi</a:t>
            </a:r>
            <a:r>
              <a:rPr sz="2000" dirty="0">
                <a:solidFill>
                  <a:srgbClr val="3E3E3E"/>
                </a:solidFill>
                <a:latin typeface="Calibri"/>
                <a:cs typeface="Calibri"/>
              </a:rPr>
              <a:t>s</a:t>
            </a:r>
            <a:r>
              <a:rPr sz="2000" spc="-15" dirty="0">
                <a:solidFill>
                  <a:srgbClr val="3E3E3E"/>
                </a:solidFill>
                <a:latin typeface="Calibri"/>
                <a:cs typeface="Calibri"/>
              </a:rPr>
              <a:t> </a:t>
            </a:r>
            <a:r>
              <a:rPr sz="2000" spc="-10" dirty="0">
                <a:solidFill>
                  <a:srgbClr val="3E3E3E"/>
                </a:solidFill>
                <a:latin typeface="Calibri"/>
                <a:cs typeface="Calibri"/>
              </a:rPr>
              <a:t>observin</a:t>
            </a:r>
            <a:r>
              <a:rPr sz="2000" dirty="0">
                <a:solidFill>
                  <a:srgbClr val="3E3E3E"/>
                </a:solidFill>
                <a:latin typeface="Calibri"/>
                <a:cs typeface="Calibri"/>
              </a:rPr>
              <a:t>g</a:t>
            </a:r>
            <a:r>
              <a:rPr sz="2000" spc="-5" dirty="0">
                <a:solidFill>
                  <a:srgbClr val="3E3E3E"/>
                </a:solidFill>
                <a:latin typeface="Calibri"/>
                <a:cs typeface="Calibri"/>
              </a:rPr>
              <a:t> cognitiv</a:t>
            </a:r>
            <a:r>
              <a:rPr sz="2000" dirty="0">
                <a:solidFill>
                  <a:srgbClr val="3E3E3E"/>
                </a:solidFill>
                <a:latin typeface="Calibri"/>
                <a:cs typeface="Calibri"/>
              </a:rPr>
              <a:t>e</a:t>
            </a:r>
            <a:r>
              <a:rPr sz="2000" spc="-20" dirty="0">
                <a:solidFill>
                  <a:srgbClr val="3E3E3E"/>
                </a:solidFill>
                <a:latin typeface="Calibri"/>
                <a:cs typeface="Calibri"/>
              </a:rPr>
              <a:t> </a:t>
            </a:r>
            <a:r>
              <a:rPr sz="2000" spc="-5" dirty="0">
                <a:solidFill>
                  <a:srgbClr val="3E3E3E"/>
                </a:solidFill>
                <a:latin typeface="Calibri"/>
                <a:cs typeface="Calibri"/>
              </a:rPr>
              <a:t>an</a:t>
            </a:r>
            <a:r>
              <a:rPr sz="2000" dirty="0">
                <a:solidFill>
                  <a:srgbClr val="3E3E3E"/>
                </a:solidFill>
                <a:latin typeface="Calibri"/>
                <a:cs typeface="Calibri"/>
              </a:rPr>
              <a:t>d</a:t>
            </a:r>
            <a:r>
              <a:rPr sz="2000" spc="-15" dirty="0">
                <a:solidFill>
                  <a:srgbClr val="3E3E3E"/>
                </a:solidFill>
                <a:latin typeface="Calibri"/>
                <a:cs typeface="Calibri"/>
              </a:rPr>
              <a:t> </a:t>
            </a:r>
            <a:r>
              <a:rPr sz="2000" spc="-5" dirty="0">
                <a:solidFill>
                  <a:srgbClr val="3E3E3E"/>
                </a:solidFill>
                <a:latin typeface="Calibri"/>
                <a:cs typeface="Calibri"/>
              </a:rPr>
              <a:t>moto</a:t>
            </a:r>
            <a:r>
              <a:rPr sz="2000" dirty="0">
                <a:solidFill>
                  <a:srgbClr val="3E3E3E"/>
                </a:solidFill>
                <a:latin typeface="Calibri"/>
                <a:cs typeface="Calibri"/>
              </a:rPr>
              <a:t>r</a:t>
            </a:r>
            <a:r>
              <a:rPr sz="2000" spc="-15" dirty="0">
                <a:solidFill>
                  <a:srgbClr val="3E3E3E"/>
                </a:solidFill>
                <a:latin typeface="Calibri"/>
                <a:cs typeface="Calibri"/>
              </a:rPr>
              <a:t> </a:t>
            </a:r>
            <a:r>
              <a:rPr sz="2000" spc="-10" dirty="0">
                <a:solidFill>
                  <a:srgbClr val="3E3E3E"/>
                </a:solidFill>
                <a:latin typeface="Calibri"/>
                <a:cs typeface="Calibri"/>
              </a:rPr>
              <a:t>outcome</a:t>
            </a:r>
            <a:r>
              <a:rPr sz="2000" dirty="0">
                <a:solidFill>
                  <a:srgbClr val="3E3E3E"/>
                </a:solidFill>
                <a:latin typeface="Calibri"/>
                <a:cs typeface="Calibri"/>
              </a:rPr>
              <a:t>s</a:t>
            </a:r>
            <a:r>
              <a:rPr sz="2000" spc="-5" dirty="0">
                <a:solidFill>
                  <a:srgbClr val="3E3E3E"/>
                </a:solidFill>
                <a:latin typeface="Calibri"/>
                <a:cs typeface="Calibri"/>
              </a:rPr>
              <a:t> </a:t>
            </a:r>
            <a:r>
              <a:rPr sz="2000" spc="-10" dirty="0">
                <a:solidFill>
                  <a:srgbClr val="3E3E3E"/>
                </a:solidFill>
                <a:latin typeface="Calibri"/>
                <a:cs typeface="Calibri"/>
              </a:rPr>
              <a:t>o</a:t>
            </a:r>
            <a:r>
              <a:rPr sz="2000" dirty="0">
                <a:solidFill>
                  <a:srgbClr val="3E3E3E"/>
                </a:solidFill>
                <a:latin typeface="Calibri"/>
                <a:cs typeface="Calibri"/>
              </a:rPr>
              <a:t>f</a:t>
            </a:r>
            <a:r>
              <a:rPr sz="2000" spc="-15" dirty="0">
                <a:solidFill>
                  <a:srgbClr val="3E3E3E"/>
                </a:solidFill>
                <a:latin typeface="Calibri"/>
                <a:cs typeface="Calibri"/>
              </a:rPr>
              <a:t> </a:t>
            </a:r>
            <a:r>
              <a:rPr sz="2000" spc="-5" dirty="0">
                <a:solidFill>
                  <a:srgbClr val="3E3E3E"/>
                </a:solidFill>
                <a:latin typeface="Calibri"/>
                <a:cs typeface="Calibri"/>
              </a:rPr>
              <a:t>childre</a:t>
            </a:r>
            <a:r>
              <a:rPr sz="2000" dirty="0">
                <a:solidFill>
                  <a:srgbClr val="3E3E3E"/>
                </a:solidFill>
                <a:latin typeface="Calibri"/>
                <a:cs typeface="Calibri"/>
              </a:rPr>
              <a:t>n</a:t>
            </a:r>
            <a:r>
              <a:rPr sz="2000" spc="-20" dirty="0">
                <a:solidFill>
                  <a:srgbClr val="3E3E3E"/>
                </a:solidFill>
                <a:latin typeface="Calibri"/>
                <a:cs typeface="Calibri"/>
              </a:rPr>
              <a:t> </a:t>
            </a:r>
            <a:r>
              <a:rPr sz="2000" spc="-5" dirty="0">
                <a:solidFill>
                  <a:srgbClr val="3E3E3E"/>
                </a:solidFill>
                <a:latin typeface="Calibri"/>
                <a:cs typeface="Calibri"/>
              </a:rPr>
              <a:t>with </a:t>
            </a:r>
            <a:r>
              <a:rPr sz="2000" dirty="0">
                <a:solidFill>
                  <a:srgbClr val="3E3E3E"/>
                </a:solidFill>
                <a:latin typeface="Calibri"/>
                <a:cs typeface="Calibri"/>
              </a:rPr>
              <a:t>p</a:t>
            </a:r>
            <a:r>
              <a:rPr sz="2000" spc="-30" dirty="0">
                <a:solidFill>
                  <a:srgbClr val="3E3E3E"/>
                </a:solidFill>
                <a:latin typeface="Calibri"/>
                <a:cs typeface="Calibri"/>
              </a:rPr>
              <a:t>r</a:t>
            </a:r>
            <a:r>
              <a:rPr sz="2000" spc="-5" dirty="0">
                <a:solidFill>
                  <a:srgbClr val="3E3E3E"/>
                </a:solidFill>
                <a:latin typeface="Calibri"/>
                <a:cs typeface="Calibri"/>
              </a:rPr>
              <a:t>e</a:t>
            </a:r>
            <a:r>
              <a:rPr sz="2000" dirty="0">
                <a:solidFill>
                  <a:srgbClr val="3E3E3E"/>
                </a:solidFill>
                <a:latin typeface="Calibri"/>
                <a:cs typeface="Calibri"/>
              </a:rPr>
              <a:t>n</a:t>
            </a:r>
            <a:r>
              <a:rPr sz="2000" spc="-25" dirty="0">
                <a:solidFill>
                  <a:srgbClr val="3E3E3E"/>
                </a:solidFill>
                <a:latin typeface="Calibri"/>
                <a:cs typeface="Calibri"/>
              </a:rPr>
              <a:t>at</a:t>
            </a:r>
            <a:r>
              <a:rPr sz="2000" dirty="0">
                <a:solidFill>
                  <a:srgbClr val="3E3E3E"/>
                </a:solidFill>
                <a:latin typeface="Calibri"/>
                <a:cs typeface="Calibri"/>
              </a:rPr>
              <a:t>al</a:t>
            </a:r>
            <a:r>
              <a:rPr sz="2000" spc="10" dirty="0">
                <a:solidFill>
                  <a:srgbClr val="3E3E3E"/>
                </a:solidFill>
                <a:latin typeface="Calibri"/>
                <a:cs typeface="Calibri"/>
              </a:rPr>
              <a:t> </a:t>
            </a:r>
            <a:r>
              <a:rPr sz="2000" spc="-5" dirty="0">
                <a:solidFill>
                  <a:srgbClr val="3E3E3E"/>
                </a:solidFill>
                <a:latin typeface="Calibri"/>
                <a:cs typeface="Calibri"/>
              </a:rPr>
              <a:t>o</a:t>
            </a:r>
            <a:r>
              <a:rPr sz="2000" dirty="0">
                <a:solidFill>
                  <a:srgbClr val="3E3E3E"/>
                </a:solidFill>
                <a:latin typeface="Calibri"/>
                <a:cs typeface="Calibri"/>
              </a:rPr>
              <a:t>p</a:t>
            </a:r>
            <a:r>
              <a:rPr sz="2000" spc="-5" dirty="0">
                <a:solidFill>
                  <a:srgbClr val="3E3E3E"/>
                </a:solidFill>
                <a:latin typeface="Calibri"/>
                <a:cs typeface="Calibri"/>
              </a:rPr>
              <a:t>ioi</a:t>
            </a:r>
            <a:r>
              <a:rPr sz="2000" dirty="0">
                <a:solidFill>
                  <a:srgbClr val="3E3E3E"/>
                </a:solidFill>
                <a:latin typeface="Calibri"/>
                <a:cs typeface="Calibri"/>
              </a:rPr>
              <a:t>d</a:t>
            </a:r>
            <a:r>
              <a:rPr sz="2000" spc="-20" dirty="0">
                <a:solidFill>
                  <a:srgbClr val="3E3E3E"/>
                </a:solidFill>
                <a:latin typeface="Calibri"/>
                <a:cs typeface="Calibri"/>
              </a:rPr>
              <a:t> </a:t>
            </a:r>
            <a:r>
              <a:rPr sz="2000" spc="-40" dirty="0">
                <a:solidFill>
                  <a:srgbClr val="3E3E3E"/>
                </a:solidFill>
                <a:latin typeface="Calibri"/>
                <a:cs typeface="Calibri"/>
              </a:rPr>
              <a:t>e</a:t>
            </a:r>
            <a:r>
              <a:rPr sz="2000" spc="-5" dirty="0">
                <a:solidFill>
                  <a:srgbClr val="3E3E3E"/>
                </a:solidFill>
                <a:latin typeface="Calibri"/>
                <a:cs typeface="Calibri"/>
              </a:rPr>
              <a:t>x</a:t>
            </a:r>
            <a:r>
              <a:rPr sz="2000" dirty="0">
                <a:solidFill>
                  <a:srgbClr val="3E3E3E"/>
                </a:solidFill>
                <a:latin typeface="Calibri"/>
                <a:cs typeface="Calibri"/>
              </a:rPr>
              <a:t>p</a:t>
            </a:r>
            <a:r>
              <a:rPr sz="2000" spc="-5" dirty="0">
                <a:solidFill>
                  <a:srgbClr val="3E3E3E"/>
                </a:solidFill>
                <a:latin typeface="Calibri"/>
                <a:cs typeface="Calibri"/>
              </a:rPr>
              <a:t>os</a:t>
            </a:r>
            <a:r>
              <a:rPr sz="2000" dirty="0">
                <a:solidFill>
                  <a:srgbClr val="3E3E3E"/>
                </a:solidFill>
                <a:latin typeface="Calibri"/>
                <a:cs typeface="Calibri"/>
              </a:rPr>
              <a:t>u</a:t>
            </a:r>
            <a:r>
              <a:rPr sz="2000" spc="-30" dirty="0">
                <a:solidFill>
                  <a:srgbClr val="3E3E3E"/>
                </a:solidFill>
                <a:latin typeface="Calibri"/>
                <a:cs typeface="Calibri"/>
              </a:rPr>
              <a:t>r</a:t>
            </a:r>
            <a:r>
              <a:rPr sz="2000" dirty="0">
                <a:solidFill>
                  <a:srgbClr val="3E3E3E"/>
                </a:solidFill>
                <a:latin typeface="Calibri"/>
                <a:cs typeface="Calibri"/>
              </a:rPr>
              <a:t>e </a:t>
            </a:r>
            <a:r>
              <a:rPr sz="2000" spc="-5" dirty="0">
                <a:solidFill>
                  <a:srgbClr val="3E3E3E"/>
                </a:solidFill>
                <a:latin typeface="Calibri"/>
                <a:cs typeface="Calibri"/>
              </a:rPr>
              <a:t>loo</a:t>
            </a:r>
            <a:r>
              <a:rPr sz="2000" dirty="0">
                <a:solidFill>
                  <a:srgbClr val="3E3E3E"/>
                </a:solidFill>
                <a:latin typeface="Calibri"/>
                <a:cs typeface="Calibri"/>
              </a:rPr>
              <a:t>k</a:t>
            </a:r>
            <a:r>
              <a:rPr sz="2000" spc="-5" dirty="0">
                <a:solidFill>
                  <a:srgbClr val="3E3E3E"/>
                </a:solidFill>
                <a:latin typeface="Calibri"/>
                <a:cs typeface="Calibri"/>
              </a:rPr>
              <a:t>i</a:t>
            </a:r>
            <a:r>
              <a:rPr sz="2000" dirty="0">
                <a:solidFill>
                  <a:srgbClr val="3E3E3E"/>
                </a:solidFill>
                <a:latin typeface="Calibri"/>
                <a:cs typeface="Calibri"/>
              </a:rPr>
              <a:t>ng</a:t>
            </a:r>
            <a:r>
              <a:rPr sz="2000" spc="-15" dirty="0">
                <a:solidFill>
                  <a:srgbClr val="3E3E3E"/>
                </a:solidFill>
                <a:latin typeface="Calibri"/>
                <a:cs typeface="Calibri"/>
              </a:rPr>
              <a:t> </a:t>
            </a:r>
            <a:r>
              <a:rPr sz="2000" spc="-25" dirty="0">
                <a:solidFill>
                  <a:srgbClr val="3E3E3E"/>
                </a:solidFill>
                <a:latin typeface="Calibri"/>
                <a:cs typeface="Calibri"/>
              </a:rPr>
              <a:t>a</a:t>
            </a:r>
            <a:r>
              <a:rPr sz="2000" dirty="0">
                <a:solidFill>
                  <a:srgbClr val="3E3E3E"/>
                </a:solidFill>
                <a:latin typeface="Calibri"/>
                <a:cs typeface="Calibri"/>
              </a:rPr>
              <a:t>t</a:t>
            </a:r>
            <a:r>
              <a:rPr sz="2000" spc="15" dirty="0">
                <a:solidFill>
                  <a:srgbClr val="3E3E3E"/>
                </a:solidFill>
                <a:latin typeface="Calibri"/>
                <a:cs typeface="Calibri"/>
              </a:rPr>
              <a:t> </a:t>
            </a:r>
            <a:r>
              <a:rPr sz="2000" dirty="0">
                <a:solidFill>
                  <a:srgbClr val="3E3E3E"/>
                </a:solidFill>
                <a:latin typeface="Calibri"/>
                <a:cs typeface="Calibri"/>
              </a:rPr>
              <a:t>ch</a:t>
            </a:r>
            <a:r>
              <a:rPr sz="2000" spc="-5" dirty="0">
                <a:solidFill>
                  <a:srgbClr val="3E3E3E"/>
                </a:solidFill>
                <a:latin typeface="Calibri"/>
                <a:cs typeface="Calibri"/>
              </a:rPr>
              <a:t>il</a:t>
            </a:r>
            <a:r>
              <a:rPr sz="2000" dirty="0">
                <a:solidFill>
                  <a:srgbClr val="3E3E3E"/>
                </a:solidFill>
                <a:latin typeface="Calibri"/>
                <a:cs typeface="Calibri"/>
              </a:rPr>
              <a:t>d</a:t>
            </a:r>
            <a:r>
              <a:rPr sz="2000" spc="-30" dirty="0">
                <a:solidFill>
                  <a:srgbClr val="3E3E3E"/>
                </a:solidFill>
                <a:latin typeface="Calibri"/>
                <a:cs typeface="Calibri"/>
              </a:rPr>
              <a:t>r</a:t>
            </a:r>
            <a:r>
              <a:rPr sz="2000" spc="-5" dirty="0">
                <a:solidFill>
                  <a:srgbClr val="3E3E3E"/>
                </a:solidFill>
                <a:latin typeface="Calibri"/>
                <a:cs typeface="Calibri"/>
              </a:rPr>
              <a:t>e</a:t>
            </a:r>
            <a:r>
              <a:rPr sz="2000" dirty="0">
                <a:solidFill>
                  <a:srgbClr val="3E3E3E"/>
                </a:solidFill>
                <a:latin typeface="Calibri"/>
                <a:cs typeface="Calibri"/>
              </a:rPr>
              <a:t>n</a:t>
            </a:r>
            <a:r>
              <a:rPr sz="2000" spc="-5" dirty="0">
                <a:solidFill>
                  <a:srgbClr val="3E3E3E"/>
                </a:solidFill>
                <a:latin typeface="Calibri"/>
                <a:cs typeface="Calibri"/>
              </a:rPr>
              <a:t> </a:t>
            </a:r>
            <a:r>
              <a:rPr sz="2000" dirty="0">
                <a:solidFill>
                  <a:srgbClr val="3E3E3E"/>
                </a:solidFill>
                <a:latin typeface="Calibri"/>
                <a:cs typeface="Calibri"/>
              </a:rPr>
              <a:t>6</a:t>
            </a:r>
            <a:r>
              <a:rPr sz="2000" spc="-5" dirty="0">
                <a:solidFill>
                  <a:srgbClr val="3E3E3E"/>
                </a:solidFill>
                <a:latin typeface="Calibri"/>
                <a:cs typeface="Calibri"/>
              </a:rPr>
              <a:t>-</a:t>
            </a:r>
            <a:r>
              <a:rPr sz="2000" dirty="0">
                <a:solidFill>
                  <a:srgbClr val="3E3E3E"/>
                </a:solidFill>
                <a:latin typeface="Calibri"/>
                <a:cs typeface="Calibri"/>
              </a:rPr>
              <a:t>24</a:t>
            </a:r>
            <a:r>
              <a:rPr sz="2000" spc="-20" dirty="0">
                <a:solidFill>
                  <a:srgbClr val="3E3E3E"/>
                </a:solidFill>
                <a:latin typeface="Calibri"/>
                <a:cs typeface="Calibri"/>
              </a:rPr>
              <a:t> </a:t>
            </a:r>
            <a:r>
              <a:rPr sz="2000" spc="-5" dirty="0">
                <a:solidFill>
                  <a:srgbClr val="3E3E3E"/>
                </a:solidFill>
                <a:latin typeface="Calibri"/>
                <a:cs typeface="Calibri"/>
              </a:rPr>
              <a:t>mo</a:t>
            </a:r>
            <a:r>
              <a:rPr sz="2000" spc="-25" dirty="0">
                <a:solidFill>
                  <a:srgbClr val="3E3E3E"/>
                </a:solidFill>
                <a:latin typeface="Calibri"/>
                <a:cs typeface="Calibri"/>
              </a:rPr>
              <a:t>n</a:t>
            </a:r>
            <a:r>
              <a:rPr sz="2000" dirty="0">
                <a:solidFill>
                  <a:srgbClr val="3E3E3E"/>
                </a:solidFill>
                <a:latin typeface="Calibri"/>
                <a:cs typeface="Calibri"/>
              </a:rPr>
              <a:t>th</a:t>
            </a:r>
            <a:r>
              <a:rPr sz="2000" spc="-5" dirty="0">
                <a:solidFill>
                  <a:srgbClr val="3E3E3E"/>
                </a:solidFill>
                <a:latin typeface="Calibri"/>
                <a:cs typeface="Calibri"/>
              </a:rPr>
              <a:t>s</a:t>
            </a:r>
            <a:r>
              <a:rPr sz="1950" spc="7" baseline="25641" dirty="0">
                <a:solidFill>
                  <a:srgbClr val="3E3E3E"/>
                </a:solidFill>
                <a:latin typeface="Calibri"/>
                <a:cs typeface="Calibri"/>
              </a:rPr>
              <a:t>8</a:t>
            </a:r>
            <a:r>
              <a:rPr sz="1950" spc="15" baseline="25641" dirty="0">
                <a:solidFill>
                  <a:srgbClr val="3E3E3E"/>
                </a:solidFill>
                <a:latin typeface="Calibri"/>
                <a:cs typeface="Calibri"/>
              </a:rPr>
              <a:t>1</a:t>
            </a:r>
            <a:endParaRPr sz="1950" baseline="25641" dirty="0">
              <a:latin typeface="Calibri"/>
              <a:cs typeface="Calibri"/>
            </a:endParaRPr>
          </a:p>
          <a:p>
            <a:pPr marL="304800" indent="-182880">
              <a:lnSpc>
                <a:spcPct val="100000"/>
              </a:lnSpc>
              <a:spcBef>
                <a:spcPts val="155"/>
              </a:spcBef>
              <a:buClr>
                <a:srgbClr val="496F90"/>
              </a:buClr>
              <a:buFont typeface="Calibri"/>
              <a:buChar char="◦"/>
              <a:tabLst>
                <a:tab pos="305435" algn="l"/>
              </a:tabLst>
            </a:pPr>
            <a:r>
              <a:rPr sz="1800" spc="-5" dirty="0">
                <a:solidFill>
                  <a:srgbClr val="3E3E3E"/>
                </a:solidFill>
                <a:latin typeface="Calibri"/>
                <a:cs typeface="Calibri"/>
              </a:rPr>
              <a:t>D</a:t>
            </a:r>
            <a:r>
              <a:rPr sz="1800" spc="-10" dirty="0">
                <a:solidFill>
                  <a:srgbClr val="3E3E3E"/>
                </a:solidFill>
                <a:latin typeface="Calibri"/>
                <a:cs typeface="Calibri"/>
              </a:rPr>
              <a:t>a</a:t>
            </a:r>
            <a:r>
              <a:rPr sz="1800" spc="-40" dirty="0">
                <a:solidFill>
                  <a:srgbClr val="3E3E3E"/>
                </a:solidFill>
                <a:latin typeface="Calibri"/>
                <a:cs typeface="Calibri"/>
              </a:rPr>
              <a:t>t</a:t>
            </a:r>
            <a:r>
              <a:rPr sz="1800" dirty="0">
                <a:solidFill>
                  <a:srgbClr val="3E3E3E"/>
                </a:solidFill>
                <a:latin typeface="Calibri"/>
                <a:cs typeface="Calibri"/>
              </a:rPr>
              <a:t>a</a:t>
            </a:r>
            <a:r>
              <a:rPr sz="1800" spc="10" dirty="0">
                <a:solidFill>
                  <a:srgbClr val="3E3E3E"/>
                </a:solidFill>
                <a:latin typeface="Calibri"/>
                <a:cs typeface="Calibri"/>
              </a:rPr>
              <a:t> </a:t>
            </a:r>
            <a:r>
              <a:rPr sz="1800" dirty="0">
                <a:solidFill>
                  <a:srgbClr val="3E3E3E"/>
                </a:solidFill>
                <a:latin typeface="Calibri"/>
                <a:cs typeface="Calibri"/>
              </a:rPr>
              <a:t>pu</a:t>
            </a:r>
            <a:r>
              <a:rPr sz="1800" spc="-10" dirty="0">
                <a:solidFill>
                  <a:srgbClr val="3E3E3E"/>
                </a:solidFill>
                <a:latin typeface="Calibri"/>
                <a:cs typeface="Calibri"/>
              </a:rPr>
              <a:t>l</a:t>
            </a:r>
            <a:r>
              <a:rPr sz="1800" spc="-5" dirty="0">
                <a:solidFill>
                  <a:srgbClr val="3E3E3E"/>
                </a:solidFill>
                <a:latin typeface="Calibri"/>
                <a:cs typeface="Calibri"/>
              </a:rPr>
              <a:t>l</a:t>
            </a:r>
            <a:r>
              <a:rPr sz="1800" spc="-10" dirty="0">
                <a:solidFill>
                  <a:srgbClr val="3E3E3E"/>
                </a:solidFill>
                <a:latin typeface="Calibri"/>
                <a:cs typeface="Calibri"/>
              </a:rPr>
              <a:t>e</a:t>
            </a:r>
            <a:r>
              <a:rPr sz="1800" dirty="0">
                <a:solidFill>
                  <a:srgbClr val="3E3E3E"/>
                </a:solidFill>
                <a:latin typeface="Calibri"/>
                <a:cs typeface="Calibri"/>
              </a:rPr>
              <a:t>d</a:t>
            </a:r>
            <a:r>
              <a:rPr sz="1800" spc="15" dirty="0">
                <a:solidFill>
                  <a:srgbClr val="3E3E3E"/>
                </a:solidFill>
                <a:latin typeface="Calibri"/>
                <a:cs typeface="Calibri"/>
              </a:rPr>
              <a:t> </a:t>
            </a:r>
            <a:r>
              <a:rPr sz="1800" dirty="0">
                <a:solidFill>
                  <a:srgbClr val="3E3E3E"/>
                </a:solidFill>
                <a:latin typeface="Calibri"/>
                <a:cs typeface="Calibri"/>
              </a:rPr>
              <a:t>f</a:t>
            </a:r>
            <a:r>
              <a:rPr sz="1800" spc="-40" dirty="0">
                <a:solidFill>
                  <a:srgbClr val="3E3E3E"/>
                </a:solidFill>
                <a:latin typeface="Calibri"/>
                <a:cs typeface="Calibri"/>
              </a:rPr>
              <a:t>r</a:t>
            </a:r>
            <a:r>
              <a:rPr sz="1800" spc="-5" dirty="0">
                <a:solidFill>
                  <a:srgbClr val="3E3E3E"/>
                </a:solidFill>
                <a:latin typeface="Calibri"/>
                <a:cs typeface="Calibri"/>
              </a:rPr>
              <a:t>o</a:t>
            </a:r>
            <a:r>
              <a:rPr sz="1800" spc="-15" dirty="0">
                <a:solidFill>
                  <a:srgbClr val="3E3E3E"/>
                </a:solidFill>
                <a:latin typeface="Calibri"/>
                <a:cs typeface="Calibri"/>
              </a:rPr>
              <a:t>m</a:t>
            </a:r>
            <a:r>
              <a:rPr sz="1800" dirty="0">
                <a:solidFill>
                  <a:srgbClr val="3E3E3E"/>
                </a:solidFill>
                <a:latin typeface="Calibri"/>
                <a:cs typeface="Calibri"/>
              </a:rPr>
              <a:t> </a:t>
            </a:r>
            <a:r>
              <a:rPr sz="1800" spc="-15" dirty="0">
                <a:solidFill>
                  <a:srgbClr val="3E3E3E"/>
                </a:solidFill>
                <a:latin typeface="Calibri"/>
                <a:cs typeface="Calibri"/>
              </a:rPr>
              <a:t>1</a:t>
            </a:r>
            <a:r>
              <a:rPr sz="1800" spc="-10" dirty="0">
                <a:solidFill>
                  <a:srgbClr val="3E3E3E"/>
                </a:solidFill>
                <a:latin typeface="Calibri"/>
                <a:cs typeface="Calibri"/>
              </a:rPr>
              <a:t>3</a:t>
            </a:r>
            <a:r>
              <a:rPr sz="1800" spc="10" dirty="0">
                <a:solidFill>
                  <a:srgbClr val="3E3E3E"/>
                </a:solidFill>
                <a:latin typeface="Calibri"/>
                <a:cs typeface="Calibri"/>
              </a:rPr>
              <a:t> </a:t>
            </a:r>
            <a:r>
              <a:rPr sz="1800" spc="-20" dirty="0">
                <a:solidFill>
                  <a:srgbClr val="3E3E3E"/>
                </a:solidFill>
                <a:latin typeface="Calibri"/>
                <a:cs typeface="Calibri"/>
              </a:rPr>
              <a:t>s</a:t>
            </a:r>
            <a:r>
              <a:rPr sz="1800" spc="-15" dirty="0">
                <a:solidFill>
                  <a:srgbClr val="3E3E3E"/>
                </a:solidFill>
                <a:latin typeface="Calibri"/>
                <a:cs typeface="Calibri"/>
              </a:rPr>
              <a:t>t</a:t>
            </a:r>
            <a:r>
              <a:rPr sz="1800" dirty="0">
                <a:solidFill>
                  <a:srgbClr val="3E3E3E"/>
                </a:solidFill>
                <a:latin typeface="Calibri"/>
                <a:cs typeface="Calibri"/>
              </a:rPr>
              <a:t>ud</a:t>
            </a:r>
            <a:r>
              <a:rPr sz="1800" spc="-10" dirty="0">
                <a:solidFill>
                  <a:srgbClr val="3E3E3E"/>
                </a:solidFill>
                <a:latin typeface="Calibri"/>
                <a:cs typeface="Calibri"/>
              </a:rPr>
              <a:t>ie</a:t>
            </a:r>
            <a:r>
              <a:rPr sz="1800" dirty="0">
                <a:solidFill>
                  <a:srgbClr val="3E3E3E"/>
                </a:solidFill>
                <a:latin typeface="Calibri"/>
                <a:cs typeface="Calibri"/>
              </a:rPr>
              <a:t>s</a:t>
            </a:r>
            <a:r>
              <a:rPr sz="1800" spc="-5" dirty="0">
                <a:solidFill>
                  <a:srgbClr val="3E3E3E"/>
                </a:solidFill>
                <a:latin typeface="Calibri"/>
                <a:cs typeface="Calibri"/>
              </a:rPr>
              <a:t>, </a:t>
            </a:r>
            <a:r>
              <a:rPr sz="1800" spc="-15" dirty="0">
                <a:solidFill>
                  <a:srgbClr val="3E3E3E"/>
                </a:solidFill>
                <a:latin typeface="Calibri"/>
                <a:cs typeface="Calibri"/>
              </a:rPr>
              <a:t>58</a:t>
            </a:r>
            <a:r>
              <a:rPr sz="1800" spc="-10" dirty="0">
                <a:solidFill>
                  <a:srgbClr val="3E3E3E"/>
                </a:solidFill>
                <a:latin typeface="Calibri"/>
                <a:cs typeface="Calibri"/>
              </a:rPr>
              <a:t>4</a:t>
            </a:r>
            <a:r>
              <a:rPr sz="1800" spc="10" dirty="0">
                <a:solidFill>
                  <a:srgbClr val="3E3E3E"/>
                </a:solidFill>
                <a:latin typeface="Calibri"/>
                <a:cs typeface="Calibri"/>
              </a:rPr>
              <a:t> </a:t>
            </a:r>
            <a:r>
              <a:rPr sz="1800" spc="-20" dirty="0">
                <a:solidFill>
                  <a:srgbClr val="3E3E3E"/>
                </a:solidFill>
                <a:latin typeface="Calibri"/>
                <a:cs typeface="Calibri"/>
              </a:rPr>
              <a:t>c</a:t>
            </a:r>
            <a:r>
              <a:rPr sz="1800" dirty="0">
                <a:solidFill>
                  <a:srgbClr val="3E3E3E"/>
                </a:solidFill>
                <a:latin typeface="Calibri"/>
                <a:cs typeface="Calibri"/>
              </a:rPr>
              <a:t>h</a:t>
            </a:r>
            <a:r>
              <a:rPr sz="1800" spc="-5" dirty="0">
                <a:solidFill>
                  <a:srgbClr val="3E3E3E"/>
                </a:solidFill>
                <a:latin typeface="Calibri"/>
                <a:cs typeface="Calibri"/>
              </a:rPr>
              <a:t>il</a:t>
            </a:r>
            <a:r>
              <a:rPr sz="1800" dirty="0">
                <a:solidFill>
                  <a:srgbClr val="3E3E3E"/>
                </a:solidFill>
                <a:latin typeface="Calibri"/>
                <a:cs typeface="Calibri"/>
              </a:rPr>
              <a:t>d</a:t>
            </a:r>
            <a:r>
              <a:rPr sz="1800" spc="-40" dirty="0">
                <a:solidFill>
                  <a:srgbClr val="3E3E3E"/>
                </a:solidFill>
                <a:latin typeface="Calibri"/>
                <a:cs typeface="Calibri"/>
              </a:rPr>
              <a:t>r</a:t>
            </a:r>
            <a:r>
              <a:rPr sz="1800" spc="-10" dirty="0">
                <a:solidFill>
                  <a:srgbClr val="3E3E3E"/>
                </a:solidFill>
                <a:latin typeface="Calibri"/>
                <a:cs typeface="Calibri"/>
              </a:rPr>
              <a:t>e</a:t>
            </a:r>
            <a:r>
              <a:rPr sz="1800" dirty="0">
                <a:solidFill>
                  <a:srgbClr val="3E3E3E"/>
                </a:solidFill>
                <a:latin typeface="Calibri"/>
                <a:cs typeface="Calibri"/>
              </a:rPr>
              <a:t>n</a:t>
            </a:r>
            <a:r>
              <a:rPr sz="1800" spc="25" dirty="0">
                <a:solidFill>
                  <a:srgbClr val="3E3E3E"/>
                </a:solidFill>
                <a:latin typeface="Calibri"/>
                <a:cs typeface="Calibri"/>
              </a:rPr>
              <a:t> </a:t>
            </a:r>
            <a:r>
              <a:rPr sz="1800" spc="-20" dirty="0">
                <a:solidFill>
                  <a:srgbClr val="3E3E3E"/>
                </a:solidFill>
                <a:latin typeface="Calibri"/>
                <a:cs typeface="Calibri"/>
              </a:rPr>
              <a:t>w</a:t>
            </a:r>
            <a:r>
              <a:rPr sz="1800" spc="-5" dirty="0">
                <a:solidFill>
                  <a:srgbClr val="3E3E3E"/>
                </a:solidFill>
                <a:latin typeface="Calibri"/>
                <a:cs typeface="Calibri"/>
              </a:rPr>
              <a:t>i</a:t>
            </a:r>
            <a:r>
              <a:rPr sz="1800" spc="-15" dirty="0">
                <a:solidFill>
                  <a:srgbClr val="3E3E3E"/>
                </a:solidFill>
                <a:latin typeface="Calibri"/>
                <a:cs typeface="Calibri"/>
              </a:rPr>
              <a:t>t</a:t>
            </a:r>
            <a:r>
              <a:rPr sz="1800" dirty="0">
                <a:solidFill>
                  <a:srgbClr val="3E3E3E"/>
                </a:solidFill>
                <a:latin typeface="Calibri"/>
                <a:cs typeface="Calibri"/>
              </a:rPr>
              <a:t>h</a:t>
            </a:r>
            <a:r>
              <a:rPr sz="1800" spc="15" dirty="0">
                <a:solidFill>
                  <a:srgbClr val="3E3E3E"/>
                </a:solidFill>
                <a:latin typeface="Calibri"/>
                <a:cs typeface="Calibri"/>
              </a:rPr>
              <a:t> </a:t>
            </a:r>
            <a:r>
              <a:rPr sz="1800" dirty="0">
                <a:solidFill>
                  <a:srgbClr val="3E3E3E"/>
                </a:solidFill>
                <a:latin typeface="Calibri"/>
                <a:cs typeface="Calibri"/>
              </a:rPr>
              <a:t>p</a:t>
            </a:r>
            <a:r>
              <a:rPr sz="1800" spc="-40" dirty="0">
                <a:solidFill>
                  <a:srgbClr val="3E3E3E"/>
                </a:solidFill>
                <a:latin typeface="Calibri"/>
                <a:cs typeface="Calibri"/>
              </a:rPr>
              <a:t>r</a:t>
            </a:r>
            <a:r>
              <a:rPr sz="1800" spc="-10" dirty="0">
                <a:solidFill>
                  <a:srgbClr val="3E3E3E"/>
                </a:solidFill>
                <a:latin typeface="Calibri"/>
                <a:cs typeface="Calibri"/>
              </a:rPr>
              <a:t>e</a:t>
            </a:r>
            <a:r>
              <a:rPr sz="1800" dirty="0">
                <a:solidFill>
                  <a:srgbClr val="3E3E3E"/>
                </a:solidFill>
                <a:latin typeface="Calibri"/>
                <a:cs typeface="Calibri"/>
              </a:rPr>
              <a:t>n</a:t>
            </a:r>
            <a:r>
              <a:rPr sz="1800" spc="-10" dirty="0">
                <a:solidFill>
                  <a:srgbClr val="3E3E3E"/>
                </a:solidFill>
                <a:latin typeface="Calibri"/>
                <a:cs typeface="Calibri"/>
              </a:rPr>
              <a:t>a</a:t>
            </a:r>
            <a:r>
              <a:rPr sz="1800" spc="-40" dirty="0">
                <a:solidFill>
                  <a:srgbClr val="3E3E3E"/>
                </a:solidFill>
                <a:latin typeface="Calibri"/>
                <a:cs typeface="Calibri"/>
              </a:rPr>
              <a:t>t</a:t>
            </a:r>
            <a:r>
              <a:rPr sz="1800" dirty="0">
                <a:solidFill>
                  <a:srgbClr val="3E3E3E"/>
                </a:solidFill>
                <a:latin typeface="Calibri"/>
                <a:cs typeface="Calibri"/>
              </a:rPr>
              <a:t>al</a:t>
            </a:r>
            <a:r>
              <a:rPr sz="1800" spc="5" dirty="0">
                <a:solidFill>
                  <a:srgbClr val="3E3E3E"/>
                </a:solidFill>
                <a:latin typeface="Calibri"/>
                <a:cs typeface="Calibri"/>
              </a:rPr>
              <a:t> </a:t>
            </a:r>
            <a:r>
              <a:rPr sz="1800" spc="-30" dirty="0">
                <a:solidFill>
                  <a:srgbClr val="3E3E3E"/>
                </a:solidFill>
                <a:latin typeface="Calibri"/>
                <a:cs typeface="Calibri"/>
              </a:rPr>
              <a:t>e</a:t>
            </a:r>
            <a:r>
              <a:rPr sz="1800" dirty="0">
                <a:solidFill>
                  <a:srgbClr val="3E3E3E"/>
                </a:solidFill>
                <a:latin typeface="Calibri"/>
                <a:cs typeface="Calibri"/>
              </a:rPr>
              <a:t>xp</a:t>
            </a:r>
            <a:r>
              <a:rPr sz="1800" spc="-5" dirty="0">
                <a:solidFill>
                  <a:srgbClr val="3E3E3E"/>
                </a:solidFill>
                <a:latin typeface="Calibri"/>
                <a:cs typeface="Calibri"/>
              </a:rPr>
              <a:t>o</a:t>
            </a:r>
            <a:r>
              <a:rPr sz="1800" dirty="0">
                <a:solidFill>
                  <a:srgbClr val="3E3E3E"/>
                </a:solidFill>
                <a:latin typeface="Calibri"/>
                <a:cs typeface="Calibri"/>
              </a:rPr>
              <a:t>su</a:t>
            </a:r>
            <a:r>
              <a:rPr sz="1800" spc="-40" dirty="0">
                <a:solidFill>
                  <a:srgbClr val="3E3E3E"/>
                </a:solidFill>
                <a:latin typeface="Calibri"/>
                <a:cs typeface="Calibri"/>
              </a:rPr>
              <a:t>r</a:t>
            </a:r>
            <a:r>
              <a:rPr sz="1800" spc="-10" dirty="0">
                <a:solidFill>
                  <a:srgbClr val="3E3E3E"/>
                </a:solidFill>
                <a:latin typeface="Calibri"/>
                <a:cs typeface="Calibri"/>
              </a:rPr>
              <a:t>e,</a:t>
            </a:r>
            <a:r>
              <a:rPr sz="1800" spc="-5" dirty="0">
                <a:solidFill>
                  <a:srgbClr val="3E3E3E"/>
                </a:solidFill>
                <a:latin typeface="Calibri"/>
                <a:cs typeface="Calibri"/>
              </a:rPr>
              <a:t> </a:t>
            </a:r>
            <a:r>
              <a:rPr sz="1800" dirty="0">
                <a:solidFill>
                  <a:srgbClr val="3E3E3E"/>
                </a:solidFill>
                <a:latin typeface="Calibri"/>
                <a:cs typeface="Calibri"/>
              </a:rPr>
              <a:t>and</a:t>
            </a:r>
            <a:r>
              <a:rPr sz="1800" spc="15" dirty="0">
                <a:solidFill>
                  <a:srgbClr val="3E3E3E"/>
                </a:solidFill>
                <a:latin typeface="Calibri"/>
                <a:cs typeface="Calibri"/>
              </a:rPr>
              <a:t> </a:t>
            </a:r>
            <a:r>
              <a:rPr sz="1800" spc="-15" dirty="0">
                <a:solidFill>
                  <a:srgbClr val="3E3E3E"/>
                </a:solidFill>
                <a:latin typeface="Calibri"/>
                <a:cs typeface="Calibri"/>
              </a:rPr>
              <a:t>149</a:t>
            </a:r>
            <a:r>
              <a:rPr sz="1800" spc="-10" dirty="0">
                <a:solidFill>
                  <a:srgbClr val="3E3E3E"/>
                </a:solidFill>
                <a:latin typeface="Calibri"/>
                <a:cs typeface="Calibri"/>
              </a:rPr>
              <a:t>6</a:t>
            </a:r>
            <a:r>
              <a:rPr sz="1800" dirty="0">
                <a:solidFill>
                  <a:srgbClr val="3E3E3E"/>
                </a:solidFill>
                <a:latin typeface="Calibri"/>
                <a:cs typeface="Calibri"/>
              </a:rPr>
              <a:t> </a:t>
            </a:r>
            <a:r>
              <a:rPr sz="1800" spc="-30" dirty="0">
                <a:solidFill>
                  <a:srgbClr val="3E3E3E"/>
                </a:solidFill>
                <a:latin typeface="Calibri"/>
                <a:cs typeface="Calibri"/>
              </a:rPr>
              <a:t>c</a:t>
            </a:r>
            <a:r>
              <a:rPr sz="1800" spc="-5" dirty="0">
                <a:solidFill>
                  <a:srgbClr val="3E3E3E"/>
                </a:solidFill>
                <a:latin typeface="Calibri"/>
                <a:cs typeface="Calibri"/>
              </a:rPr>
              <a:t>o</a:t>
            </a:r>
            <a:r>
              <a:rPr sz="1800" spc="-10" dirty="0">
                <a:solidFill>
                  <a:srgbClr val="3E3E3E"/>
                </a:solidFill>
                <a:latin typeface="Calibri"/>
                <a:cs typeface="Calibri"/>
              </a:rPr>
              <a:t>n</a:t>
            </a:r>
            <a:r>
              <a:rPr sz="1800" spc="-15" dirty="0">
                <a:solidFill>
                  <a:srgbClr val="3E3E3E"/>
                </a:solidFill>
                <a:latin typeface="Calibri"/>
                <a:cs typeface="Calibri"/>
              </a:rPr>
              <a:t>t</a:t>
            </a:r>
            <a:r>
              <a:rPr sz="1800" spc="-40" dirty="0">
                <a:solidFill>
                  <a:srgbClr val="3E3E3E"/>
                </a:solidFill>
                <a:latin typeface="Calibri"/>
                <a:cs typeface="Calibri"/>
              </a:rPr>
              <a:t>r</a:t>
            </a:r>
            <a:r>
              <a:rPr sz="1800" spc="-5" dirty="0">
                <a:solidFill>
                  <a:srgbClr val="3E3E3E"/>
                </a:solidFill>
                <a:latin typeface="Calibri"/>
                <a:cs typeface="Calibri"/>
              </a:rPr>
              <a:t>ol</a:t>
            </a:r>
            <a:r>
              <a:rPr sz="1800" dirty="0">
                <a:solidFill>
                  <a:srgbClr val="3E3E3E"/>
                </a:solidFill>
                <a:latin typeface="Calibri"/>
                <a:cs typeface="Calibri"/>
              </a:rPr>
              <a:t>s</a:t>
            </a:r>
            <a:endParaRPr sz="1800" dirty="0">
              <a:latin typeface="Calibri"/>
              <a:cs typeface="Calibri"/>
            </a:endParaRPr>
          </a:p>
          <a:p>
            <a:pPr marL="304800" marR="283845" indent="-182880">
              <a:lnSpc>
                <a:spcPts val="1939"/>
              </a:lnSpc>
              <a:spcBef>
                <a:spcPts val="630"/>
              </a:spcBef>
              <a:buClr>
                <a:srgbClr val="496F90"/>
              </a:buClr>
              <a:buFont typeface="Calibri"/>
              <a:buChar char="◦"/>
              <a:tabLst>
                <a:tab pos="305435" algn="l"/>
              </a:tabLst>
            </a:pPr>
            <a:r>
              <a:rPr sz="1800" dirty="0">
                <a:solidFill>
                  <a:srgbClr val="3E3E3E"/>
                </a:solidFill>
                <a:latin typeface="Calibri"/>
                <a:cs typeface="Calibri"/>
              </a:rPr>
              <a:t>Ana</a:t>
            </a:r>
            <a:r>
              <a:rPr sz="1800" spc="-10" dirty="0">
                <a:solidFill>
                  <a:srgbClr val="3E3E3E"/>
                </a:solidFill>
                <a:latin typeface="Calibri"/>
                <a:cs typeface="Calibri"/>
              </a:rPr>
              <a:t>l</a:t>
            </a:r>
            <a:r>
              <a:rPr sz="1800" spc="-25" dirty="0">
                <a:solidFill>
                  <a:srgbClr val="3E3E3E"/>
                </a:solidFill>
                <a:latin typeface="Calibri"/>
                <a:cs typeface="Calibri"/>
              </a:rPr>
              <a:t>y</a:t>
            </a:r>
            <a:r>
              <a:rPr sz="1800" dirty="0">
                <a:solidFill>
                  <a:srgbClr val="3E3E3E"/>
                </a:solidFill>
                <a:latin typeface="Calibri"/>
                <a:cs typeface="Calibri"/>
              </a:rPr>
              <a:t>s</a:t>
            </a:r>
            <a:r>
              <a:rPr sz="1800" spc="-10" dirty="0">
                <a:solidFill>
                  <a:srgbClr val="3E3E3E"/>
                </a:solidFill>
                <a:latin typeface="Calibri"/>
                <a:cs typeface="Calibri"/>
              </a:rPr>
              <a:t>i</a:t>
            </a:r>
            <a:r>
              <a:rPr sz="1800" dirty="0">
                <a:solidFill>
                  <a:srgbClr val="3E3E3E"/>
                </a:solidFill>
                <a:latin typeface="Calibri"/>
                <a:cs typeface="Calibri"/>
              </a:rPr>
              <a:t>s</a:t>
            </a:r>
            <a:r>
              <a:rPr sz="1800" spc="-10" dirty="0">
                <a:solidFill>
                  <a:srgbClr val="3E3E3E"/>
                </a:solidFill>
                <a:latin typeface="Calibri"/>
                <a:cs typeface="Calibri"/>
              </a:rPr>
              <a:t> </a:t>
            </a:r>
            <a:r>
              <a:rPr sz="1800" spc="-40" dirty="0">
                <a:solidFill>
                  <a:srgbClr val="3E3E3E"/>
                </a:solidFill>
                <a:latin typeface="Calibri"/>
                <a:cs typeface="Calibri"/>
              </a:rPr>
              <a:t>r</a:t>
            </a:r>
            <a:r>
              <a:rPr sz="1800" spc="-20" dirty="0">
                <a:solidFill>
                  <a:srgbClr val="3E3E3E"/>
                </a:solidFill>
                <a:latin typeface="Calibri"/>
                <a:cs typeface="Calibri"/>
              </a:rPr>
              <a:t>ev</a:t>
            </a:r>
            <a:r>
              <a:rPr sz="1800" spc="-10" dirty="0">
                <a:solidFill>
                  <a:srgbClr val="3E3E3E"/>
                </a:solidFill>
                <a:latin typeface="Calibri"/>
                <a:cs typeface="Calibri"/>
              </a:rPr>
              <a:t>e</a:t>
            </a:r>
            <a:r>
              <a:rPr sz="1800" dirty="0">
                <a:solidFill>
                  <a:srgbClr val="3E3E3E"/>
                </a:solidFill>
                <a:latin typeface="Calibri"/>
                <a:cs typeface="Calibri"/>
              </a:rPr>
              <a:t>a</a:t>
            </a:r>
            <a:r>
              <a:rPr sz="1800" spc="-10" dirty="0">
                <a:solidFill>
                  <a:srgbClr val="3E3E3E"/>
                </a:solidFill>
                <a:latin typeface="Calibri"/>
                <a:cs typeface="Calibri"/>
              </a:rPr>
              <a:t>le</a:t>
            </a:r>
            <a:r>
              <a:rPr sz="1800" dirty="0">
                <a:solidFill>
                  <a:srgbClr val="3E3E3E"/>
                </a:solidFill>
                <a:latin typeface="Calibri"/>
                <a:cs typeface="Calibri"/>
              </a:rPr>
              <a:t>d a s</a:t>
            </a:r>
            <a:r>
              <a:rPr sz="1800" spc="-5" dirty="0">
                <a:solidFill>
                  <a:srgbClr val="3E3E3E"/>
                </a:solidFill>
                <a:latin typeface="Calibri"/>
                <a:cs typeface="Calibri"/>
              </a:rPr>
              <a:t>i</a:t>
            </a:r>
            <a:r>
              <a:rPr sz="1800" spc="-10" dirty="0">
                <a:solidFill>
                  <a:srgbClr val="3E3E3E"/>
                </a:solidFill>
                <a:latin typeface="Calibri"/>
                <a:cs typeface="Calibri"/>
              </a:rPr>
              <a:t>g</a:t>
            </a:r>
            <a:r>
              <a:rPr sz="1800" dirty="0">
                <a:solidFill>
                  <a:srgbClr val="3E3E3E"/>
                </a:solidFill>
                <a:latin typeface="Calibri"/>
                <a:cs typeface="Calibri"/>
              </a:rPr>
              <a:t>n</a:t>
            </a:r>
            <a:r>
              <a:rPr sz="1800" spc="-10" dirty="0">
                <a:solidFill>
                  <a:srgbClr val="3E3E3E"/>
                </a:solidFill>
                <a:latin typeface="Calibri"/>
                <a:cs typeface="Calibri"/>
              </a:rPr>
              <a:t>i</a:t>
            </a:r>
            <a:r>
              <a:rPr sz="1800" dirty="0">
                <a:solidFill>
                  <a:srgbClr val="3E3E3E"/>
                </a:solidFill>
                <a:latin typeface="Calibri"/>
                <a:cs typeface="Calibri"/>
              </a:rPr>
              <a:t>f</a:t>
            </a:r>
            <a:r>
              <a:rPr sz="1800" spc="-5" dirty="0">
                <a:solidFill>
                  <a:srgbClr val="3E3E3E"/>
                </a:solidFill>
                <a:latin typeface="Calibri"/>
                <a:cs typeface="Calibri"/>
              </a:rPr>
              <a:t>i</a:t>
            </a:r>
            <a:r>
              <a:rPr sz="1800" spc="-30" dirty="0">
                <a:solidFill>
                  <a:srgbClr val="3E3E3E"/>
                </a:solidFill>
                <a:latin typeface="Calibri"/>
                <a:cs typeface="Calibri"/>
              </a:rPr>
              <a:t>c</a:t>
            </a:r>
            <a:r>
              <a:rPr sz="1800" dirty="0">
                <a:solidFill>
                  <a:srgbClr val="3E3E3E"/>
                </a:solidFill>
                <a:latin typeface="Calibri"/>
                <a:cs typeface="Calibri"/>
              </a:rPr>
              <a:t>a</a:t>
            </a:r>
            <a:r>
              <a:rPr sz="1800" spc="-10" dirty="0">
                <a:solidFill>
                  <a:srgbClr val="3E3E3E"/>
                </a:solidFill>
                <a:latin typeface="Calibri"/>
                <a:cs typeface="Calibri"/>
              </a:rPr>
              <a:t>nt</a:t>
            </a:r>
            <a:r>
              <a:rPr sz="1800" spc="5" dirty="0">
                <a:solidFill>
                  <a:srgbClr val="3E3E3E"/>
                </a:solidFill>
                <a:latin typeface="Calibri"/>
                <a:cs typeface="Calibri"/>
              </a:rPr>
              <a:t> </a:t>
            </a:r>
            <a:r>
              <a:rPr sz="1800" dirty="0">
                <a:solidFill>
                  <a:srgbClr val="3E3E3E"/>
                </a:solidFill>
                <a:latin typeface="Calibri"/>
                <a:cs typeface="Calibri"/>
              </a:rPr>
              <a:t>d</a:t>
            </a:r>
            <a:r>
              <a:rPr sz="1800" spc="-10" dirty="0">
                <a:solidFill>
                  <a:srgbClr val="3E3E3E"/>
                </a:solidFill>
                <a:latin typeface="Calibri"/>
                <a:cs typeface="Calibri"/>
              </a:rPr>
              <a:t>if</a:t>
            </a:r>
            <a:r>
              <a:rPr sz="1800" spc="-50" dirty="0">
                <a:solidFill>
                  <a:srgbClr val="3E3E3E"/>
                </a:solidFill>
                <a:latin typeface="Calibri"/>
                <a:cs typeface="Calibri"/>
              </a:rPr>
              <a:t>f</a:t>
            </a:r>
            <a:r>
              <a:rPr sz="1800" spc="-10" dirty="0">
                <a:solidFill>
                  <a:srgbClr val="3E3E3E"/>
                </a:solidFill>
                <a:latin typeface="Calibri"/>
                <a:cs typeface="Calibri"/>
              </a:rPr>
              <a:t>e</a:t>
            </a:r>
            <a:r>
              <a:rPr sz="1800" spc="-40" dirty="0">
                <a:solidFill>
                  <a:srgbClr val="3E3E3E"/>
                </a:solidFill>
                <a:latin typeface="Calibri"/>
                <a:cs typeface="Calibri"/>
              </a:rPr>
              <a:t>r</a:t>
            </a:r>
            <a:r>
              <a:rPr sz="1800" spc="-10" dirty="0">
                <a:solidFill>
                  <a:srgbClr val="3E3E3E"/>
                </a:solidFill>
                <a:latin typeface="Calibri"/>
                <a:cs typeface="Calibri"/>
              </a:rPr>
              <a:t>e</a:t>
            </a:r>
            <a:r>
              <a:rPr sz="1800" dirty="0">
                <a:solidFill>
                  <a:srgbClr val="3E3E3E"/>
                </a:solidFill>
                <a:latin typeface="Calibri"/>
                <a:cs typeface="Calibri"/>
              </a:rPr>
              <a:t>n</a:t>
            </a:r>
            <a:r>
              <a:rPr sz="1800" spc="-20" dirty="0">
                <a:solidFill>
                  <a:srgbClr val="3E3E3E"/>
                </a:solidFill>
                <a:latin typeface="Calibri"/>
                <a:cs typeface="Calibri"/>
              </a:rPr>
              <a:t>c</a:t>
            </a:r>
            <a:r>
              <a:rPr sz="1800" spc="-10" dirty="0">
                <a:solidFill>
                  <a:srgbClr val="3E3E3E"/>
                </a:solidFill>
                <a:latin typeface="Calibri"/>
                <a:cs typeface="Calibri"/>
              </a:rPr>
              <a:t>e</a:t>
            </a:r>
            <a:r>
              <a:rPr sz="1800" spc="15" dirty="0">
                <a:solidFill>
                  <a:srgbClr val="3E3E3E"/>
                </a:solidFill>
                <a:latin typeface="Calibri"/>
                <a:cs typeface="Calibri"/>
              </a:rPr>
              <a:t> </a:t>
            </a:r>
            <a:r>
              <a:rPr sz="1800" spc="-5" dirty="0">
                <a:solidFill>
                  <a:srgbClr val="3E3E3E"/>
                </a:solidFill>
                <a:latin typeface="Calibri"/>
                <a:cs typeface="Calibri"/>
              </a:rPr>
              <a:t>i</a:t>
            </a:r>
            <a:r>
              <a:rPr sz="1800" dirty="0">
                <a:solidFill>
                  <a:srgbClr val="3E3E3E"/>
                </a:solidFill>
                <a:latin typeface="Calibri"/>
                <a:cs typeface="Calibri"/>
              </a:rPr>
              <a:t>n</a:t>
            </a:r>
            <a:r>
              <a:rPr sz="1800" spc="10" dirty="0">
                <a:solidFill>
                  <a:srgbClr val="3E3E3E"/>
                </a:solidFill>
                <a:latin typeface="Calibri"/>
                <a:cs typeface="Calibri"/>
              </a:rPr>
              <a:t> </a:t>
            </a:r>
            <a:r>
              <a:rPr sz="1800" dirty="0">
                <a:solidFill>
                  <a:srgbClr val="3E3E3E"/>
                </a:solidFill>
                <a:latin typeface="Calibri"/>
                <a:cs typeface="Calibri"/>
              </a:rPr>
              <a:t>n</a:t>
            </a:r>
            <a:r>
              <a:rPr sz="1800" spc="-10" dirty="0">
                <a:solidFill>
                  <a:srgbClr val="3E3E3E"/>
                </a:solidFill>
                <a:latin typeface="Calibri"/>
                <a:cs typeface="Calibri"/>
              </a:rPr>
              <a:t>e</a:t>
            </a:r>
            <a:r>
              <a:rPr sz="1800" dirty="0">
                <a:solidFill>
                  <a:srgbClr val="3E3E3E"/>
                </a:solidFill>
                <a:latin typeface="Calibri"/>
                <a:cs typeface="Calibri"/>
              </a:rPr>
              <a:t>u</a:t>
            </a:r>
            <a:r>
              <a:rPr sz="1800" spc="-40" dirty="0">
                <a:solidFill>
                  <a:srgbClr val="3E3E3E"/>
                </a:solidFill>
                <a:latin typeface="Calibri"/>
                <a:cs typeface="Calibri"/>
              </a:rPr>
              <a:t>r</a:t>
            </a:r>
            <a:r>
              <a:rPr sz="1800" spc="-5" dirty="0">
                <a:solidFill>
                  <a:srgbClr val="3E3E3E"/>
                </a:solidFill>
                <a:latin typeface="Calibri"/>
                <a:cs typeface="Calibri"/>
              </a:rPr>
              <a:t>o</a:t>
            </a:r>
            <a:r>
              <a:rPr sz="1800" spc="-30" dirty="0">
                <a:solidFill>
                  <a:srgbClr val="3E3E3E"/>
                </a:solidFill>
                <a:latin typeface="Calibri"/>
                <a:cs typeface="Calibri"/>
              </a:rPr>
              <a:t>c</a:t>
            </a:r>
            <a:r>
              <a:rPr sz="1800" spc="-5" dirty="0">
                <a:solidFill>
                  <a:srgbClr val="3E3E3E"/>
                </a:solidFill>
                <a:latin typeface="Calibri"/>
                <a:cs typeface="Calibri"/>
              </a:rPr>
              <a:t>o</a:t>
            </a:r>
            <a:r>
              <a:rPr sz="1800" spc="-10" dirty="0">
                <a:solidFill>
                  <a:srgbClr val="3E3E3E"/>
                </a:solidFill>
                <a:latin typeface="Calibri"/>
                <a:cs typeface="Calibri"/>
              </a:rPr>
              <a:t>g</a:t>
            </a:r>
            <a:r>
              <a:rPr sz="1800" dirty="0">
                <a:solidFill>
                  <a:srgbClr val="3E3E3E"/>
                </a:solidFill>
                <a:latin typeface="Calibri"/>
                <a:cs typeface="Calibri"/>
              </a:rPr>
              <a:t>n</a:t>
            </a:r>
            <a:r>
              <a:rPr sz="1800" spc="-5" dirty="0">
                <a:solidFill>
                  <a:srgbClr val="3E3E3E"/>
                </a:solidFill>
                <a:latin typeface="Calibri"/>
                <a:cs typeface="Calibri"/>
              </a:rPr>
              <a:t>i</a:t>
            </a:r>
            <a:r>
              <a:rPr sz="1800" spc="-15" dirty="0">
                <a:solidFill>
                  <a:srgbClr val="3E3E3E"/>
                </a:solidFill>
                <a:latin typeface="Calibri"/>
                <a:cs typeface="Calibri"/>
              </a:rPr>
              <a:t>t</a:t>
            </a:r>
            <a:r>
              <a:rPr sz="1800" spc="-5" dirty="0">
                <a:solidFill>
                  <a:srgbClr val="3E3E3E"/>
                </a:solidFill>
                <a:latin typeface="Calibri"/>
                <a:cs typeface="Calibri"/>
              </a:rPr>
              <a:t>i</a:t>
            </a:r>
            <a:r>
              <a:rPr sz="1800" spc="-20" dirty="0">
                <a:solidFill>
                  <a:srgbClr val="3E3E3E"/>
                </a:solidFill>
                <a:latin typeface="Calibri"/>
                <a:cs typeface="Calibri"/>
              </a:rPr>
              <a:t>v</a:t>
            </a:r>
            <a:r>
              <a:rPr sz="1800" spc="-10" dirty="0">
                <a:solidFill>
                  <a:srgbClr val="3E3E3E"/>
                </a:solidFill>
                <a:latin typeface="Calibri"/>
                <a:cs typeface="Calibri"/>
              </a:rPr>
              <a:t>e</a:t>
            </a:r>
            <a:r>
              <a:rPr sz="1800" spc="15" dirty="0">
                <a:solidFill>
                  <a:srgbClr val="3E3E3E"/>
                </a:solidFill>
                <a:latin typeface="Calibri"/>
                <a:cs typeface="Calibri"/>
              </a:rPr>
              <a:t> </a:t>
            </a:r>
            <a:r>
              <a:rPr sz="1800" dirty="0">
                <a:solidFill>
                  <a:srgbClr val="3E3E3E"/>
                </a:solidFill>
                <a:latin typeface="Calibri"/>
                <a:cs typeface="Calibri"/>
              </a:rPr>
              <a:t>d</a:t>
            </a:r>
            <a:r>
              <a:rPr sz="1800" spc="-20" dirty="0">
                <a:solidFill>
                  <a:srgbClr val="3E3E3E"/>
                </a:solidFill>
                <a:latin typeface="Calibri"/>
                <a:cs typeface="Calibri"/>
              </a:rPr>
              <a:t>ev</a:t>
            </a:r>
            <a:r>
              <a:rPr sz="1800" spc="-10" dirty="0">
                <a:solidFill>
                  <a:srgbClr val="3E3E3E"/>
                </a:solidFill>
                <a:latin typeface="Calibri"/>
                <a:cs typeface="Calibri"/>
              </a:rPr>
              <a:t>e</a:t>
            </a:r>
            <a:r>
              <a:rPr sz="1800" spc="-5" dirty="0">
                <a:solidFill>
                  <a:srgbClr val="3E3E3E"/>
                </a:solidFill>
                <a:latin typeface="Calibri"/>
                <a:cs typeface="Calibri"/>
              </a:rPr>
              <a:t>lo</a:t>
            </a:r>
            <a:r>
              <a:rPr sz="1800" dirty="0">
                <a:solidFill>
                  <a:srgbClr val="3E3E3E"/>
                </a:solidFill>
                <a:latin typeface="Calibri"/>
                <a:cs typeface="Calibri"/>
              </a:rPr>
              <a:t>p</a:t>
            </a:r>
            <a:r>
              <a:rPr sz="1800" spc="-15" dirty="0">
                <a:solidFill>
                  <a:srgbClr val="3E3E3E"/>
                </a:solidFill>
                <a:latin typeface="Calibri"/>
                <a:cs typeface="Calibri"/>
              </a:rPr>
              <a:t>me</a:t>
            </a:r>
            <a:r>
              <a:rPr sz="1800" spc="-10" dirty="0">
                <a:solidFill>
                  <a:srgbClr val="3E3E3E"/>
                </a:solidFill>
                <a:latin typeface="Calibri"/>
                <a:cs typeface="Calibri"/>
              </a:rPr>
              <a:t>n</a:t>
            </a:r>
            <a:r>
              <a:rPr sz="1800" spc="-15" dirty="0">
                <a:solidFill>
                  <a:srgbClr val="3E3E3E"/>
                </a:solidFill>
                <a:latin typeface="Calibri"/>
                <a:cs typeface="Calibri"/>
              </a:rPr>
              <a:t>t</a:t>
            </a:r>
            <a:r>
              <a:rPr sz="1800" spc="-5" dirty="0">
                <a:solidFill>
                  <a:srgbClr val="3E3E3E"/>
                </a:solidFill>
                <a:latin typeface="Calibri"/>
                <a:cs typeface="Calibri"/>
              </a:rPr>
              <a:t>,</a:t>
            </a:r>
            <a:r>
              <a:rPr sz="1800" spc="5" dirty="0">
                <a:solidFill>
                  <a:srgbClr val="3E3E3E"/>
                </a:solidFill>
                <a:latin typeface="Calibri"/>
                <a:cs typeface="Calibri"/>
              </a:rPr>
              <a:t> </a:t>
            </a:r>
            <a:r>
              <a:rPr sz="1800" spc="-20" dirty="0">
                <a:solidFill>
                  <a:srgbClr val="3E3E3E"/>
                </a:solidFill>
                <a:latin typeface="Calibri"/>
                <a:cs typeface="Calibri"/>
              </a:rPr>
              <a:t>w</a:t>
            </a:r>
            <a:r>
              <a:rPr sz="1800" spc="-5" dirty="0">
                <a:solidFill>
                  <a:srgbClr val="3E3E3E"/>
                </a:solidFill>
                <a:latin typeface="Calibri"/>
                <a:cs typeface="Calibri"/>
              </a:rPr>
              <a:t>i</a:t>
            </a:r>
            <a:r>
              <a:rPr sz="1800" spc="-15" dirty="0">
                <a:solidFill>
                  <a:srgbClr val="3E3E3E"/>
                </a:solidFill>
                <a:latin typeface="Calibri"/>
                <a:cs typeface="Calibri"/>
              </a:rPr>
              <a:t>t</a:t>
            </a:r>
            <a:r>
              <a:rPr sz="1800" dirty="0">
                <a:solidFill>
                  <a:srgbClr val="3E3E3E"/>
                </a:solidFill>
                <a:latin typeface="Calibri"/>
                <a:cs typeface="Calibri"/>
              </a:rPr>
              <a:t>h</a:t>
            </a:r>
            <a:r>
              <a:rPr sz="1800" spc="10" dirty="0">
                <a:solidFill>
                  <a:srgbClr val="3E3E3E"/>
                </a:solidFill>
                <a:latin typeface="Calibri"/>
                <a:cs typeface="Calibri"/>
              </a:rPr>
              <a:t> </a:t>
            </a:r>
            <a:r>
              <a:rPr sz="1800" spc="-20" dirty="0">
                <a:solidFill>
                  <a:srgbClr val="3E3E3E"/>
                </a:solidFill>
                <a:latin typeface="Calibri"/>
                <a:cs typeface="Calibri"/>
              </a:rPr>
              <a:t>c</a:t>
            </a:r>
            <a:r>
              <a:rPr sz="1800" dirty="0">
                <a:solidFill>
                  <a:srgbClr val="3E3E3E"/>
                </a:solidFill>
                <a:latin typeface="Calibri"/>
                <a:cs typeface="Calibri"/>
              </a:rPr>
              <a:t>h</a:t>
            </a:r>
            <a:r>
              <a:rPr sz="1800" spc="-5" dirty="0">
                <a:solidFill>
                  <a:srgbClr val="3E3E3E"/>
                </a:solidFill>
                <a:latin typeface="Calibri"/>
                <a:cs typeface="Calibri"/>
              </a:rPr>
              <a:t>i</a:t>
            </a:r>
            <a:r>
              <a:rPr sz="1800" spc="-10" dirty="0">
                <a:solidFill>
                  <a:srgbClr val="3E3E3E"/>
                </a:solidFill>
                <a:latin typeface="Calibri"/>
                <a:cs typeface="Calibri"/>
              </a:rPr>
              <a:t>l</a:t>
            </a:r>
            <a:r>
              <a:rPr sz="1800" dirty="0">
                <a:solidFill>
                  <a:srgbClr val="3E3E3E"/>
                </a:solidFill>
                <a:latin typeface="Calibri"/>
                <a:cs typeface="Calibri"/>
              </a:rPr>
              <a:t>d</a:t>
            </a:r>
            <a:r>
              <a:rPr sz="1800" spc="-40" dirty="0">
                <a:solidFill>
                  <a:srgbClr val="3E3E3E"/>
                </a:solidFill>
                <a:latin typeface="Calibri"/>
                <a:cs typeface="Calibri"/>
              </a:rPr>
              <a:t>r</a:t>
            </a:r>
            <a:r>
              <a:rPr sz="1800" spc="-10" dirty="0">
                <a:solidFill>
                  <a:srgbClr val="3E3E3E"/>
                </a:solidFill>
                <a:latin typeface="Calibri"/>
                <a:cs typeface="Calibri"/>
              </a:rPr>
              <a:t>e</a:t>
            </a:r>
            <a:r>
              <a:rPr sz="1800" dirty="0">
                <a:solidFill>
                  <a:srgbClr val="3E3E3E"/>
                </a:solidFill>
                <a:latin typeface="Calibri"/>
                <a:cs typeface="Calibri"/>
              </a:rPr>
              <a:t>n</a:t>
            </a:r>
            <a:r>
              <a:rPr sz="1800" spc="25" dirty="0">
                <a:solidFill>
                  <a:srgbClr val="3E3E3E"/>
                </a:solidFill>
                <a:latin typeface="Calibri"/>
                <a:cs typeface="Calibri"/>
              </a:rPr>
              <a:t> </a:t>
            </a:r>
            <a:r>
              <a:rPr sz="1800" spc="-20" dirty="0">
                <a:solidFill>
                  <a:srgbClr val="3E3E3E"/>
                </a:solidFill>
                <a:latin typeface="Calibri"/>
                <a:cs typeface="Calibri"/>
              </a:rPr>
              <a:t>w</a:t>
            </a:r>
            <a:r>
              <a:rPr sz="1800" spc="-5" dirty="0">
                <a:solidFill>
                  <a:srgbClr val="3E3E3E"/>
                </a:solidFill>
                <a:latin typeface="Calibri"/>
                <a:cs typeface="Calibri"/>
              </a:rPr>
              <a:t>i</a:t>
            </a:r>
            <a:r>
              <a:rPr sz="1800" spc="-15" dirty="0">
                <a:solidFill>
                  <a:srgbClr val="3E3E3E"/>
                </a:solidFill>
                <a:latin typeface="Calibri"/>
                <a:cs typeface="Calibri"/>
              </a:rPr>
              <a:t>t</a:t>
            </a:r>
            <a:r>
              <a:rPr sz="1800" dirty="0">
                <a:solidFill>
                  <a:srgbClr val="3E3E3E"/>
                </a:solidFill>
                <a:latin typeface="Calibri"/>
                <a:cs typeface="Calibri"/>
              </a:rPr>
              <a:t>h</a:t>
            </a:r>
            <a:r>
              <a:rPr sz="1800" spc="25" dirty="0">
                <a:solidFill>
                  <a:srgbClr val="3E3E3E"/>
                </a:solidFill>
                <a:latin typeface="Calibri"/>
                <a:cs typeface="Calibri"/>
              </a:rPr>
              <a:t> </a:t>
            </a:r>
            <a:r>
              <a:rPr sz="1800" dirty="0">
                <a:solidFill>
                  <a:srgbClr val="3E3E3E"/>
                </a:solidFill>
                <a:latin typeface="Calibri"/>
                <a:cs typeface="Calibri"/>
              </a:rPr>
              <a:t>p</a:t>
            </a:r>
            <a:r>
              <a:rPr sz="1800" spc="-40" dirty="0">
                <a:solidFill>
                  <a:srgbClr val="3E3E3E"/>
                </a:solidFill>
                <a:latin typeface="Calibri"/>
                <a:cs typeface="Calibri"/>
              </a:rPr>
              <a:t>r</a:t>
            </a:r>
            <a:r>
              <a:rPr sz="1800" spc="-10" dirty="0">
                <a:solidFill>
                  <a:srgbClr val="3E3E3E"/>
                </a:solidFill>
                <a:latin typeface="Calibri"/>
                <a:cs typeface="Calibri"/>
              </a:rPr>
              <a:t>e</a:t>
            </a:r>
            <a:r>
              <a:rPr sz="1800" dirty="0">
                <a:solidFill>
                  <a:srgbClr val="3E3E3E"/>
                </a:solidFill>
                <a:latin typeface="Calibri"/>
                <a:cs typeface="Calibri"/>
              </a:rPr>
              <a:t>n</a:t>
            </a:r>
            <a:r>
              <a:rPr sz="1800" spc="-15" dirty="0">
                <a:solidFill>
                  <a:srgbClr val="3E3E3E"/>
                </a:solidFill>
                <a:latin typeface="Calibri"/>
                <a:cs typeface="Calibri"/>
              </a:rPr>
              <a:t>a</a:t>
            </a:r>
            <a:r>
              <a:rPr sz="1800" spc="-40" dirty="0">
                <a:solidFill>
                  <a:srgbClr val="3E3E3E"/>
                </a:solidFill>
                <a:latin typeface="Calibri"/>
                <a:cs typeface="Calibri"/>
              </a:rPr>
              <a:t>t</a:t>
            </a:r>
            <a:r>
              <a:rPr sz="1800" dirty="0">
                <a:solidFill>
                  <a:srgbClr val="3E3E3E"/>
                </a:solidFill>
                <a:latin typeface="Calibri"/>
                <a:cs typeface="Calibri"/>
              </a:rPr>
              <a:t>al </a:t>
            </a:r>
            <a:r>
              <a:rPr sz="1800" spc="-30" dirty="0">
                <a:solidFill>
                  <a:srgbClr val="3E3E3E"/>
                </a:solidFill>
                <a:latin typeface="Calibri"/>
                <a:cs typeface="Calibri"/>
              </a:rPr>
              <a:t>e</a:t>
            </a:r>
            <a:r>
              <a:rPr sz="1800" dirty="0">
                <a:solidFill>
                  <a:srgbClr val="3E3E3E"/>
                </a:solidFill>
                <a:latin typeface="Calibri"/>
                <a:cs typeface="Calibri"/>
              </a:rPr>
              <a:t>xp</a:t>
            </a:r>
            <a:r>
              <a:rPr sz="1800" spc="-5" dirty="0">
                <a:solidFill>
                  <a:srgbClr val="3E3E3E"/>
                </a:solidFill>
                <a:latin typeface="Calibri"/>
                <a:cs typeface="Calibri"/>
              </a:rPr>
              <a:t>o</a:t>
            </a:r>
            <a:r>
              <a:rPr sz="1800" dirty="0">
                <a:solidFill>
                  <a:srgbClr val="3E3E3E"/>
                </a:solidFill>
                <a:latin typeface="Calibri"/>
                <a:cs typeface="Calibri"/>
              </a:rPr>
              <a:t>su</a:t>
            </a:r>
            <a:r>
              <a:rPr sz="1800" spc="-40" dirty="0">
                <a:solidFill>
                  <a:srgbClr val="3E3E3E"/>
                </a:solidFill>
                <a:latin typeface="Calibri"/>
                <a:cs typeface="Calibri"/>
              </a:rPr>
              <a:t>r</a:t>
            </a:r>
            <a:r>
              <a:rPr sz="1800" spc="-10" dirty="0">
                <a:solidFill>
                  <a:srgbClr val="3E3E3E"/>
                </a:solidFill>
                <a:latin typeface="Calibri"/>
                <a:cs typeface="Calibri"/>
              </a:rPr>
              <a:t>e</a:t>
            </a:r>
            <a:r>
              <a:rPr sz="1800" spc="5" dirty="0">
                <a:solidFill>
                  <a:srgbClr val="3E3E3E"/>
                </a:solidFill>
                <a:latin typeface="Calibri"/>
                <a:cs typeface="Calibri"/>
              </a:rPr>
              <a:t> </a:t>
            </a:r>
            <a:r>
              <a:rPr sz="1800" dirty="0">
                <a:solidFill>
                  <a:srgbClr val="3E3E3E"/>
                </a:solidFill>
                <a:latin typeface="Calibri"/>
                <a:cs typeface="Calibri"/>
              </a:rPr>
              <a:t>p</a:t>
            </a:r>
            <a:r>
              <a:rPr sz="1800" spc="-10" dirty="0">
                <a:solidFill>
                  <a:srgbClr val="3E3E3E"/>
                </a:solidFill>
                <a:latin typeface="Calibri"/>
                <a:cs typeface="Calibri"/>
              </a:rPr>
              <a:t>e</a:t>
            </a:r>
            <a:r>
              <a:rPr sz="1800" spc="-15" dirty="0">
                <a:solidFill>
                  <a:srgbClr val="3E3E3E"/>
                </a:solidFill>
                <a:latin typeface="Calibri"/>
                <a:cs typeface="Calibri"/>
              </a:rPr>
              <a:t>r</a:t>
            </a:r>
            <a:r>
              <a:rPr sz="1800" spc="-35" dirty="0">
                <a:solidFill>
                  <a:srgbClr val="3E3E3E"/>
                </a:solidFill>
                <a:latin typeface="Calibri"/>
                <a:cs typeface="Calibri"/>
              </a:rPr>
              <a:t>f</a:t>
            </a:r>
            <a:r>
              <a:rPr sz="1800" spc="-5" dirty="0">
                <a:solidFill>
                  <a:srgbClr val="3E3E3E"/>
                </a:solidFill>
                <a:latin typeface="Calibri"/>
                <a:cs typeface="Calibri"/>
              </a:rPr>
              <a:t>o</a:t>
            </a:r>
            <a:r>
              <a:rPr sz="1800" spc="-15" dirty="0">
                <a:solidFill>
                  <a:srgbClr val="3E3E3E"/>
                </a:solidFill>
                <a:latin typeface="Calibri"/>
                <a:cs typeface="Calibri"/>
              </a:rPr>
              <a:t>r</a:t>
            </a:r>
            <a:r>
              <a:rPr sz="1800" dirty="0">
                <a:solidFill>
                  <a:srgbClr val="3E3E3E"/>
                </a:solidFill>
                <a:latin typeface="Calibri"/>
                <a:cs typeface="Calibri"/>
              </a:rPr>
              <a:t>m</a:t>
            </a:r>
            <a:r>
              <a:rPr sz="1800" spc="-10" dirty="0">
                <a:solidFill>
                  <a:srgbClr val="3E3E3E"/>
                </a:solidFill>
                <a:latin typeface="Calibri"/>
                <a:cs typeface="Calibri"/>
              </a:rPr>
              <a:t>i</a:t>
            </a:r>
            <a:r>
              <a:rPr sz="1800" dirty="0">
                <a:solidFill>
                  <a:srgbClr val="3E3E3E"/>
                </a:solidFill>
                <a:latin typeface="Calibri"/>
                <a:cs typeface="Calibri"/>
              </a:rPr>
              <a:t>n</a:t>
            </a:r>
            <a:r>
              <a:rPr sz="1800" spc="-10" dirty="0">
                <a:solidFill>
                  <a:srgbClr val="3E3E3E"/>
                </a:solidFill>
                <a:latin typeface="Calibri"/>
                <a:cs typeface="Calibri"/>
              </a:rPr>
              <a:t>g</a:t>
            </a:r>
            <a:r>
              <a:rPr sz="1800" spc="5" dirty="0">
                <a:solidFill>
                  <a:srgbClr val="3E3E3E"/>
                </a:solidFill>
                <a:latin typeface="Calibri"/>
                <a:cs typeface="Calibri"/>
              </a:rPr>
              <a:t> </a:t>
            </a:r>
            <a:r>
              <a:rPr sz="1800" spc="-10" dirty="0">
                <a:solidFill>
                  <a:srgbClr val="3E3E3E"/>
                </a:solidFill>
                <a:latin typeface="Calibri"/>
                <a:cs typeface="Calibri"/>
              </a:rPr>
              <a:t>l</a:t>
            </a:r>
            <a:r>
              <a:rPr sz="1800" spc="-15" dirty="0">
                <a:solidFill>
                  <a:srgbClr val="3E3E3E"/>
                </a:solidFill>
                <a:latin typeface="Calibri"/>
                <a:cs typeface="Calibri"/>
              </a:rPr>
              <a:t>o</a:t>
            </a:r>
            <a:r>
              <a:rPr sz="1800" spc="-30" dirty="0">
                <a:solidFill>
                  <a:srgbClr val="3E3E3E"/>
                </a:solidFill>
                <a:latin typeface="Calibri"/>
                <a:cs typeface="Calibri"/>
              </a:rPr>
              <a:t>w</a:t>
            </a:r>
            <a:r>
              <a:rPr sz="1800" spc="-10" dirty="0">
                <a:solidFill>
                  <a:srgbClr val="3E3E3E"/>
                </a:solidFill>
                <a:latin typeface="Calibri"/>
                <a:cs typeface="Calibri"/>
              </a:rPr>
              <a:t>er</a:t>
            </a:r>
            <a:r>
              <a:rPr sz="1800" spc="20" dirty="0">
                <a:solidFill>
                  <a:srgbClr val="3E3E3E"/>
                </a:solidFill>
                <a:latin typeface="Calibri"/>
                <a:cs typeface="Calibri"/>
              </a:rPr>
              <a:t> </a:t>
            </a:r>
            <a:r>
              <a:rPr sz="1800" spc="-10" dirty="0">
                <a:solidFill>
                  <a:srgbClr val="3E3E3E"/>
                </a:solidFill>
                <a:latin typeface="Calibri"/>
                <a:cs typeface="Calibri"/>
              </a:rPr>
              <a:t>(</a:t>
            </a:r>
            <a:r>
              <a:rPr sz="1800" dirty="0">
                <a:solidFill>
                  <a:srgbClr val="3E3E3E"/>
                </a:solidFill>
                <a:latin typeface="Calibri"/>
                <a:cs typeface="Calibri"/>
              </a:rPr>
              <a:t>d=</a:t>
            </a:r>
            <a:r>
              <a:rPr sz="1800" spc="15" dirty="0">
                <a:solidFill>
                  <a:srgbClr val="3E3E3E"/>
                </a:solidFill>
                <a:latin typeface="Calibri"/>
                <a:cs typeface="Calibri"/>
              </a:rPr>
              <a:t> </a:t>
            </a:r>
            <a:r>
              <a:rPr sz="1800" dirty="0">
                <a:solidFill>
                  <a:srgbClr val="3E3E3E"/>
                </a:solidFill>
                <a:latin typeface="Calibri"/>
                <a:cs typeface="Calibri"/>
              </a:rPr>
              <a:t>-0.</a:t>
            </a:r>
            <a:r>
              <a:rPr sz="1800" spc="-10" dirty="0">
                <a:solidFill>
                  <a:srgbClr val="3E3E3E"/>
                </a:solidFill>
                <a:latin typeface="Calibri"/>
                <a:cs typeface="Calibri"/>
              </a:rPr>
              <a:t>52;</a:t>
            </a:r>
            <a:r>
              <a:rPr sz="1800" spc="10" dirty="0">
                <a:solidFill>
                  <a:srgbClr val="3E3E3E"/>
                </a:solidFill>
                <a:latin typeface="Calibri"/>
                <a:cs typeface="Calibri"/>
              </a:rPr>
              <a:t> </a:t>
            </a:r>
            <a:r>
              <a:rPr sz="1800" spc="-20" dirty="0">
                <a:solidFill>
                  <a:srgbClr val="3E3E3E"/>
                </a:solidFill>
                <a:latin typeface="Calibri"/>
                <a:cs typeface="Calibri"/>
              </a:rPr>
              <a:t>P</a:t>
            </a:r>
            <a:r>
              <a:rPr sz="1800" dirty="0">
                <a:solidFill>
                  <a:srgbClr val="3E3E3E"/>
                </a:solidFill>
                <a:latin typeface="Calibri"/>
                <a:cs typeface="Calibri"/>
              </a:rPr>
              <a:t>&lt;.</a:t>
            </a:r>
            <a:r>
              <a:rPr sz="1800" spc="-10" dirty="0">
                <a:solidFill>
                  <a:srgbClr val="3E3E3E"/>
                </a:solidFill>
                <a:latin typeface="Calibri"/>
                <a:cs typeface="Calibri"/>
              </a:rPr>
              <a:t>001)</a:t>
            </a:r>
            <a:endParaRPr sz="1800" dirty="0">
              <a:latin typeface="Calibri"/>
              <a:cs typeface="Calibri"/>
            </a:endParaRPr>
          </a:p>
          <a:p>
            <a:pPr>
              <a:lnSpc>
                <a:spcPct val="100000"/>
              </a:lnSpc>
              <a:buClr>
                <a:srgbClr val="496F90"/>
              </a:buClr>
              <a:buFont typeface="Calibri"/>
              <a:buChar char="◦"/>
            </a:pPr>
            <a:endParaRPr sz="1800" dirty="0">
              <a:latin typeface="Times New Roman"/>
              <a:cs typeface="Times New Roman"/>
            </a:endParaRPr>
          </a:p>
          <a:p>
            <a:pPr>
              <a:lnSpc>
                <a:spcPct val="100000"/>
              </a:lnSpc>
              <a:spcBef>
                <a:spcPts val="38"/>
              </a:spcBef>
              <a:buClr>
                <a:srgbClr val="496F90"/>
              </a:buClr>
              <a:buFont typeface="Calibri"/>
              <a:buChar char="◦"/>
            </a:pPr>
            <a:endParaRPr sz="2650" dirty="0">
              <a:latin typeface="Times New Roman"/>
              <a:cs typeface="Times New Roman"/>
            </a:endParaRPr>
          </a:p>
          <a:p>
            <a:pPr marL="12700" marR="544830" indent="-635">
              <a:lnSpc>
                <a:spcPts val="2160"/>
              </a:lnSpc>
            </a:pPr>
            <a:r>
              <a:rPr sz="2000" dirty="0">
                <a:solidFill>
                  <a:srgbClr val="3E3E3E"/>
                </a:solidFill>
                <a:latin typeface="Calibri"/>
                <a:cs typeface="Calibri"/>
              </a:rPr>
              <a:t>Follow up</a:t>
            </a:r>
            <a:r>
              <a:rPr sz="2000" spc="-5" dirty="0">
                <a:solidFill>
                  <a:srgbClr val="3E3E3E"/>
                </a:solidFill>
                <a:latin typeface="Calibri"/>
                <a:cs typeface="Calibri"/>
              </a:rPr>
              <a:t> </a:t>
            </a:r>
            <a:r>
              <a:rPr sz="2000" dirty="0">
                <a:solidFill>
                  <a:srgbClr val="3E3E3E"/>
                </a:solidFill>
                <a:latin typeface="Calibri"/>
                <a:cs typeface="Calibri"/>
              </a:rPr>
              <a:t>study</a:t>
            </a:r>
            <a:r>
              <a:rPr sz="2000" spc="-5" dirty="0">
                <a:solidFill>
                  <a:srgbClr val="3E3E3E"/>
                </a:solidFill>
                <a:latin typeface="Calibri"/>
                <a:cs typeface="Calibri"/>
              </a:rPr>
              <a:t> </a:t>
            </a:r>
            <a:r>
              <a:rPr sz="2000" dirty="0">
                <a:solidFill>
                  <a:srgbClr val="3E3E3E"/>
                </a:solidFill>
                <a:latin typeface="Calibri"/>
                <a:cs typeface="Calibri"/>
              </a:rPr>
              <a:t>of</a:t>
            </a:r>
            <a:r>
              <a:rPr sz="2000" spc="-5" dirty="0">
                <a:solidFill>
                  <a:srgbClr val="3E3E3E"/>
                </a:solidFill>
                <a:latin typeface="Calibri"/>
                <a:cs typeface="Calibri"/>
              </a:rPr>
              <a:t> </a:t>
            </a:r>
            <a:r>
              <a:rPr sz="2000" dirty="0">
                <a:solidFill>
                  <a:srgbClr val="3E3E3E"/>
                </a:solidFill>
                <a:latin typeface="Calibri"/>
                <a:cs typeface="Calibri"/>
              </a:rPr>
              <a:t>149</a:t>
            </a:r>
            <a:r>
              <a:rPr sz="2000" spc="-5" dirty="0">
                <a:solidFill>
                  <a:srgbClr val="3E3E3E"/>
                </a:solidFill>
                <a:latin typeface="Calibri"/>
                <a:cs typeface="Calibri"/>
              </a:rPr>
              <a:t> </a:t>
            </a:r>
            <a:r>
              <a:rPr sz="2000" dirty="0">
                <a:solidFill>
                  <a:srgbClr val="3E3E3E"/>
                </a:solidFill>
                <a:latin typeface="Calibri"/>
                <a:cs typeface="Calibri"/>
              </a:rPr>
              <a:t>children</a:t>
            </a:r>
            <a:r>
              <a:rPr sz="2000" spc="-190" dirty="0">
                <a:solidFill>
                  <a:srgbClr val="3E3E3E"/>
                </a:solidFill>
                <a:latin typeface="Calibri"/>
                <a:cs typeface="Calibri"/>
              </a:rPr>
              <a:t> </a:t>
            </a:r>
            <a:r>
              <a:rPr sz="2000" dirty="0">
                <a:solidFill>
                  <a:srgbClr val="3E3E3E"/>
                </a:solidFill>
                <a:latin typeface="Calibri"/>
                <a:cs typeface="Calibri"/>
              </a:rPr>
              <a:t>–</a:t>
            </a:r>
            <a:r>
              <a:rPr sz="2000" spc="-10" dirty="0">
                <a:solidFill>
                  <a:srgbClr val="3E3E3E"/>
                </a:solidFill>
                <a:latin typeface="Calibri"/>
                <a:cs typeface="Calibri"/>
              </a:rPr>
              <a:t> </a:t>
            </a:r>
            <a:r>
              <a:rPr sz="2000" spc="-5" dirty="0">
                <a:solidFill>
                  <a:srgbClr val="3E3E3E"/>
                </a:solidFill>
                <a:latin typeface="Calibri"/>
                <a:cs typeface="Calibri"/>
              </a:rPr>
              <a:t>m</a:t>
            </a:r>
            <a:r>
              <a:rPr sz="2000" spc="-25" dirty="0">
                <a:solidFill>
                  <a:srgbClr val="3E3E3E"/>
                </a:solidFill>
                <a:latin typeface="Calibri"/>
                <a:cs typeface="Calibri"/>
              </a:rPr>
              <a:t>at</a:t>
            </a:r>
            <a:r>
              <a:rPr sz="2000" spc="-5" dirty="0">
                <a:solidFill>
                  <a:srgbClr val="3E3E3E"/>
                </a:solidFill>
                <a:latin typeface="Calibri"/>
                <a:cs typeface="Calibri"/>
              </a:rPr>
              <a:t>er</a:t>
            </a:r>
            <a:r>
              <a:rPr sz="2000" dirty="0">
                <a:solidFill>
                  <a:srgbClr val="3E3E3E"/>
                </a:solidFill>
                <a:latin typeface="Calibri"/>
                <a:cs typeface="Calibri"/>
              </a:rPr>
              <a:t>nal</a:t>
            </a:r>
            <a:r>
              <a:rPr sz="2000" spc="20" dirty="0">
                <a:solidFill>
                  <a:srgbClr val="3E3E3E"/>
                </a:solidFill>
                <a:latin typeface="Calibri"/>
                <a:cs typeface="Calibri"/>
              </a:rPr>
              <a:t> </a:t>
            </a:r>
            <a:r>
              <a:rPr sz="2000" spc="-5" dirty="0">
                <a:solidFill>
                  <a:srgbClr val="3E3E3E"/>
                </a:solidFill>
                <a:latin typeface="Calibri"/>
                <a:cs typeface="Calibri"/>
              </a:rPr>
              <a:t>m</a:t>
            </a:r>
            <a:r>
              <a:rPr sz="2000" dirty="0">
                <a:solidFill>
                  <a:srgbClr val="3E3E3E"/>
                </a:solidFill>
                <a:latin typeface="Calibri"/>
                <a:cs typeface="Calibri"/>
              </a:rPr>
              <a:t>a</a:t>
            </a:r>
            <a:r>
              <a:rPr sz="2000" spc="-5" dirty="0">
                <a:solidFill>
                  <a:srgbClr val="3E3E3E"/>
                </a:solidFill>
                <a:latin typeface="Calibri"/>
                <a:cs typeface="Calibri"/>
              </a:rPr>
              <a:t>ri</a:t>
            </a:r>
            <a:r>
              <a:rPr sz="2000" dirty="0">
                <a:solidFill>
                  <a:srgbClr val="3E3E3E"/>
                </a:solidFill>
                <a:latin typeface="Calibri"/>
                <a:cs typeface="Calibri"/>
              </a:rPr>
              <a:t>juana u</a:t>
            </a:r>
            <a:r>
              <a:rPr sz="2000" spc="-5" dirty="0">
                <a:solidFill>
                  <a:srgbClr val="3E3E3E"/>
                </a:solidFill>
                <a:latin typeface="Calibri"/>
                <a:cs typeface="Calibri"/>
              </a:rPr>
              <a:t>s</a:t>
            </a:r>
            <a:r>
              <a:rPr sz="2000" dirty="0">
                <a:solidFill>
                  <a:srgbClr val="3E3E3E"/>
                </a:solidFill>
                <a:latin typeface="Calibri"/>
                <a:cs typeface="Calibri"/>
              </a:rPr>
              <a:t>e (n</a:t>
            </a:r>
            <a:r>
              <a:rPr sz="2000" spc="-5" dirty="0">
                <a:solidFill>
                  <a:srgbClr val="3E3E3E"/>
                </a:solidFill>
                <a:latin typeface="Calibri"/>
                <a:cs typeface="Calibri"/>
              </a:rPr>
              <a:t>=</a:t>
            </a:r>
            <a:r>
              <a:rPr sz="2000" dirty="0">
                <a:solidFill>
                  <a:srgbClr val="3E3E3E"/>
                </a:solidFill>
                <a:latin typeface="Calibri"/>
                <a:cs typeface="Calibri"/>
              </a:rPr>
              <a:t>38);</a:t>
            </a:r>
            <a:r>
              <a:rPr sz="2000" spc="-20" dirty="0">
                <a:solidFill>
                  <a:srgbClr val="3E3E3E"/>
                </a:solidFill>
                <a:latin typeface="Calibri"/>
                <a:cs typeface="Calibri"/>
              </a:rPr>
              <a:t> </a:t>
            </a:r>
            <a:r>
              <a:rPr sz="2000" spc="-5" dirty="0">
                <a:solidFill>
                  <a:srgbClr val="3E3E3E"/>
                </a:solidFill>
                <a:latin typeface="Calibri"/>
                <a:cs typeface="Calibri"/>
              </a:rPr>
              <a:t>m</a:t>
            </a:r>
            <a:r>
              <a:rPr sz="2000" spc="-25" dirty="0">
                <a:solidFill>
                  <a:srgbClr val="3E3E3E"/>
                </a:solidFill>
                <a:latin typeface="Calibri"/>
                <a:cs typeface="Calibri"/>
              </a:rPr>
              <a:t>at</a:t>
            </a:r>
            <a:r>
              <a:rPr sz="2000" spc="-5" dirty="0">
                <a:solidFill>
                  <a:srgbClr val="3E3E3E"/>
                </a:solidFill>
                <a:latin typeface="Calibri"/>
                <a:cs typeface="Calibri"/>
              </a:rPr>
              <a:t>er</a:t>
            </a:r>
            <a:r>
              <a:rPr sz="2000" dirty="0">
                <a:solidFill>
                  <a:srgbClr val="3E3E3E"/>
                </a:solidFill>
                <a:latin typeface="Calibri"/>
                <a:cs typeface="Calibri"/>
              </a:rPr>
              <a:t>nal</a:t>
            </a:r>
            <a:r>
              <a:rPr sz="2000" spc="20" dirty="0">
                <a:solidFill>
                  <a:srgbClr val="3E3E3E"/>
                </a:solidFill>
                <a:latin typeface="Calibri"/>
                <a:cs typeface="Calibri"/>
              </a:rPr>
              <a:t> </a:t>
            </a:r>
            <a:r>
              <a:rPr sz="2000" spc="-10" dirty="0">
                <a:solidFill>
                  <a:srgbClr val="3E3E3E"/>
                </a:solidFill>
                <a:latin typeface="Calibri"/>
                <a:cs typeface="Calibri"/>
              </a:rPr>
              <a:t>c</a:t>
            </a:r>
            <a:r>
              <a:rPr sz="2000" spc="-5" dirty="0">
                <a:solidFill>
                  <a:srgbClr val="3E3E3E"/>
                </a:solidFill>
                <a:latin typeface="Calibri"/>
                <a:cs typeface="Calibri"/>
              </a:rPr>
              <a:t>o</a:t>
            </a:r>
            <a:r>
              <a:rPr sz="2000" spc="-10" dirty="0">
                <a:solidFill>
                  <a:srgbClr val="3E3E3E"/>
                </a:solidFill>
                <a:latin typeface="Calibri"/>
                <a:cs typeface="Calibri"/>
              </a:rPr>
              <a:t>c</a:t>
            </a:r>
            <a:r>
              <a:rPr sz="2000" dirty="0">
                <a:solidFill>
                  <a:srgbClr val="3E3E3E"/>
                </a:solidFill>
                <a:latin typeface="Calibri"/>
                <a:cs typeface="Calibri"/>
              </a:rPr>
              <a:t>a</a:t>
            </a:r>
            <a:r>
              <a:rPr sz="2000" spc="-5" dirty="0">
                <a:solidFill>
                  <a:srgbClr val="3E3E3E"/>
                </a:solidFill>
                <a:latin typeface="Calibri"/>
                <a:cs typeface="Calibri"/>
              </a:rPr>
              <a:t>i</a:t>
            </a:r>
            <a:r>
              <a:rPr sz="2000" dirty="0">
                <a:solidFill>
                  <a:srgbClr val="3E3E3E"/>
                </a:solidFill>
                <a:latin typeface="Calibri"/>
                <a:cs typeface="Calibri"/>
              </a:rPr>
              <a:t>ne</a:t>
            </a:r>
            <a:r>
              <a:rPr sz="2000" spc="-25" dirty="0">
                <a:solidFill>
                  <a:srgbClr val="3E3E3E"/>
                </a:solidFill>
                <a:latin typeface="Calibri"/>
                <a:cs typeface="Calibri"/>
              </a:rPr>
              <a:t> </a:t>
            </a:r>
            <a:r>
              <a:rPr sz="2000" dirty="0">
                <a:solidFill>
                  <a:srgbClr val="3E3E3E"/>
                </a:solidFill>
                <a:latin typeface="Calibri"/>
                <a:cs typeface="Calibri"/>
              </a:rPr>
              <a:t>(n</a:t>
            </a:r>
            <a:r>
              <a:rPr sz="2000" spc="-5" dirty="0">
                <a:solidFill>
                  <a:srgbClr val="3E3E3E"/>
                </a:solidFill>
                <a:latin typeface="Calibri"/>
                <a:cs typeface="Calibri"/>
              </a:rPr>
              <a:t>=</a:t>
            </a:r>
            <a:r>
              <a:rPr sz="2000" dirty="0">
                <a:solidFill>
                  <a:srgbClr val="3E3E3E"/>
                </a:solidFill>
                <a:latin typeface="Calibri"/>
                <a:cs typeface="Calibri"/>
              </a:rPr>
              <a:t>35); </a:t>
            </a:r>
            <a:r>
              <a:rPr sz="2000" spc="-5" dirty="0">
                <a:solidFill>
                  <a:srgbClr val="3E3E3E"/>
                </a:solidFill>
                <a:latin typeface="Calibri"/>
                <a:cs typeface="Calibri"/>
              </a:rPr>
              <a:t>m</a:t>
            </a:r>
            <a:r>
              <a:rPr sz="2000" spc="-25" dirty="0">
                <a:solidFill>
                  <a:srgbClr val="3E3E3E"/>
                </a:solidFill>
                <a:latin typeface="Calibri"/>
                <a:cs typeface="Calibri"/>
              </a:rPr>
              <a:t>at</a:t>
            </a:r>
            <a:r>
              <a:rPr sz="2000" spc="-5" dirty="0">
                <a:solidFill>
                  <a:srgbClr val="3E3E3E"/>
                </a:solidFill>
                <a:latin typeface="Calibri"/>
                <a:cs typeface="Calibri"/>
              </a:rPr>
              <a:t>er</a:t>
            </a:r>
            <a:r>
              <a:rPr sz="2000" dirty="0">
                <a:solidFill>
                  <a:srgbClr val="3E3E3E"/>
                </a:solidFill>
                <a:latin typeface="Calibri"/>
                <a:cs typeface="Calibri"/>
              </a:rPr>
              <a:t>nal</a:t>
            </a:r>
            <a:r>
              <a:rPr sz="2000" spc="20" dirty="0">
                <a:solidFill>
                  <a:srgbClr val="3E3E3E"/>
                </a:solidFill>
                <a:latin typeface="Calibri"/>
                <a:cs typeface="Calibri"/>
              </a:rPr>
              <a:t> </a:t>
            </a:r>
            <a:r>
              <a:rPr sz="2000" spc="-5" dirty="0">
                <a:solidFill>
                  <a:srgbClr val="3E3E3E"/>
                </a:solidFill>
                <a:latin typeface="Calibri"/>
                <a:cs typeface="Calibri"/>
              </a:rPr>
              <a:t>m</a:t>
            </a:r>
            <a:r>
              <a:rPr sz="2000" spc="-15" dirty="0">
                <a:solidFill>
                  <a:srgbClr val="3E3E3E"/>
                </a:solidFill>
                <a:latin typeface="Calibri"/>
                <a:cs typeface="Calibri"/>
              </a:rPr>
              <a:t>e</a:t>
            </a:r>
            <a:r>
              <a:rPr sz="2000" dirty="0">
                <a:solidFill>
                  <a:srgbClr val="3E3E3E"/>
                </a:solidFill>
                <a:latin typeface="Calibri"/>
                <a:cs typeface="Calibri"/>
              </a:rPr>
              <a:t>thad</a:t>
            </a:r>
            <a:r>
              <a:rPr sz="2000" spc="-5" dirty="0">
                <a:solidFill>
                  <a:srgbClr val="3E3E3E"/>
                </a:solidFill>
                <a:latin typeface="Calibri"/>
                <a:cs typeface="Calibri"/>
              </a:rPr>
              <a:t>o</a:t>
            </a:r>
            <a:r>
              <a:rPr sz="2000" dirty="0">
                <a:solidFill>
                  <a:srgbClr val="3E3E3E"/>
                </a:solidFill>
                <a:latin typeface="Calibri"/>
                <a:cs typeface="Calibri"/>
              </a:rPr>
              <a:t>ne</a:t>
            </a:r>
            <a:r>
              <a:rPr sz="2000" spc="-10" dirty="0">
                <a:solidFill>
                  <a:srgbClr val="3E3E3E"/>
                </a:solidFill>
                <a:latin typeface="Calibri"/>
                <a:cs typeface="Calibri"/>
              </a:rPr>
              <a:t> </a:t>
            </a:r>
            <a:r>
              <a:rPr sz="2000" spc="-5" dirty="0">
                <a:solidFill>
                  <a:srgbClr val="3E3E3E"/>
                </a:solidFill>
                <a:latin typeface="Calibri"/>
                <a:cs typeface="Calibri"/>
              </a:rPr>
              <a:t>m</a:t>
            </a:r>
            <a:r>
              <a:rPr sz="2000" dirty="0">
                <a:solidFill>
                  <a:srgbClr val="3E3E3E"/>
                </a:solidFill>
                <a:latin typeface="Calibri"/>
                <a:cs typeface="Calibri"/>
              </a:rPr>
              <a:t>a</a:t>
            </a:r>
            <a:r>
              <a:rPr sz="2000" spc="-5" dirty="0">
                <a:solidFill>
                  <a:srgbClr val="3E3E3E"/>
                </a:solidFill>
                <a:latin typeface="Calibri"/>
                <a:cs typeface="Calibri"/>
              </a:rPr>
              <a:t>i</a:t>
            </a:r>
            <a:r>
              <a:rPr sz="2000" spc="-25" dirty="0">
                <a:solidFill>
                  <a:srgbClr val="3E3E3E"/>
                </a:solidFill>
                <a:latin typeface="Calibri"/>
                <a:cs typeface="Calibri"/>
              </a:rPr>
              <a:t>nt</a:t>
            </a:r>
            <a:r>
              <a:rPr sz="2000" spc="-5" dirty="0">
                <a:solidFill>
                  <a:srgbClr val="3E3E3E"/>
                </a:solidFill>
                <a:latin typeface="Calibri"/>
                <a:cs typeface="Calibri"/>
              </a:rPr>
              <a:t>e</a:t>
            </a:r>
            <a:r>
              <a:rPr sz="2000" dirty="0">
                <a:solidFill>
                  <a:srgbClr val="3E3E3E"/>
                </a:solidFill>
                <a:latin typeface="Calibri"/>
                <a:cs typeface="Calibri"/>
              </a:rPr>
              <a:t>nance</a:t>
            </a:r>
            <a:r>
              <a:rPr sz="2000" spc="15" dirty="0">
                <a:solidFill>
                  <a:srgbClr val="3E3E3E"/>
                </a:solidFill>
                <a:latin typeface="Calibri"/>
                <a:cs typeface="Calibri"/>
              </a:rPr>
              <a:t> </a:t>
            </a:r>
            <a:r>
              <a:rPr sz="2000" dirty="0">
                <a:solidFill>
                  <a:srgbClr val="3E3E3E"/>
                </a:solidFill>
                <a:latin typeface="Calibri"/>
                <a:cs typeface="Calibri"/>
              </a:rPr>
              <a:t>(n</a:t>
            </a:r>
            <a:r>
              <a:rPr sz="2000" spc="-5" dirty="0">
                <a:solidFill>
                  <a:srgbClr val="3E3E3E"/>
                </a:solidFill>
                <a:latin typeface="Calibri"/>
                <a:cs typeface="Calibri"/>
              </a:rPr>
              <a:t>=</a:t>
            </a:r>
            <a:r>
              <a:rPr sz="2000" dirty="0">
                <a:solidFill>
                  <a:srgbClr val="3E3E3E"/>
                </a:solidFill>
                <a:latin typeface="Calibri"/>
                <a:cs typeface="Calibri"/>
              </a:rPr>
              <a:t>24);</a:t>
            </a:r>
            <a:r>
              <a:rPr sz="2000" spc="-20" dirty="0">
                <a:solidFill>
                  <a:srgbClr val="3E3E3E"/>
                </a:solidFill>
                <a:latin typeface="Calibri"/>
                <a:cs typeface="Calibri"/>
              </a:rPr>
              <a:t> </a:t>
            </a:r>
            <a:r>
              <a:rPr sz="2000" dirty="0">
                <a:solidFill>
                  <a:srgbClr val="3E3E3E"/>
                </a:solidFill>
                <a:latin typeface="Calibri"/>
                <a:cs typeface="Calibri"/>
              </a:rPr>
              <a:t>and</a:t>
            </a:r>
            <a:r>
              <a:rPr sz="2000" spc="-20" dirty="0">
                <a:solidFill>
                  <a:srgbClr val="3E3E3E"/>
                </a:solidFill>
                <a:latin typeface="Calibri"/>
                <a:cs typeface="Calibri"/>
              </a:rPr>
              <a:t> </a:t>
            </a:r>
            <a:r>
              <a:rPr sz="2000" spc="-10" dirty="0">
                <a:solidFill>
                  <a:srgbClr val="3E3E3E"/>
                </a:solidFill>
                <a:latin typeface="Calibri"/>
                <a:cs typeface="Calibri"/>
              </a:rPr>
              <a:t>c</a:t>
            </a:r>
            <a:r>
              <a:rPr sz="2000" spc="-5" dirty="0">
                <a:solidFill>
                  <a:srgbClr val="3E3E3E"/>
                </a:solidFill>
                <a:latin typeface="Calibri"/>
                <a:cs typeface="Calibri"/>
              </a:rPr>
              <a:t>o</a:t>
            </a:r>
            <a:r>
              <a:rPr sz="2000" spc="-25" dirty="0">
                <a:solidFill>
                  <a:srgbClr val="3E3E3E"/>
                </a:solidFill>
                <a:latin typeface="Calibri"/>
                <a:cs typeface="Calibri"/>
              </a:rPr>
              <a:t>n</a:t>
            </a:r>
            <a:r>
              <a:rPr sz="2000" dirty="0">
                <a:solidFill>
                  <a:srgbClr val="3E3E3E"/>
                </a:solidFill>
                <a:latin typeface="Calibri"/>
                <a:cs typeface="Calibri"/>
              </a:rPr>
              <a:t>t</a:t>
            </a:r>
            <a:r>
              <a:rPr sz="2000" spc="-40" dirty="0">
                <a:solidFill>
                  <a:srgbClr val="3E3E3E"/>
                </a:solidFill>
                <a:latin typeface="Calibri"/>
                <a:cs typeface="Calibri"/>
              </a:rPr>
              <a:t>r</a:t>
            </a:r>
            <a:r>
              <a:rPr sz="2000" spc="-5" dirty="0">
                <a:solidFill>
                  <a:srgbClr val="3E3E3E"/>
                </a:solidFill>
                <a:latin typeface="Calibri"/>
                <a:cs typeface="Calibri"/>
              </a:rPr>
              <a:t>ol</a:t>
            </a:r>
            <a:r>
              <a:rPr sz="2000" dirty="0">
                <a:solidFill>
                  <a:srgbClr val="3E3E3E"/>
                </a:solidFill>
                <a:latin typeface="Calibri"/>
                <a:cs typeface="Calibri"/>
              </a:rPr>
              <a:t>s (n</a:t>
            </a:r>
            <a:r>
              <a:rPr sz="2000" spc="-5" dirty="0">
                <a:solidFill>
                  <a:srgbClr val="3E3E3E"/>
                </a:solidFill>
                <a:latin typeface="Calibri"/>
                <a:cs typeface="Calibri"/>
              </a:rPr>
              <a:t>=</a:t>
            </a:r>
            <a:r>
              <a:rPr sz="2000" dirty="0">
                <a:solidFill>
                  <a:srgbClr val="3E3E3E"/>
                </a:solidFill>
                <a:latin typeface="Calibri"/>
                <a:cs typeface="Calibri"/>
              </a:rPr>
              <a:t>49)</a:t>
            </a:r>
            <a:r>
              <a:rPr sz="2000" spc="-5" dirty="0">
                <a:solidFill>
                  <a:srgbClr val="3E3E3E"/>
                </a:solidFill>
                <a:latin typeface="Calibri"/>
                <a:cs typeface="Calibri"/>
              </a:rPr>
              <a:t> </a:t>
            </a:r>
            <a:r>
              <a:rPr sz="1950" spc="7" baseline="25641" dirty="0">
                <a:solidFill>
                  <a:srgbClr val="3E3E3E"/>
                </a:solidFill>
                <a:latin typeface="Calibri"/>
                <a:cs typeface="Calibri"/>
              </a:rPr>
              <a:t>17</a:t>
            </a:r>
            <a:r>
              <a:rPr sz="1950" spc="15" baseline="25641" dirty="0">
                <a:solidFill>
                  <a:srgbClr val="3E3E3E"/>
                </a:solidFill>
                <a:latin typeface="Calibri"/>
                <a:cs typeface="Calibri"/>
              </a:rPr>
              <a:t>7</a:t>
            </a:r>
            <a:endParaRPr sz="1950" baseline="25641" dirty="0">
              <a:latin typeface="Calibri"/>
              <a:cs typeface="Calibri"/>
            </a:endParaRPr>
          </a:p>
          <a:p>
            <a:pPr marL="304800" marR="5080" indent="-182880">
              <a:lnSpc>
                <a:spcPts val="1939"/>
              </a:lnSpc>
              <a:spcBef>
                <a:spcPts val="415"/>
              </a:spcBef>
              <a:buClr>
                <a:srgbClr val="496F90"/>
              </a:buClr>
              <a:buFont typeface="Calibri"/>
              <a:buChar char="◦"/>
              <a:tabLst>
                <a:tab pos="305435" algn="l"/>
              </a:tabLst>
            </a:pPr>
            <a:r>
              <a:rPr sz="1800" dirty="0">
                <a:solidFill>
                  <a:srgbClr val="3E3E3E"/>
                </a:solidFill>
                <a:latin typeface="Calibri"/>
                <a:cs typeface="Calibri"/>
              </a:rPr>
              <a:t>Adm</a:t>
            </a:r>
            <a:r>
              <a:rPr sz="1800" spc="-10" dirty="0">
                <a:solidFill>
                  <a:srgbClr val="3E3E3E"/>
                </a:solidFill>
                <a:latin typeface="Calibri"/>
                <a:cs typeface="Calibri"/>
              </a:rPr>
              <a:t>i</a:t>
            </a:r>
            <a:r>
              <a:rPr sz="1800" dirty="0">
                <a:solidFill>
                  <a:srgbClr val="3E3E3E"/>
                </a:solidFill>
                <a:latin typeface="Calibri"/>
                <a:cs typeface="Calibri"/>
              </a:rPr>
              <a:t>n</a:t>
            </a:r>
            <a:r>
              <a:rPr sz="1800" spc="-10" dirty="0">
                <a:solidFill>
                  <a:srgbClr val="3E3E3E"/>
                </a:solidFill>
                <a:latin typeface="Calibri"/>
                <a:cs typeface="Calibri"/>
              </a:rPr>
              <a:t>i</a:t>
            </a:r>
            <a:r>
              <a:rPr sz="1800" spc="-20" dirty="0">
                <a:solidFill>
                  <a:srgbClr val="3E3E3E"/>
                </a:solidFill>
                <a:latin typeface="Calibri"/>
                <a:cs typeface="Calibri"/>
              </a:rPr>
              <a:t>s</a:t>
            </a:r>
            <a:r>
              <a:rPr sz="1800" spc="-15" dirty="0">
                <a:solidFill>
                  <a:srgbClr val="3E3E3E"/>
                </a:solidFill>
                <a:latin typeface="Calibri"/>
                <a:cs typeface="Calibri"/>
              </a:rPr>
              <a:t>t</a:t>
            </a:r>
            <a:r>
              <a:rPr sz="1800" spc="-50" dirty="0">
                <a:solidFill>
                  <a:srgbClr val="3E3E3E"/>
                </a:solidFill>
                <a:latin typeface="Calibri"/>
                <a:cs typeface="Calibri"/>
              </a:rPr>
              <a:t>r</a:t>
            </a:r>
            <a:r>
              <a:rPr sz="1800" spc="-15" dirty="0">
                <a:solidFill>
                  <a:srgbClr val="3E3E3E"/>
                </a:solidFill>
                <a:latin typeface="Calibri"/>
                <a:cs typeface="Calibri"/>
              </a:rPr>
              <a:t>at</a:t>
            </a:r>
            <a:r>
              <a:rPr sz="1800" spc="-5" dirty="0">
                <a:solidFill>
                  <a:srgbClr val="3E3E3E"/>
                </a:solidFill>
                <a:latin typeface="Calibri"/>
                <a:cs typeface="Calibri"/>
              </a:rPr>
              <a:t>io</a:t>
            </a:r>
            <a:r>
              <a:rPr sz="1800" dirty="0">
                <a:solidFill>
                  <a:srgbClr val="3E3E3E"/>
                </a:solidFill>
                <a:latin typeface="Calibri"/>
                <a:cs typeface="Calibri"/>
              </a:rPr>
              <a:t>n</a:t>
            </a:r>
            <a:r>
              <a:rPr sz="1800" spc="15" dirty="0">
                <a:solidFill>
                  <a:srgbClr val="3E3E3E"/>
                </a:solidFill>
                <a:latin typeface="Calibri"/>
                <a:cs typeface="Calibri"/>
              </a:rPr>
              <a:t> </a:t>
            </a:r>
            <a:r>
              <a:rPr sz="1800" spc="-5" dirty="0">
                <a:solidFill>
                  <a:srgbClr val="3E3E3E"/>
                </a:solidFill>
                <a:latin typeface="Calibri"/>
                <a:cs typeface="Calibri"/>
              </a:rPr>
              <a:t>o</a:t>
            </a:r>
            <a:r>
              <a:rPr sz="1800" dirty="0">
                <a:solidFill>
                  <a:srgbClr val="3E3E3E"/>
                </a:solidFill>
                <a:latin typeface="Calibri"/>
                <a:cs typeface="Calibri"/>
              </a:rPr>
              <a:t>f </a:t>
            </a:r>
            <a:r>
              <a:rPr sz="1800" spc="-15" dirty="0">
                <a:solidFill>
                  <a:srgbClr val="3E3E3E"/>
                </a:solidFill>
                <a:latin typeface="Calibri"/>
                <a:cs typeface="Calibri"/>
              </a:rPr>
              <a:t>t</a:t>
            </a:r>
            <a:r>
              <a:rPr sz="1800" dirty="0">
                <a:solidFill>
                  <a:srgbClr val="3E3E3E"/>
                </a:solidFill>
                <a:latin typeface="Calibri"/>
                <a:cs typeface="Calibri"/>
              </a:rPr>
              <a:t>h</a:t>
            </a:r>
            <a:r>
              <a:rPr sz="1800" spc="-10" dirty="0">
                <a:solidFill>
                  <a:srgbClr val="3E3E3E"/>
                </a:solidFill>
                <a:latin typeface="Calibri"/>
                <a:cs typeface="Calibri"/>
              </a:rPr>
              <a:t>e</a:t>
            </a:r>
            <a:r>
              <a:rPr sz="1800" spc="15" dirty="0">
                <a:solidFill>
                  <a:srgbClr val="3E3E3E"/>
                </a:solidFill>
                <a:latin typeface="Calibri"/>
                <a:cs typeface="Calibri"/>
              </a:rPr>
              <a:t> </a:t>
            </a:r>
            <a:r>
              <a:rPr sz="1800" spc="-5" dirty="0">
                <a:solidFill>
                  <a:srgbClr val="3E3E3E"/>
                </a:solidFill>
                <a:latin typeface="Calibri"/>
                <a:cs typeface="Calibri"/>
              </a:rPr>
              <a:t>B</a:t>
            </a:r>
            <a:r>
              <a:rPr sz="1800" spc="-35" dirty="0">
                <a:solidFill>
                  <a:srgbClr val="3E3E3E"/>
                </a:solidFill>
                <a:latin typeface="Calibri"/>
                <a:cs typeface="Calibri"/>
              </a:rPr>
              <a:t>a</a:t>
            </a:r>
            <a:r>
              <a:rPr sz="1800" spc="-10" dirty="0">
                <a:solidFill>
                  <a:srgbClr val="3E3E3E"/>
                </a:solidFill>
                <a:latin typeface="Calibri"/>
                <a:cs typeface="Calibri"/>
              </a:rPr>
              <a:t>y</a:t>
            </a:r>
            <a:r>
              <a:rPr sz="1800" spc="-5" dirty="0">
                <a:solidFill>
                  <a:srgbClr val="3E3E3E"/>
                </a:solidFill>
                <a:latin typeface="Calibri"/>
                <a:cs typeface="Calibri"/>
              </a:rPr>
              <a:t>l</a:t>
            </a:r>
            <a:r>
              <a:rPr sz="1800" spc="-20" dirty="0">
                <a:solidFill>
                  <a:srgbClr val="3E3E3E"/>
                </a:solidFill>
                <a:latin typeface="Calibri"/>
                <a:cs typeface="Calibri"/>
              </a:rPr>
              <a:t>e</a:t>
            </a:r>
            <a:r>
              <a:rPr sz="1800" spc="-10" dirty="0">
                <a:solidFill>
                  <a:srgbClr val="3E3E3E"/>
                </a:solidFill>
                <a:latin typeface="Calibri"/>
                <a:cs typeface="Calibri"/>
              </a:rPr>
              <a:t>y at</a:t>
            </a:r>
            <a:r>
              <a:rPr sz="1800" spc="-5" dirty="0">
                <a:solidFill>
                  <a:srgbClr val="3E3E3E"/>
                </a:solidFill>
                <a:latin typeface="Calibri"/>
                <a:cs typeface="Calibri"/>
              </a:rPr>
              <a:t> </a:t>
            </a:r>
            <a:r>
              <a:rPr sz="1800" spc="-15" dirty="0">
                <a:solidFill>
                  <a:srgbClr val="3E3E3E"/>
                </a:solidFill>
                <a:latin typeface="Calibri"/>
                <a:cs typeface="Calibri"/>
              </a:rPr>
              <a:t>18</a:t>
            </a:r>
            <a:r>
              <a:rPr sz="1800" dirty="0">
                <a:solidFill>
                  <a:srgbClr val="3E3E3E"/>
                </a:solidFill>
                <a:latin typeface="Calibri"/>
                <a:cs typeface="Calibri"/>
              </a:rPr>
              <a:t>-</a:t>
            </a:r>
            <a:r>
              <a:rPr sz="1800" spc="-15" dirty="0">
                <a:solidFill>
                  <a:srgbClr val="3E3E3E"/>
                </a:solidFill>
                <a:latin typeface="Calibri"/>
                <a:cs typeface="Calibri"/>
              </a:rPr>
              <a:t>2</a:t>
            </a:r>
            <a:r>
              <a:rPr sz="1800" spc="-10" dirty="0">
                <a:solidFill>
                  <a:srgbClr val="3E3E3E"/>
                </a:solidFill>
                <a:latin typeface="Calibri"/>
                <a:cs typeface="Calibri"/>
              </a:rPr>
              <a:t>4</a:t>
            </a:r>
            <a:r>
              <a:rPr sz="1800" dirty="0">
                <a:solidFill>
                  <a:srgbClr val="3E3E3E"/>
                </a:solidFill>
                <a:latin typeface="Calibri"/>
                <a:cs typeface="Calibri"/>
              </a:rPr>
              <a:t> m</a:t>
            </a:r>
            <a:r>
              <a:rPr sz="1800" spc="-5" dirty="0">
                <a:solidFill>
                  <a:srgbClr val="3E3E3E"/>
                </a:solidFill>
                <a:latin typeface="Calibri"/>
                <a:cs typeface="Calibri"/>
              </a:rPr>
              <a:t>o</a:t>
            </a:r>
            <a:r>
              <a:rPr sz="1800" spc="-10" dirty="0">
                <a:solidFill>
                  <a:srgbClr val="3E3E3E"/>
                </a:solidFill>
                <a:latin typeface="Calibri"/>
                <a:cs typeface="Calibri"/>
              </a:rPr>
              <a:t>n</a:t>
            </a:r>
            <a:r>
              <a:rPr sz="1800" spc="-15" dirty="0">
                <a:solidFill>
                  <a:srgbClr val="3E3E3E"/>
                </a:solidFill>
                <a:latin typeface="Calibri"/>
                <a:cs typeface="Calibri"/>
              </a:rPr>
              <a:t>t</a:t>
            </a:r>
            <a:r>
              <a:rPr sz="1800" dirty="0">
                <a:solidFill>
                  <a:srgbClr val="3E3E3E"/>
                </a:solidFill>
                <a:latin typeface="Calibri"/>
                <a:cs typeface="Calibri"/>
              </a:rPr>
              <a:t>hs</a:t>
            </a:r>
            <a:r>
              <a:rPr sz="1800" spc="5" dirty="0">
                <a:solidFill>
                  <a:srgbClr val="3E3E3E"/>
                </a:solidFill>
                <a:latin typeface="Calibri"/>
                <a:cs typeface="Calibri"/>
              </a:rPr>
              <a:t> </a:t>
            </a:r>
            <a:r>
              <a:rPr sz="1800" spc="-15" dirty="0">
                <a:solidFill>
                  <a:srgbClr val="3E3E3E"/>
                </a:solidFill>
                <a:latin typeface="Calibri"/>
                <a:cs typeface="Calibri"/>
              </a:rPr>
              <a:t>m</a:t>
            </a:r>
            <a:r>
              <a:rPr sz="1800" spc="-20" dirty="0">
                <a:solidFill>
                  <a:srgbClr val="3E3E3E"/>
                </a:solidFill>
                <a:latin typeface="Calibri"/>
                <a:cs typeface="Calibri"/>
              </a:rPr>
              <a:t>e</a:t>
            </a:r>
            <a:r>
              <a:rPr sz="1800" spc="-15" dirty="0">
                <a:solidFill>
                  <a:srgbClr val="3E3E3E"/>
                </a:solidFill>
                <a:latin typeface="Calibri"/>
                <a:cs typeface="Calibri"/>
              </a:rPr>
              <a:t>t</a:t>
            </a:r>
            <a:r>
              <a:rPr sz="1800" dirty="0">
                <a:solidFill>
                  <a:srgbClr val="3E3E3E"/>
                </a:solidFill>
                <a:latin typeface="Calibri"/>
                <a:cs typeface="Calibri"/>
              </a:rPr>
              <a:t>had</a:t>
            </a:r>
            <a:r>
              <a:rPr sz="1800" spc="-5" dirty="0">
                <a:solidFill>
                  <a:srgbClr val="3E3E3E"/>
                </a:solidFill>
                <a:latin typeface="Calibri"/>
                <a:cs typeface="Calibri"/>
              </a:rPr>
              <a:t>o</a:t>
            </a:r>
            <a:r>
              <a:rPr sz="1800" dirty="0">
                <a:solidFill>
                  <a:srgbClr val="3E3E3E"/>
                </a:solidFill>
                <a:latin typeface="Calibri"/>
                <a:cs typeface="Calibri"/>
              </a:rPr>
              <a:t>n</a:t>
            </a:r>
            <a:r>
              <a:rPr sz="1800" spc="-10" dirty="0">
                <a:solidFill>
                  <a:srgbClr val="3E3E3E"/>
                </a:solidFill>
                <a:latin typeface="Calibri"/>
                <a:cs typeface="Calibri"/>
              </a:rPr>
              <a:t>e</a:t>
            </a:r>
            <a:r>
              <a:rPr sz="1800" spc="15" dirty="0">
                <a:solidFill>
                  <a:srgbClr val="3E3E3E"/>
                </a:solidFill>
                <a:latin typeface="Calibri"/>
                <a:cs typeface="Calibri"/>
              </a:rPr>
              <a:t> </a:t>
            </a:r>
            <a:r>
              <a:rPr sz="1800" spc="-10" dirty="0">
                <a:solidFill>
                  <a:srgbClr val="3E3E3E"/>
                </a:solidFill>
                <a:latin typeface="Calibri"/>
                <a:cs typeface="Calibri"/>
              </a:rPr>
              <a:t>g</a:t>
            </a:r>
            <a:r>
              <a:rPr sz="1800" spc="-40" dirty="0">
                <a:solidFill>
                  <a:srgbClr val="3E3E3E"/>
                </a:solidFill>
                <a:latin typeface="Calibri"/>
                <a:cs typeface="Calibri"/>
              </a:rPr>
              <a:t>r</a:t>
            </a:r>
            <a:r>
              <a:rPr sz="1800" spc="-5" dirty="0">
                <a:solidFill>
                  <a:srgbClr val="3E3E3E"/>
                </a:solidFill>
                <a:latin typeface="Calibri"/>
                <a:cs typeface="Calibri"/>
              </a:rPr>
              <a:t>o</a:t>
            </a:r>
            <a:r>
              <a:rPr sz="1800" dirty="0">
                <a:solidFill>
                  <a:srgbClr val="3E3E3E"/>
                </a:solidFill>
                <a:latin typeface="Calibri"/>
                <a:cs typeface="Calibri"/>
              </a:rPr>
              <a:t>up had</a:t>
            </a:r>
            <a:r>
              <a:rPr sz="1800" spc="15" dirty="0">
                <a:solidFill>
                  <a:srgbClr val="3E3E3E"/>
                </a:solidFill>
                <a:latin typeface="Calibri"/>
                <a:cs typeface="Calibri"/>
              </a:rPr>
              <a:t> </a:t>
            </a:r>
            <a:r>
              <a:rPr sz="1800" dirty="0">
                <a:solidFill>
                  <a:srgbClr val="3E3E3E"/>
                </a:solidFill>
                <a:latin typeface="Calibri"/>
                <a:cs typeface="Calibri"/>
              </a:rPr>
              <a:t>s</a:t>
            </a:r>
            <a:r>
              <a:rPr sz="1800" spc="-10" dirty="0">
                <a:solidFill>
                  <a:srgbClr val="3E3E3E"/>
                </a:solidFill>
                <a:latin typeface="Calibri"/>
                <a:cs typeface="Calibri"/>
              </a:rPr>
              <a:t>ig</a:t>
            </a:r>
            <a:r>
              <a:rPr sz="1800" dirty="0">
                <a:solidFill>
                  <a:srgbClr val="3E3E3E"/>
                </a:solidFill>
                <a:latin typeface="Calibri"/>
                <a:cs typeface="Calibri"/>
              </a:rPr>
              <a:t>n</a:t>
            </a:r>
            <a:r>
              <a:rPr sz="1800" spc="-5" dirty="0">
                <a:solidFill>
                  <a:srgbClr val="3E3E3E"/>
                </a:solidFill>
                <a:latin typeface="Calibri"/>
                <a:cs typeface="Calibri"/>
              </a:rPr>
              <a:t>i</a:t>
            </a:r>
            <a:r>
              <a:rPr sz="1800" dirty="0">
                <a:solidFill>
                  <a:srgbClr val="3E3E3E"/>
                </a:solidFill>
                <a:latin typeface="Calibri"/>
                <a:cs typeface="Calibri"/>
              </a:rPr>
              <a:t>f</a:t>
            </a:r>
            <a:r>
              <a:rPr sz="1800" spc="-5" dirty="0">
                <a:solidFill>
                  <a:srgbClr val="3E3E3E"/>
                </a:solidFill>
                <a:latin typeface="Calibri"/>
                <a:cs typeface="Calibri"/>
              </a:rPr>
              <a:t>i</a:t>
            </a:r>
            <a:r>
              <a:rPr sz="1800" spc="-30" dirty="0">
                <a:solidFill>
                  <a:srgbClr val="3E3E3E"/>
                </a:solidFill>
                <a:latin typeface="Calibri"/>
                <a:cs typeface="Calibri"/>
              </a:rPr>
              <a:t>c</a:t>
            </a:r>
            <a:r>
              <a:rPr sz="1800" dirty="0">
                <a:solidFill>
                  <a:srgbClr val="3E3E3E"/>
                </a:solidFill>
                <a:latin typeface="Calibri"/>
                <a:cs typeface="Calibri"/>
              </a:rPr>
              <a:t>a</a:t>
            </a:r>
            <a:r>
              <a:rPr sz="1800" spc="-10" dirty="0">
                <a:solidFill>
                  <a:srgbClr val="3E3E3E"/>
                </a:solidFill>
                <a:latin typeface="Calibri"/>
                <a:cs typeface="Calibri"/>
              </a:rPr>
              <a:t>n</a:t>
            </a:r>
            <a:r>
              <a:rPr sz="1800" spc="-15" dirty="0">
                <a:solidFill>
                  <a:srgbClr val="3E3E3E"/>
                </a:solidFill>
                <a:latin typeface="Calibri"/>
                <a:cs typeface="Calibri"/>
              </a:rPr>
              <a:t>t</a:t>
            </a:r>
            <a:r>
              <a:rPr sz="1800" spc="-5" dirty="0">
                <a:solidFill>
                  <a:srgbClr val="3E3E3E"/>
                </a:solidFill>
                <a:latin typeface="Calibri"/>
                <a:cs typeface="Calibri"/>
              </a:rPr>
              <a:t>l</a:t>
            </a:r>
            <a:r>
              <a:rPr sz="1800" spc="-10" dirty="0">
                <a:solidFill>
                  <a:srgbClr val="3E3E3E"/>
                </a:solidFill>
                <a:latin typeface="Calibri"/>
                <a:cs typeface="Calibri"/>
              </a:rPr>
              <a:t>y</a:t>
            </a:r>
            <a:r>
              <a:rPr sz="1800" spc="10" dirty="0">
                <a:solidFill>
                  <a:srgbClr val="3E3E3E"/>
                </a:solidFill>
                <a:latin typeface="Calibri"/>
                <a:cs typeface="Calibri"/>
              </a:rPr>
              <a:t> </a:t>
            </a:r>
            <a:r>
              <a:rPr sz="1800" spc="-5" dirty="0">
                <a:solidFill>
                  <a:srgbClr val="3E3E3E"/>
                </a:solidFill>
                <a:latin typeface="Calibri"/>
                <a:cs typeface="Calibri"/>
              </a:rPr>
              <a:t>l</a:t>
            </a:r>
            <a:r>
              <a:rPr sz="1800" spc="-15" dirty="0">
                <a:solidFill>
                  <a:srgbClr val="3E3E3E"/>
                </a:solidFill>
                <a:latin typeface="Calibri"/>
                <a:cs typeface="Calibri"/>
              </a:rPr>
              <a:t>o</a:t>
            </a:r>
            <a:r>
              <a:rPr sz="1800" spc="-30" dirty="0">
                <a:solidFill>
                  <a:srgbClr val="3E3E3E"/>
                </a:solidFill>
                <a:latin typeface="Calibri"/>
                <a:cs typeface="Calibri"/>
              </a:rPr>
              <a:t>w</a:t>
            </a:r>
            <a:r>
              <a:rPr sz="1800" spc="-10" dirty="0">
                <a:solidFill>
                  <a:srgbClr val="3E3E3E"/>
                </a:solidFill>
                <a:latin typeface="Calibri"/>
                <a:cs typeface="Calibri"/>
              </a:rPr>
              <a:t>er</a:t>
            </a:r>
            <a:r>
              <a:rPr sz="1800" spc="5" dirty="0">
                <a:solidFill>
                  <a:srgbClr val="3E3E3E"/>
                </a:solidFill>
                <a:latin typeface="Calibri"/>
                <a:cs typeface="Calibri"/>
              </a:rPr>
              <a:t> </a:t>
            </a:r>
            <a:r>
              <a:rPr sz="1800" spc="-30" dirty="0">
                <a:solidFill>
                  <a:srgbClr val="3E3E3E"/>
                </a:solidFill>
                <a:latin typeface="Calibri"/>
                <a:cs typeface="Calibri"/>
              </a:rPr>
              <a:t>c</a:t>
            </a:r>
            <a:r>
              <a:rPr sz="1800" spc="-5" dirty="0">
                <a:solidFill>
                  <a:srgbClr val="3E3E3E"/>
                </a:solidFill>
                <a:latin typeface="Calibri"/>
                <a:cs typeface="Calibri"/>
              </a:rPr>
              <a:t>o</a:t>
            </a:r>
            <a:r>
              <a:rPr sz="1800" spc="-10" dirty="0">
                <a:solidFill>
                  <a:srgbClr val="3E3E3E"/>
                </a:solidFill>
                <a:latin typeface="Calibri"/>
                <a:cs typeface="Calibri"/>
              </a:rPr>
              <a:t>g</a:t>
            </a:r>
            <a:r>
              <a:rPr sz="1800" dirty="0">
                <a:solidFill>
                  <a:srgbClr val="3E3E3E"/>
                </a:solidFill>
                <a:latin typeface="Calibri"/>
                <a:cs typeface="Calibri"/>
              </a:rPr>
              <a:t>n</a:t>
            </a:r>
            <a:r>
              <a:rPr sz="1800" spc="-5" dirty="0">
                <a:solidFill>
                  <a:srgbClr val="3E3E3E"/>
                </a:solidFill>
                <a:latin typeface="Calibri"/>
                <a:cs typeface="Calibri"/>
              </a:rPr>
              <a:t>i</a:t>
            </a:r>
            <a:r>
              <a:rPr sz="1800" spc="-15" dirty="0">
                <a:solidFill>
                  <a:srgbClr val="3E3E3E"/>
                </a:solidFill>
                <a:latin typeface="Calibri"/>
                <a:cs typeface="Calibri"/>
              </a:rPr>
              <a:t>t</a:t>
            </a:r>
            <a:r>
              <a:rPr sz="1800" spc="-10" dirty="0">
                <a:solidFill>
                  <a:srgbClr val="3E3E3E"/>
                </a:solidFill>
                <a:latin typeface="Calibri"/>
                <a:cs typeface="Calibri"/>
              </a:rPr>
              <a:t>i</a:t>
            </a:r>
            <a:r>
              <a:rPr sz="1800" spc="-20" dirty="0">
                <a:solidFill>
                  <a:srgbClr val="3E3E3E"/>
                </a:solidFill>
                <a:latin typeface="Calibri"/>
                <a:cs typeface="Calibri"/>
              </a:rPr>
              <a:t>v</a:t>
            </a:r>
            <a:r>
              <a:rPr sz="1800" spc="-10" dirty="0">
                <a:solidFill>
                  <a:srgbClr val="3E3E3E"/>
                </a:solidFill>
                <a:latin typeface="Calibri"/>
                <a:cs typeface="Calibri"/>
              </a:rPr>
              <a:t>e</a:t>
            </a:r>
            <a:r>
              <a:rPr sz="1800" spc="15" dirty="0">
                <a:solidFill>
                  <a:srgbClr val="3E3E3E"/>
                </a:solidFill>
                <a:latin typeface="Calibri"/>
                <a:cs typeface="Calibri"/>
              </a:rPr>
              <a:t> </a:t>
            </a:r>
            <a:r>
              <a:rPr sz="1800" dirty="0">
                <a:solidFill>
                  <a:srgbClr val="3E3E3E"/>
                </a:solidFill>
                <a:latin typeface="Calibri"/>
                <a:cs typeface="Calibri"/>
              </a:rPr>
              <a:t>s</a:t>
            </a:r>
            <a:r>
              <a:rPr sz="1800" spc="-30" dirty="0">
                <a:solidFill>
                  <a:srgbClr val="3E3E3E"/>
                </a:solidFill>
                <a:latin typeface="Calibri"/>
                <a:cs typeface="Calibri"/>
              </a:rPr>
              <a:t>c</a:t>
            </a:r>
            <a:r>
              <a:rPr sz="1800" spc="-5" dirty="0">
                <a:solidFill>
                  <a:srgbClr val="3E3E3E"/>
                </a:solidFill>
                <a:latin typeface="Calibri"/>
                <a:cs typeface="Calibri"/>
              </a:rPr>
              <a:t>o</a:t>
            </a:r>
            <a:r>
              <a:rPr sz="1800" spc="-40" dirty="0">
                <a:solidFill>
                  <a:srgbClr val="3E3E3E"/>
                </a:solidFill>
                <a:latin typeface="Calibri"/>
                <a:cs typeface="Calibri"/>
              </a:rPr>
              <a:t>r</a:t>
            </a:r>
            <a:r>
              <a:rPr sz="1800" spc="-10" dirty="0">
                <a:solidFill>
                  <a:srgbClr val="3E3E3E"/>
                </a:solidFill>
                <a:latin typeface="Calibri"/>
                <a:cs typeface="Calibri"/>
              </a:rPr>
              <a:t>e</a:t>
            </a:r>
            <a:r>
              <a:rPr sz="1800" dirty="0">
                <a:solidFill>
                  <a:srgbClr val="3E3E3E"/>
                </a:solidFill>
                <a:latin typeface="Calibri"/>
                <a:cs typeface="Calibri"/>
              </a:rPr>
              <a:t>s </a:t>
            </a:r>
            <a:r>
              <a:rPr sz="1800" spc="-30" dirty="0">
                <a:solidFill>
                  <a:srgbClr val="3E3E3E"/>
                </a:solidFill>
                <a:latin typeface="Calibri"/>
                <a:cs typeface="Calibri"/>
              </a:rPr>
              <a:t>c</a:t>
            </a:r>
            <a:r>
              <a:rPr sz="1800" spc="-5" dirty="0">
                <a:solidFill>
                  <a:srgbClr val="3E3E3E"/>
                </a:solidFill>
                <a:latin typeface="Calibri"/>
                <a:cs typeface="Calibri"/>
              </a:rPr>
              <a:t>o</a:t>
            </a:r>
            <a:r>
              <a:rPr sz="1800" dirty="0">
                <a:solidFill>
                  <a:srgbClr val="3E3E3E"/>
                </a:solidFill>
                <a:latin typeface="Calibri"/>
                <a:cs typeface="Calibri"/>
              </a:rPr>
              <a:t>mp</a:t>
            </a:r>
            <a:r>
              <a:rPr sz="1800" spc="-10" dirty="0">
                <a:solidFill>
                  <a:srgbClr val="3E3E3E"/>
                </a:solidFill>
                <a:latin typeface="Calibri"/>
                <a:cs typeface="Calibri"/>
              </a:rPr>
              <a:t>a</a:t>
            </a:r>
            <a:r>
              <a:rPr sz="1800" spc="-40" dirty="0">
                <a:solidFill>
                  <a:srgbClr val="3E3E3E"/>
                </a:solidFill>
                <a:latin typeface="Calibri"/>
                <a:cs typeface="Calibri"/>
              </a:rPr>
              <a:t>r</a:t>
            </a:r>
            <a:r>
              <a:rPr sz="1800" spc="-10" dirty="0">
                <a:solidFill>
                  <a:srgbClr val="3E3E3E"/>
                </a:solidFill>
                <a:latin typeface="Calibri"/>
                <a:cs typeface="Calibri"/>
              </a:rPr>
              <a:t>e</a:t>
            </a:r>
            <a:r>
              <a:rPr sz="1800" dirty="0">
                <a:solidFill>
                  <a:srgbClr val="3E3E3E"/>
                </a:solidFill>
                <a:latin typeface="Calibri"/>
                <a:cs typeface="Calibri"/>
              </a:rPr>
              <a:t>d</a:t>
            </a:r>
            <a:r>
              <a:rPr sz="1800" spc="10" dirty="0">
                <a:solidFill>
                  <a:srgbClr val="3E3E3E"/>
                </a:solidFill>
                <a:latin typeface="Calibri"/>
                <a:cs typeface="Calibri"/>
              </a:rPr>
              <a:t> </a:t>
            </a:r>
            <a:r>
              <a:rPr sz="1800" spc="-25" dirty="0">
                <a:solidFill>
                  <a:srgbClr val="3E3E3E"/>
                </a:solidFill>
                <a:latin typeface="Calibri"/>
                <a:cs typeface="Calibri"/>
              </a:rPr>
              <a:t>t</a:t>
            </a:r>
            <a:r>
              <a:rPr sz="1800" dirty="0">
                <a:solidFill>
                  <a:srgbClr val="3E3E3E"/>
                </a:solidFill>
                <a:latin typeface="Calibri"/>
                <a:cs typeface="Calibri"/>
              </a:rPr>
              <a:t>o </a:t>
            </a:r>
            <a:r>
              <a:rPr sz="1800" spc="-5" dirty="0">
                <a:solidFill>
                  <a:srgbClr val="3E3E3E"/>
                </a:solidFill>
                <a:latin typeface="Calibri"/>
                <a:cs typeface="Calibri"/>
              </a:rPr>
              <a:t>o</a:t>
            </a:r>
            <a:r>
              <a:rPr sz="1800" spc="-15" dirty="0">
                <a:solidFill>
                  <a:srgbClr val="3E3E3E"/>
                </a:solidFill>
                <a:latin typeface="Calibri"/>
                <a:cs typeface="Calibri"/>
              </a:rPr>
              <a:t>t</a:t>
            </a:r>
            <a:r>
              <a:rPr sz="1800" dirty="0">
                <a:solidFill>
                  <a:srgbClr val="3E3E3E"/>
                </a:solidFill>
                <a:latin typeface="Calibri"/>
                <a:cs typeface="Calibri"/>
              </a:rPr>
              <a:t>h</a:t>
            </a:r>
            <a:r>
              <a:rPr sz="1800" spc="-10" dirty="0">
                <a:solidFill>
                  <a:srgbClr val="3E3E3E"/>
                </a:solidFill>
                <a:latin typeface="Calibri"/>
                <a:cs typeface="Calibri"/>
              </a:rPr>
              <a:t>er</a:t>
            </a:r>
            <a:r>
              <a:rPr sz="1800" spc="5" dirty="0">
                <a:solidFill>
                  <a:srgbClr val="3E3E3E"/>
                </a:solidFill>
                <a:latin typeface="Calibri"/>
                <a:cs typeface="Calibri"/>
              </a:rPr>
              <a:t> </a:t>
            </a:r>
            <a:r>
              <a:rPr sz="1800" spc="-10" dirty="0">
                <a:solidFill>
                  <a:srgbClr val="3E3E3E"/>
                </a:solidFill>
                <a:latin typeface="Calibri"/>
                <a:cs typeface="Calibri"/>
              </a:rPr>
              <a:t>g</a:t>
            </a:r>
            <a:r>
              <a:rPr sz="1800" spc="-40" dirty="0">
                <a:solidFill>
                  <a:srgbClr val="3E3E3E"/>
                </a:solidFill>
                <a:latin typeface="Calibri"/>
                <a:cs typeface="Calibri"/>
              </a:rPr>
              <a:t>r</a:t>
            </a:r>
            <a:r>
              <a:rPr sz="1800" spc="-5" dirty="0">
                <a:solidFill>
                  <a:srgbClr val="3E3E3E"/>
                </a:solidFill>
                <a:latin typeface="Calibri"/>
                <a:cs typeface="Calibri"/>
              </a:rPr>
              <a:t>o</a:t>
            </a:r>
            <a:r>
              <a:rPr sz="1800" dirty="0">
                <a:solidFill>
                  <a:srgbClr val="3E3E3E"/>
                </a:solidFill>
                <a:latin typeface="Calibri"/>
                <a:cs typeface="Calibri"/>
              </a:rPr>
              <a:t>u</a:t>
            </a:r>
            <a:r>
              <a:rPr sz="1800" spc="-10" dirty="0">
                <a:solidFill>
                  <a:srgbClr val="3E3E3E"/>
                </a:solidFill>
                <a:latin typeface="Calibri"/>
                <a:cs typeface="Calibri"/>
              </a:rPr>
              <a:t>p</a:t>
            </a:r>
            <a:r>
              <a:rPr sz="1800" dirty="0">
                <a:solidFill>
                  <a:srgbClr val="3E3E3E"/>
                </a:solidFill>
                <a:latin typeface="Calibri"/>
                <a:cs typeface="Calibri"/>
              </a:rPr>
              <a:t>s</a:t>
            </a:r>
            <a:r>
              <a:rPr sz="1800" spc="5" dirty="0">
                <a:solidFill>
                  <a:srgbClr val="3E3E3E"/>
                </a:solidFill>
                <a:latin typeface="Calibri"/>
                <a:cs typeface="Calibri"/>
              </a:rPr>
              <a:t> </a:t>
            </a:r>
            <a:r>
              <a:rPr sz="1800" spc="-10" dirty="0">
                <a:solidFill>
                  <a:srgbClr val="3E3E3E"/>
                </a:solidFill>
                <a:latin typeface="Calibri"/>
                <a:cs typeface="Calibri"/>
              </a:rPr>
              <a:t>(</a:t>
            </a:r>
            <a:r>
              <a:rPr sz="1800" dirty="0">
                <a:solidFill>
                  <a:srgbClr val="3E3E3E"/>
                </a:solidFill>
                <a:latin typeface="Calibri"/>
                <a:cs typeface="Calibri"/>
              </a:rPr>
              <a:t>p&lt;</a:t>
            </a:r>
            <a:r>
              <a:rPr sz="1800" spc="15" dirty="0">
                <a:solidFill>
                  <a:srgbClr val="3E3E3E"/>
                </a:solidFill>
                <a:latin typeface="Calibri"/>
                <a:cs typeface="Calibri"/>
              </a:rPr>
              <a:t> </a:t>
            </a:r>
            <a:r>
              <a:rPr sz="1800" dirty="0">
                <a:solidFill>
                  <a:srgbClr val="3E3E3E"/>
                </a:solidFill>
                <a:latin typeface="Calibri"/>
                <a:cs typeface="Calibri"/>
              </a:rPr>
              <a:t>.</a:t>
            </a:r>
            <a:r>
              <a:rPr sz="1800" spc="-5" dirty="0">
                <a:solidFill>
                  <a:srgbClr val="3E3E3E"/>
                </a:solidFill>
                <a:latin typeface="Calibri"/>
                <a:cs typeface="Calibri"/>
              </a:rPr>
              <a:t>0</a:t>
            </a:r>
            <a:r>
              <a:rPr sz="1800" spc="-15" dirty="0">
                <a:solidFill>
                  <a:srgbClr val="3E3E3E"/>
                </a:solidFill>
                <a:latin typeface="Calibri"/>
                <a:cs typeface="Calibri"/>
              </a:rPr>
              <a:t>5</a:t>
            </a:r>
            <a:r>
              <a:rPr sz="1800" dirty="0">
                <a:solidFill>
                  <a:srgbClr val="3E3E3E"/>
                </a:solidFill>
                <a:latin typeface="Calibri"/>
                <a:cs typeface="Calibri"/>
              </a:rPr>
              <a:t>)</a:t>
            </a:r>
            <a:endParaRPr sz="1800" dirty="0">
              <a:latin typeface="Calibri"/>
              <a:cs typeface="Calibri"/>
            </a:endParaRPr>
          </a:p>
        </p:txBody>
      </p:sp>
    </p:spTree>
    <p:extLst>
      <p:ext uri="{BB962C8B-B14F-4D97-AF65-F5344CB8AC3E}">
        <p14:creationId xmlns:p14="http://schemas.microsoft.com/office/powerpoint/2010/main" val="11936908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60020" y="5271515"/>
            <a:ext cx="937259" cy="1030223"/>
          </a:xfrm>
          <a:prstGeom prst="rect">
            <a:avLst/>
          </a:prstGeom>
          <a:blipFill>
            <a:blip r:embed="rId3" cstate="print"/>
            <a:stretch>
              <a:fillRect/>
            </a:stretch>
          </a:blipFill>
        </p:spPr>
        <p:txBody>
          <a:bodyPr wrap="square" lIns="0" tIns="0" rIns="0" bIns="0" rtlCol="0"/>
          <a:lstStyle/>
          <a:p>
            <a:endParaRPr/>
          </a:p>
        </p:txBody>
      </p:sp>
      <p:sp>
        <p:nvSpPr>
          <p:cNvPr id="3" name="object 3"/>
          <p:cNvSpPr txBox="1">
            <a:spLocks noGrp="1"/>
          </p:cNvSpPr>
          <p:nvPr>
            <p:ph type="title"/>
          </p:nvPr>
        </p:nvSpPr>
        <p:spPr>
          <a:prstGeom prst="rect">
            <a:avLst/>
          </a:prstGeom>
        </p:spPr>
        <p:txBody>
          <a:bodyPr vert="horz" wrap="square" lIns="0" tIns="621791" rIns="0" bIns="0" rtlCol="0">
            <a:spAutoFit/>
          </a:bodyPr>
          <a:lstStyle/>
          <a:p>
            <a:pPr marL="173990">
              <a:lnSpc>
                <a:spcPct val="100000"/>
              </a:lnSpc>
              <a:tabLst>
                <a:tab pos="2664460" algn="l"/>
                <a:tab pos="10140315" algn="l"/>
              </a:tabLst>
            </a:pPr>
            <a:r>
              <a:rPr dirty="0"/>
              <a:t> 	</a:t>
            </a:r>
            <a:r>
              <a:rPr spc="-95" dirty="0"/>
              <a:t>M</a:t>
            </a:r>
            <a:r>
              <a:rPr spc="-50" dirty="0"/>
              <a:t>o</a:t>
            </a:r>
            <a:r>
              <a:rPr spc="-105" dirty="0"/>
              <a:t>t</a:t>
            </a:r>
            <a:r>
              <a:rPr spc="-50" dirty="0"/>
              <a:t>or</a:t>
            </a:r>
            <a:r>
              <a:rPr spc="-80" dirty="0"/>
              <a:t> D</a:t>
            </a:r>
            <a:r>
              <a:rPr spc="-70" dirty="0"/>
              <a:t>e</a:t>
            </a:r>
            <a:r>
              <a:rPr spc="-125" dirty="0"/>
              <a:t>v</a:t>
            </a:r>
            <a:r>
              <a:rPr spc="-70" dirty="0"/>
              <a:t>el</a:t>
            </a:r>
            <a:r>
              <a:rPr spc="-50" dirty="0"/>
              <a:t>op</a:t>
            </a:r>
            <a:r>
              <a:rPr spc="-55" dirty="0"/>
              <a:t>m</a:t>
            </a:r>
            <a:r>
              <a:rPr spc="-70" dirty="0"/>
              <a:t>e</a:t>
            </a:r>
            <a:r>
              <a:rPr spc="-120" dirty="0"/>
              <a:t>n</a:t>
            </a:r>
            <a:r>
              <a:rPr spc="-20" dirty="0"/>
              <a:t>t</a:t>
            </a:r>
            <a:r>
              <a:rPr dirty="0"/>
              <a:t> 	</a:t>
            </a:r>
          </a:p>
        </p:txBody>
      </p:sp>
      <p:sp>
        <p:nvSpPr>
          <p:cNvPr id="5" name="object 5"/>
          <p:cNvSpPr txBox="1">
            <a:spLocks noGrp="1"/>
          </p:cNvSpPr>
          <p:nvPr>
            <p:ph type="sldNum" sz="quarter" idx="7"/>
          </p:nvPr>
        </p:nvSpPr>
        <p:spPr>
          <a:xfrm>
            <a:off x="10958620" y="6574020"/>
            <a:ext cx="187959" cy="160020"/>
          </a:xfrm>
          <a:prstGeom prst="rect">
            <a:avLst/>
          </a:prstGeom>
        </p:spPr>
        <p:txBody>
          <a:bodyPr vert="horz" wrap="square" lIns="0" tIns="0" rIns="0" bIns="0" rtlCol="0">
            <a:spAutoFit/>
          </a:bodyPr>
          <a:lstStyle>
            <a:defPPr>
              <a:defRPr lang="en-US"/>
            </a:defPPr>
            <a:lvl1pPr marL="0" algn="l" defTabSz="914400" rtl="0" eaLnBrk="1" latinLnBrk="0" hangingPunct="1">
              <a:defRPr sz="1050" b="0" i="0" kern="1200">
                <a:solidFill>
                  <a:schemeClr val="bg1"/>
                </a:solidFill>
                <a:latin typeface="Calibri"/>
                <a:ea typeface="+mn-ea"/>
                <a:cs typeface="Calibri"/>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93980">
              <a:lnSpc>
                <a:spcPct val="100000"/>
              </a:lnSpc>
            </a:pPr>
            <a:fld id="{81D60167-4931-47E6-BA6A-407CBD079E47}" type="slidenum">
              <a:rPr lang="en-US" smtClean="0"/>
              <a:pPr marL="93980">
                <a:lnSpc>
                  <a:spcPct val="100000"/>
                </a:lnSpc>
              </a:pPr>
              <a:t>6</a:t>
            </a:fld>
            <a:endParaRPr dirty="0"/>
          </a:p>
        </p:txBody>
      </p:sp>
      <p:sp>
        <p:nvSpPr>
          <p:cNvPr id="4" name="object 4"/>
          <p:cNvSpPr txBox="1"/>
          <p:nvPr/>
        </p:nvSpPr>
        <p:spPr>
          <a:xfrm>
            <a:off x="1162070" y="1900827"/>
            <a:ext cx="9621520" cy="3091180"/>
          </a:xfrm>
          <a:prstGeom prst="rect">
            <a:avLst/>
          </a:prstGeom>
        </p:spPr>
        <p:txBody>
          <a:bodyPr vert="horz" wrap="square" lIns="0" tIns="0" rIns="0" bIns="0" rtlCol="0">
            <a:spAutoFit/>
          </a:bodyPr>
          <a:lstStyle/>
          <a:p>
            <a:pPr marL="12700">
              <a:lnSpc>
                <a:spcPct val="100000"/>
              </a:lnSpc>
            </a:pPr>
            <a:r>
              <a:rPr sz="2400" u="heavy" spc="-25" dirty="0">
                <a:solidFill>
                  <a:srgbClr val="3E3E3E"/>
                </a:solidFill>
                <a:latin typeface="Calibri"/>
                <a:cs typeface="Calibri"/>
              </a:rPr>
              <a:t>M</a:t>
            </a:r>
            <a:r>
              <a:rPr sz="2400" u="heavy" spc="-10" dirty="0">
                <a:solidFill>
                  <a:srgbClr val="3E3E3E"/>
                </a:solidFill>
                <a:latin typeface="Calibri"/>
                <a:cs typeface="Calibri"/>
              </a:rPr>
              <a:t>o</a:t>
            </a:r>
            <a:r>
              <a:rPr sz="2400" u="heavy" spc="-35" dirty="0">
                <a:solidFill>
                  <a:srgbClr val="3E3E3E"/>
                </a:solidFill>
                <a:latin typeface="Calibri"/>
                <a:cs typeface="Calibri"/>
              </a:rPr>
              <a:t>t</a:t>
            </a:r>
            <a:r>
              <a:rPr sz="2400" u="heavy" spc="-10" dirty="0">
                <a:solidFill>
                  <a:srgbClr val="3E3E3E"/>
                </a:solidFill>
                <a:latin typeface="Calibri"/>
                <a:cs typeface="Calibri"/>
              </a:rPr>
              <a:t>or</a:t>
            </a:r>
            <a:r>
              <a:rPr sz="2400" u="heavy" dirty="0">
                <a:solidFill>
                  <a:srgbClr val="3E3E3E"/>
                </a:solidFill>
                <a:latin typeface="Calibri"/>
                <a:cs typeface="Calibri"/>
              </a:rPr>
              <a:t> Skills</a:t>
            </a:r>
            <a:r>
              <a:rPr sz="2400" u="heavy" spc="-35" dirty="0">
                <a:solidFill>
                  <a:srgbClr val="3E3E3E"/>
                </a:solidFill>
                <a:latin typeface="Calibri"/>
                <a:cs typeface="Calibri"/>
              </a:rPr>
              <a:t> </a:t>
            </a:r>
            <a:r>
              <a:rPr sz="2400" u="heavy" dirty="0">
                <a:solidFill>
                  <a:srgbClr val="3E3E3E"/>
                </a:solidFill>
                <a:latin typeface="Calibri"/>
                <a:cs typeface="Calibri"/>
              </a:rPr>
              <a:t>in</a:t>
            </a:r>
            <a:r>
              <a:rPr sz="2400" u="heavy" spc="-5" dirty="0">
                <a:solidFill>
                  <a:srgbClr val="3E3E3E"/>
                </a:solidFill>
                <a:latin typeface="Calibri"/>
                <a:cs typeface="Calibri"/>
              </a:rPr>
              <a:t> </a:t>
            </a:r>
            <a:r>
              <a:rPr sz="2400" u="heavy" spc="-15" dirty="0">
                <a:solidFill>
                  <a:srgbClr val="3E3E3E"/>
                </a:solidFill>
                <a:latin typeface="Calibri"/>
                <a:cs typeface="Calibri"/>
              </a:rPr>
              <a:t>In</a:t>
            </a:r>
            <a:r>
              <a:rPr sz="2400" u="heavy" spc="-50" dirty="0">
                <a:solidFill>
                  <a:srgbClr val="3E3E3E"/>
                </a:solidFill>
                <a:latin typeface="Calibri"/>
                <a:cs typeface="Calibri"/>
              </a:rPr>
              <a:t>f</a:t>
            </a:r>
            <a:r>
              <a:rPr sz="2400" u="heavy" dirty="0">
                <a:solidFill>
                  <a:srgbClr val="3E3E3E"/>
                </a:solidFill>
                <a:latin typeface="Calibri"/>
                <a:cs typeface="Calibri"/>
              </a:rPr>
              <a:t>a</a:t>
            </a:r>
            <a:r>
              <a:rPr sz="2400" u="heavy" spc="-5" dirty="0">
                <a:solidFill>
                  <a:srgbClr val="3E3E3E"/>
                </a:solidFill>
                <a:latin typeface="Calibri"/>
                <a:cs typeface="Calibri"/>
              </a:rPr>
              <a:t>n</a:t>
            </a:r>
            <a:r>
              <a:rPr sz="2400" u="heavy" spc="-10" dirty="0">
                <a:solidFill>
                  <a:srgbClr val="3E3E3E"/>
                </a:solidFill>
                <a:latin typeface="Calibri"/>
                <a:cs typeface="Calibri"/>
              </a:rPr>
              <a:t>cy:</a:t>
            </a:r>
            <a:endParaRPr sz="2400">
              <a:latin typeface="Calibri"/>
              <a:cs typeface="Calibri"/>
            </a:endParaRPr>
          </a:p>
          <a:p>
            <a:pPr marL="12700">
              <a:lnSpc>
                <a:spcPct val="100000"/>
              </a:lnSpc>
              <a:spcBef>
                <a:spcPts val="1190"/>
              </a:spcBef>
            </a:pPr>
            <a:r>
              <a:rPr sz="2000" dirty="0">
                <a:solidFill>
                  <a:srgbClr val="3E3E3E"/>
                </a:solidFill>
                <a:latin typeface="Calibri"/>
                <a:cs typeface="Calibri"/>
              </a:rPr>
              <a:t>S</a:t>
            </a:r>
            <a:r>
              <a:rPr sz="2000" spc="-5" dirty="0">
                <a:solidFill>
                  <a:srgbClr val="3E3E3E"/>
                </a:solidFill>
                <a:latin typeface="Calibri"/>
                <a:cs typeface="Calibri"/>
              </a:rPr>
              <a:t>om</a:t>
            </a:r>
            <a:r>
              <a:rPr sz="2000" dirty="0">
                <a:solidFill>
                  <a:srgbClr val="3E3E3E"/>
                </a:solidFill>
                <a:latin typeface="Calibri"/>
                <a:cs typeface="Calibri"/>
              </a:rPr>
              <a:t>e </a:t>
            </a:r>
            <a:r>
              <a:rPr sz="2000" spc="-10" dirty="0">
                <a:solidFill>
                  <a:srgbClr val="3E3E3E"/>
                </a:solidFill>
                <a:latin typeface="Calibri"/>
                <a:cs typeface="Calibri"/>
              </a:rPr>
              <a:t>c</a:t>
            </a:r>
            <a:r>
              <a:rPr sz="2000" spc="-5" dirty="0">
                <a:solidFill>
                  <a:srgbClr val="3E3E3E"/>
                </a:solidFill>
                <a:latin typeface="Calibri"/>
                <a:cs typeface="Calibri"/>
              </a:rPr>
              <a:t>ommo</a:t>
            </a:r>
            <a:r>
              <a:rPr sz="2000" dirty="0">
                <a:solidFill>
                  <a:srgbClr val="3E3E3E"/>
                </a:solidFill>
                <a:latin typeface="Calibri"/>
                <a:cs typeface="Calibri"/>
              </a:rPr>
              <a:t>n</a:t>
            </a:r>
            <a:r>
              <a:rPr sz="2000" spc="-5" dirty="0">
                <a:solidFill>
                  <a:srgbClr val="3E3E3E"/>
                </a:solidFill>
                <a:latin typeface="Calibri"/>
                <a:cs typeface="Calibri"/>
              </a:rPr>
              <a:t>l</a:t>
            </a:r>
            <a:r>
              <a:rPr sz="2000" dirty="0">
                <a:solidFill>
                  <a:srgbClr val="3E3E3E"/>
                </a:solidFill>
                <a:latin typeface="Calibri"/>
                <a:cs typeface="Calibri"/>
              </a:rPr>
              <a:t>y</a:t>
            </a:r>
            <a:r>
              <a:rPr sz="2000" spc="-30" dirty="0">
                <a:solidFill>
                  <a:srgbClr val="3E3E3E"/>
                </a:solidFill>
                <a:latin typeface="Calibri"/>
                <a:cs typeface="Calibri"/>
              </a:rPr>
              <a:t> r</a:t>
            </a:r>
            <a:r>
              <a:rPr sz="2000" spc="-5" dirty="0">
                <a:solidFill>
                  <a:srgbClr val="3E3E3E"/>
                </a:solidFill>
                <a:latin typeface="Calibri"/>
                <a:cs typeface="Calibri"/>
              </a:rPr>
              <a:t>e</a:t>
            </a:r>
            <a:r>
              <a:rPr sz="2000" dirty="0">
                <a:solidFill>
                  <a:srgbClr val="3E3E3E"/>
                </a:solidFill>
                <a:latin typeface="Calibri"/>
                <a:cs typeface="Calibri"/>
              </a:rPr>
              <a:t>p</a:t>
            </a:r>
            <a:r>
              <a:rPr sz="2000" spc="-5" dirty="0">
                <a:solidFill>
                  <a:srgbClr val="3E3E3E"/>
                </a:solidFill>
                <a:latin typeface="Calibri"/>
                <a:cs typeface="Calibri"/>
              </a:rPr>
              <a:t>or</a:t>
            </a:r>
            <a:r>
              <a:rPr sz="2000" spc="-25" dirty="0">
                <a:solidFill>
                  <a:srgbClr val="3E3E3E"/>
                </a:solidFill>
                <a:latin typeface="Calibri"/>
                <a:cs typeface="Calibri"/>
              </a:rPr>
              <a:t>t</a:t>
            </a:r>
            <a:r>
              <a:rPr sz="2000" spc="-5" dirty="0">
                <a:solidFill>
                  <a:srgbClr val="3E3E3E"/>
                </a:solidFill>
                <a:latin typeface="Calibri"/>
                <a:cs typeface="Calibri"/>
              </a:rPr>
              <a:t>e</a:t>
            </a:r>
            <a:r>
              <a:rPr sz="2000" dirty="0">
                <a:solidFill>
                  <a:srgbClr val="3E3E3E"/>
                </a:solidFill>
                <a:latin typeface="Calibri"/>
                <a:cs typeface="Calibri"/>
              </a:rPr>
              <a:t>d</a:t>
            </a:r>
            <a:r>
              <a:rPr sz="2000" spc="5" dirty="0">
                <a:solidFill>
                  <a:srgbClr val="3E3E3E"/>
                </a:solidFill>
                <a:latin typeface="Calibri"/>
                <a:cs typeface="Calibri"/>
              </a:rPr>
              <a:t> </a:t>
            </a:r>
            <a:r>
              <a:rPr sz="2000" spc="-25" dirty="0">
                <a:solidFill>
                  <a:srgbClr val="3E3E3E"/>
                </a:solidFill>
                <a:latin typeface="Calibri"/>
                <a:cs typeface="Calibri"/>
              </a:rPr>
              <a:t>a</a:t>
            </a:r>
            <a:r>
              <a:rPr sz="2000" dirty="0">
                <a:solidFill>
                  <a:srgbClr val="3E3E3E"/>
                </a:solidFill>
                <a:latin typeface="Calibri"/>
                <a:cs typeface="Calibri"/>
              </a:rPr>
              <a:t>typ</a:t>
            </a:r>
            <a:r>
              <a:rPr sz="2000" spc="-10" dirty="0">
                <a:solidFill>
                  <a:srgbClr val="3E3E3E"/>
                </a:solidFill>
                <a:latin typeface="Calibri"/>
                <a:cs typeface="Calibri"/>
              </a:rPr>
              <a:t>ic</a:t>
            </a:r>
            <a:r>
              <a:rPr sz="2000" dirty="0">
                <a:solidFill>
                  <a:srgbClr val="3E3E3E"/>
                </a:solidFill>
                <a:latin typeface="Calibri"/>
                <a:cs typeface="Calibri"/>
              </a:rPr>
              <a:t>al </a:t>
            </a:r>
            <a:r>
              <a:rPr sz="2000" spc="-5" dirty="0">
                <a:solidFill>
                  <a:srgbClr val="3E3E3E"/>
                </a:solidFill>
                <a:latin typeface="Calibri"/>
                <a:cs typeface="Calibri"/>
              </a:rPr>
              <a:t>mo</a:t>
            </a:r>
            <a:r>
              <a:rPr sz="2000" spc="-25" dirty="0">
                <a:solidFill>
                  <a:srgbClr val="3E3E3E"/>
                </a:solidFill>
                <a:latin typeface="Calibri"/>
                <a:cs typeface="Calibri"/>
              </a:rPr>
              <a:t>t</a:t>
            </a:r>
            <a:r>
              <a:rPr sz="2000" spc="-5" dirty="0">
                <a:solidFill>
                  <a:srgbClr val="3E3E3E"/>
                </a:solidFill>
                <a:latin typeface="Calibri"/>
                <a:cs typeface="Calibri"/>
              </a:rPr>
              <a:t>o</a:t>
            </a:r>
            <a:r>
              <a:rPr sz="2000" dirty="0">
                <a:solidFill>
                  <a:srgbClr val="3E3E3E"/>
                </a:solidFill>
                <a:latin typeface="Calibri"/>
                <a:cs typeface="Calibri"/>
              </a:rPr>
              <a:t>r</a:t>
            </a:r>
            <a:r>
              <a:rPr sz="2000" spc="-15" dirty="0">
                <a:solidFill>
                  <a:srgbClr val="3E3E3E"/>
                </a:solidFill>
                <a:latin typeface="Calibri"/>
                <a:cs typeface="Calibri"/>
              </a:rPr>
              <a:t> </a:t>
            </a:r>
            <a:r>
              <a:rPr sz="2000" spc="-5" dirty="0">
                <a:solidFill>
                  <a:srgbClr val="3E3E3E"/>
                </a:solidFill>
                <a:latin typeface="Calibri"/>
                <a:cs typeface="Calibri"/>
              </a:rPr>
              <a:t>o</a:t>
            </a:r>
            <a:r>
              <a:rPr sz="2000" dirty="0">
                <a:solidFill>
                  <a:srgbClr val="3E3E3E"/>
                </a:solidFill>
                <a:latin typeface="Calibri"/>
                <a:cs typeface="Calibri"/>
              </a:rPr>
              <a:t>u</a:t>
            </a:r>
            <a:r>
              <a:rPr sz="2000" spc="-25" dirty="0">
                <a:solidFill>
                  <a:srgbClr val="3E3E3E"/>
                </a:solidFill>
                <a:latin typeface="Calibri"/>
                <a:cs typeface="Calibri"/>
              </a:rPr>
              <a:t>t</a:t>
            </a:r>
            <a:r>
              <a:rPr sz="2000" spc="-10" dirty="0">
                <a:solidFill>
                  <a:srgbClr val="3E3E3E"/>
                </a:solidFill>
                <a:latin typeface="Calibri"/>
                <a:cs typeface="Calibri"/>
              </a:rPr>
              <a:t>c</a:t>
            </a:r>
            <a:r>
              <a:rPr sz="2000" spc="-5" dirty="0">
                <a:solidFill>
                  <a:srgbClr val="3E3E3E"/>
                </a:solidFill>
                <a:latin typeface="Calibri"/>
                <a:cs typeface="Calibri"/>
              </a:rPr>
              <a:t>ome</a:t>
            </a:r>
            <a:r>
              <a:rPr sz="2000" dirty="0">
                <a:solidFill>
                  <a:srgbClr val="3E3E3E"/>
                </a:solidFill>
                <a:latin typeface="Calibri"/>
                <a:cs typeface="Calibri"/>
              </a:rPr>
              <a:t>s</a:t>
            </a:r>
            <a:r>
              <a:rPr sz="2000" spc="-15" dirty="0">
                <a:solidFill>
                  <a:srgbClr val="3E3E3E"/>
                </a:solidFill>
                <a:latin typeface="Calibri"/>
                <a:cs typeface="Calibri"/>
              </a:rPr>
              <a:t> </a:t>
            </a:r>
            <a:r>
              <a:rPr sz="2000" spc="-5" dirty="0">
                <a:solidFill>
                  <a:srgbClr val="3E3E3E"/>
                </a:solidFill>
                <a:latin typeface="Calibri"/>
                <a:cs typeface="Calibri"/>
              </a:rPr>
              <a:t>i</a:t>
            </a:r>
            <a:r>
              <a:rPr sz="2000" dirty="0">
                <a:solidFill>
                  <a:srgbClr val="3E3E3E"/>
                </a:solidFill>
                <a:latin typeface="Calibri"/>
                <a:cs typeface="Calibri"/>
              </a:rPr>
              <a:t>nc</a:t>
            </a:r>
            <a:r>
              <a:rPr sz="2000" spc="-5" dirty="0">
                <a:solidFill>
                  <a:srgbClr val="3E3E3E"/>
                </a:solidFill>
                <a:latin typeface="Calibri"/>
                <a:cs typeface="Calibri"/>
              </a:rPr>
              <a:t>l</a:t>
            </a:r>
            <a:r>
              <a:rPr sz="2000" dirty="0">
                <a:solidFill>
                  <a:srgbClr val="3E3E3E"/>
                </a:solidFill>
                <a:latin typeface="Calibri"/>
                <a:cs typeface="Calibri"/>
              </a:rPr>
              <a:t>ud</a:t>
            </a:r>
            <a:r>
              <a:rPr sz="2000" spc="-5" dirty="0">
                <a:solidFill>
                  <a:srgbClr val="3E3E3E"/>
                </a:solidFill>
                <a:latin typeface="Calibri"/>
                <a:cs typeface="Calibri"/>
              </a:rPr>
              <a:t>e</a:t>
            </a:r>
            <a:r>
              <a:rPr sz="2000" dirty="0">
                <a:solidFill>
                  <a:srgbClr val="3E3E3E"/>
                </a:solidFill>
                <a:latin typeface="Calibri"/>
                <a:cs typeface="Calibri"/>
              </a:rPr>
              <a:t>:</a:t>
            </a:r>
            <a:endParaRPr sz="2000">
              <a:latin typeface="Calibri"/>
              <a:cs typeface="Calibri"/>
            </a:endParaRPr>
          </a:p>
          <a:p>
            <a:pPr marL="396240" indent="-182880">
              <a:lnSpc>
                <a:spcPct val="100000"/>
              </a:lnSpc>
              <a:spcBef>
                <a:spcPts val="185"/>
              </a:spcBef>
              <a:buClr>
                <a:srgbClr val="496F90"/>
              </a:buClr>
              <a:buFont typeface="Calibri"/>
              <a:buChar char="◦"/>
              <a:tabLst>
                <a:tab pos="396875" algn="l"/>
              </a:tabLst>
            </a:pPr>
            <a:r>
              <a:rPr sz="1800" spc="-65" dirty="0">
                <a:solidFill>
                  <a:srgbClr val="3E3E3E"/>
                </a:solidFill>
                <a:latin typeface="Calibri"/>
                <a:cs typeface="Calibri"/>
              </a:rPr>
              <a:t>A</a:t>
            </a:r>
            <a:r>
              <a:rPr sz="1800" spc="-15" dirty="0">
                <a:solidFill>
                  <a:srgbClr val="3E3E3E"/>
                </a:solidFill>
                <a:latin typeface="Calibri"/>
                <a:cs typeface="Calibri"/>
              </a:rPr>
              <a:t>t</a:t>
            </a:r>
            <a:r>
              <a:rPr sz="1800" spc="-10" dirty="0">
                <a:solidFill>
                  <a:srgbClr val="3E3E3E"/>
                </a:solidFill>
                <a:latin typeface="Calibri"/>
                <a:cs typeface="Calibri"/>
              </a:rPr>
              <a:t>y</a:t>
            </a:r>
            <a:r>
              <a:rPr sz="1800" dirty="0">
                <a:solidFill>
                  <a:srgbClr val="3E3E3E"/>
                </a:solidFill>
                <a:latin typeface="Calibri"/>
                <a:cs typeface="Calibri"/>
              </a:rPr>
              <a:t>p</a:t>
            </a:r>
            <a:r>
              <a:rPr sz="1800" spc="-5" dirty="0">
                <a:solidFill>
                  <a:srgbClr val="3E3E3E"/>
                </a:solidFill>
                <a:latin typeface="Calibri"/>
                <a:cs typeface="Calibri"/>
              </a:rPr>
              <a:t>i</a:t>
            </a:r>
            <a:r>
              <a:rPr sz="1800" spc="-30" dirty="0">
                <a:solidFill>
                  <a:srgbClr val="3E3E3E"/>
                </a:solidFill>
                <a:latin typeface="Calibri"/>
                <a:cs typeface="Calibri"/>
              </a:rPr>
              <a:t>c</a:t>
            </a:r>
            <a:r>
              <a:rPr sz="1800" dirty="0">
                <a:solidFill>
                  <a:srgbClr val="3E3E3E"/>
                </a:solidFill>
                <a:latin typeface="Calibri"/>
                <a:cs typeface="Calibri"/>
              </a:rPr>
              <a:t>al</a:t>
            </a:r>
            <a:r>
              <a:rPr sz="1800" spc="5" dirty="0">
                <a:solidFill>
                  <a:srgbClr val="3E3E3E"/>
                </a:solidFill>
                <a:latin typeface="Calibri"/>
                <a:cs typeface="Calibri"/>
              </a:rPr>
              <a:t> </a:t>
            </a:r>
            <a:r>
              <a:rPr sz="1800" dirty="0">
                <a:solidFill>
                  <a:srgbClr val="3E3E3E"/>
                </a:solidFill>
                <a:latin typeface="Calibri"/>
                <a:cs typeface="Calibri"/>
              </a:rPr>
              <a:t>m</a:t>
            </a:r>
            <a:r>
              <a:rPr sz="1800" spc="-5" dirty="0">
                <a:solidFill>
                  <a:srgbClr val="3E3E3E"/>
                </a:solidFill>
                <a:latin typeface="Calibri"/>
                <a:cs typeface="Calibri"/>
              </a:rPr>
              <a:t>o</a:t>
            </a:r>
            <a:r>
              <a:rPr sz="1800" spc="-25" dirty="0">
                <a:solidFill>
                  <a:srgbClr val="3E3E3E"/>
                </a:solidFill>
                <a:latin typeface="Calibri"/>
                <a:cs typeface="Calibri"/>
              </a:rPr>
              <a:t>t</a:t>
            </a:r>
            <a:r>
              <a:rPr sz="1800" spc="-5" dirty="0">
                <a:solidFill>
                  <a:srgbClr val="3E3E3E"/>
                </a:solidFill>
                <a:latin typeface="Calibri"/>
                <a:cs typeface="Calibri"/>
              </a:rPr>
              <a:t>o</a:t>
            </a:r>
            <a:r>
              <a:rPr sz="1800" spc="-10" dirty="0">
                <a:solidFill>
                  <a:srgbClr val="3E3E3E"/>
                </a:solidFill>
                <a:latin typeface="Calibri"/>
                <a:cs typeface="Calibri"/>
              </a:rPr>
              <a:t>r</a:t>
            </a:r>
            <a:r>
              <a:rPr sz="1800" spc="-5" dirty="0">
                <a:solidFill>
                  <a:srgbClr val="3E3E3E"/>
                </a:solidFill>
                <a:latin typeface="Calibri"/>
                <a:cs typeface="Calibri"/>
              </a:rPr>
              <a:t> </a:t>
            </a:r>
            <a:r>
              <a:rPr sz="1800" dirty="0">
                <a:solidFill>
                  <a:srgbClr val="3E3E3E"/>
                </a:solidFill>
                <a:latin typeface="Calibri"/>
                <a:cs typeface="Calibri"/>
              </a:rPr>
              <a:t>p</a:t>
            </a:r>
            <a:r>
              <a:rPr sz="1800" spc="-15" dirty="0">
                <a:solidFill>
                  <a:srgbClr val="3E3E3E"/>
                </a:solidFill>
                <a:latin typeface="Calibri"/>
                <a:cs typeface="Calibri"/>
              </a:rPr>
              <a:t>a</a:t>
            </a:r>
            <a:r>
              <a:rPr sz="1800" spc="-40" dirty="0">
                <a:solidFill>
                  <a:srgbClr val="3E3E3E"/>
                </a:solidFill>
                <a:latin typeface="Calibri"/>
                <a:cs typeface="Calibri"/>
              </a:rPr>
              <a:t>tt</a:t>
            </a:r>
            <a:r>
              <a:rPr sz="1800" spc="-10" dirty="0">
                <a:solidFill>
                  <a:srgbClr val="3E3E3E"/>
                </a:solidFill>
                <a:latin typeface="Calibri"/>
                <a:cs typeface="Calibri"/>
              </a:rPr>
              <a:t>e</a:t>
            </a:r>
            <a:r>
              <a:rPr sz="1800" spc="-15" dirty="0">
                <a:solidFill>
                  <a:srgbClr val="3E3E3E"/>
                </a:solidFill>
                <a:latin typeface="Calibri"/>
                <a:cs typeface="Calibri"/>
              </a:rPr>
              <a:t>r</a:t>
            </a:r>
            <a:r>
              <a:rPr sz="1800" dirty="0">
                <a:solidFill>
                  <a:srgbClr val="3E3E3E"/>
                </a:solidFill>
                <a:latin typeface="Calibri"/>
                <a:cs typeface="Calibri"/>
              </a:rPr>
              <a:t>ns</a:t>
            </a:r>
            <a:r>
              <a:rPr sz="1800" spc="5" dirty="0">
                <a:solidFill>
                  <a:srgbClr val="3E3E3E"/>
                </a:solidFill>
                <a:latin typeface="Calibri"/>
                <a:cs typeface="Calibri"/>
              </a:rPr>
              <a:t> </a:t>
            </a:r>
            <a:r>
              <a:rPr sz="1800" dirty="0">
                <a:solidFill>
                  <a:srgbClr val="3E3E3E"/>
                </a:solidFill>
                <a:latin typeface="Calibri"/>
                <a:cs typeface="Calibri"/>
              </a:rPr>
              <a:t>du</a:t>
            </a:r>
            <a:r>
              <a:rPr sz="1800" spc="-15" dirty="0">
                <a:solidFill>
                  <a:srgbClr val="3E3E3E"/>
                </a:solidFill>
                <a:latin typeface="Calibri"/>
                <a:cs typeface="Calibri"/>
              </a:rPr>
              <a:t>r</a:t>
            </a:r>
            <a:r>
              <a:rPr sz="1800" spc="-5" dirty="0">
                <a:solidFill>
                  <a:srgbClr val="3E3E3E"/>
                </a:solidFill>
                <a:latin typeface="Calibri"/>
                <a:cs typeface="Calibri"/>
              </a:rPr>
              <a:t>i</a:t>
            </a:r>
            <a:r>
              <a:rPr sz="1800" dirty="0">
                <a:solidFill>
                  <a:srgbClr val="3E3E3E"/>
                </a:solidFill>
                <a:latin typeface="Calibri"/>
                <a:cs typeface="Calibri"/>
              </a:rPr>
              <a:t>n</a:t>
            </a:r>
            <a:r>
              <a:rPr sz="1800" spc="-10" dirty="0">
                <a:solidFill>
                  <a:srgbClr val="3E3E3E"/>
                </a:solidFill>
                <a:latin typeface="Calibri"/>
                <a:cs typeface="Calibri"/>
              </a:rPr>
              <a:t>g</a:t>
            </a:r>
            <a:r>
              <a:rPr sz="1800" spc="15" dirty="0">
                <a:solidFill>
                  <a:srgbClr val="3E3E3E"/>
                </a:solidFill>
                <a:latin typeface="Calibri"/>
                <a:cs typeface="Calibri"/>
              </a:rPr>
              <a:t> </a:t>
            </a:r>
            <a:r>
              <a:rPr sz="1800" dirty="0">
                <a:solidFill>
                  <a:srgbClr val="3E3E3E"/>
                </a:solidFill>
                <a:latin typeface="Calibri"/>
                <a:cs typeface="Calibri"/>
              </a:rPr>
              <a:t>f</a:t>
            </a:r>
            <a:r>
              <a:rPr sz="1800" spc="-10" dirty="0">
                <a:solidFill>
                  <a:srgbClr val="3E3E3E"/>
                </a:solidFill>
                <a:latin typeface="Calibri"/>
                <a:cs typeface="Calibri"/>
              </a:rPr>
              <a:t>i</a:t>
            </a:r>
            <a:r>
              <a:rPr sz="1800" spc="-50" dirty="0">
                <a:solidFill>
                  <a:srgbClr val="3E3E3E"/>
                </a:solidFill>
                <a:latin typeface="Calibri"/>
                <a:cs typeface="Calibri"/>
              </a:rPr>
              <a:t>r</a:t>
            </a:r>
            <a:r>
              <a:rPr sz="1800" spc="-20" dirty="0">
                <a:solidFill>
                  <a:srgbClr val="3E3E3E"/>
                </a:solidFill>
                <a:latin typeface="Calibri"/>
                <a:cs typeface="Calibri"/>
              </a:rPr>
              <a:t>s</a:t>
            </a:r>
            <a:r>
              <a:rPr sz="1800" spc="-10" dirty="0">
                <a:solidFill>
                  <a:srgbClr val="3E3E3E"/>
                </a:solidFill>
                <a:latin typeface="Calibri"/>
                <a:cs typeface="Calibri"/>
              </a:rPr>
              <a:t>t</a:t>
            </a:r>
            <a:r>
              <a:rPr sz="1800" spc="10" dirty="0">
                <a:solidFill>
                  <a:srgbClr val="3E3E3E"/>
                </a:solidFill>
                <a:latin typeface="Calibri"/>
                <a:cs typeface="Calibri"/>
              </a:rPr>
              <a:t> </a:t>
            </a:r>
            <a:r>
              <a:rPr sz="1800" spc="-35" dirty="0">
                <a:solidFill>
                  <a:srgbClr val="3E3E3E"/>
                </a:solidFill>
                <a:latin typeface="Calibri"/>
                <a:cs typeface="Calibri"/>
              </a:rPr>
              <a:t>y</a:t>
            </a:r>
            <a:r>
              <a:rPr sz="1800" spc="-10" dirty="0">
                <a:solidFill>
                  <a:srgbClr val="3E3E3E"/>
                </a:solidFill>
                <a:latin typeface="Calibri"/>
                <a:cs typeface="Calibri"/>
              </a:rPr>
              <a:t>ear</a:t>
            </a:r>
            <a:r>
              <a:rPr sz="1800" spc="-5" dirty="0">
                <a:solidFill>
                  <a:srgbClr val="3E3E3E"/>
                </a:solidFill>
                <a:latin typeface="Calibri"/>
                <a:cs typeface="Calibri"/>
              </a:rPr>
              <a:t> o</a:t>
            </a:r>
            <a:r>
              <a:rPr sz="1800" dirty="0">
                <a:solidFill>
                  <a:srgbClr val="3E3E3E"/>
                </a:solidFill>
                <a:latin typeface="Calibri"/>
                <a:cs typeface="Calibri"/>
              </a:rPr>
              <a:t>f </a:t>
            </a:r>
            <a:r>
              <a:rPr sz="1800" spc="-5" dirty="0">
                <a:solidFill>
                  <a:srgbClr val="3E3E3E"/>
                </a:solidFill>
                <a:latin typeface="Calibri"/>
                <a:cs typeface="Calibri"/>
              </a:rPr>
              <a:t>l</a:t>
            </a:r>
            <a:r>
              <a:rPr sz="1800" spc="-10" dirty="0">
                <a:solidFill>
                  <a:srgbClr val="3E3E3E"/>
                </a:solidFill>
                <a:latin typeface="Calibri"/>
                <a:cs typeface="Calibri"/>
              </a:rPr>
              <a:t>i</a:t>
            </a:r>
            <a:r>
              <a:rPr sz="1800" spc="-50" dirty="0">
                <a:solidFill>
                  <a:srgbClr val="3E3E3E"/>
                </a:solidFill>
                <a:latin typeface="Calibri"/>
                <a:cs typeface="Calibri"/>
              </a:rPr>
              <a:t>f</a:t>
            </a:r>
            <a:r>
              <a:rPr sz="1800" spc="-10" dirty="0">
                <a:solidFill>
                  <a:srgbClr val="3E3E3E"/>
                </a:solidFill>
                <a:latin typeface="Calibri"/>
                <a:cs typeface="Calibri"/>
              </a:rPr>
              <a:t>e</a:t>
            </a:r>
            <a:r>
              <a:rPr sz="1800" spc="25" dirty="0">
                <a:solidFill>
                  <a:srgbClr val="3E3E3E"/>
                </a:solidFill>
                <a:latin typeface="Calibri"/>
                <a:cs typeface="Calibri"/>
              </a:rPr>
              <a:t> </a:t>
            </a:r>
            <a:r>
              <a:rPr sz="1800" dirty="0">
                <a:solidFill>
                  <a:srgbClr val="3E3E3E"/>
                </a:solidFill>
                <a:latin typeface="Calibri"/>
                <a:cs typeface="Calibri"/>
              </a:rPr>
              <a:t>–</a:t>
            </a:r>
            <a:r>
              <a:rPr sz="1800" spc="5" dirty="0">
                <a:solidFill>
                  <a:srgbClr val="3E3E3E"/>
                </a:solidFill>
                <a:latin typeface="Calibri"/>
                <a:cs typeface="Calibri"/>
              </a:rPr>
              <a:t> </a:t>
            </a:r>
            <a:r>
              <a:rPr sz="1800" spc="-5" dirty="0">
                <a:solidFill>
                  <a:srgbClr val="3E3E3E"/>
                </a:solidFill>
                <a:latin typeface="Calibri"/>
                <a:cs typeface="Calibri"/>
              </a:rPr>
              <a:t>i</a:t>
            </a:r>
            <a:r>
              <a:rPr sz="1800" dirty="0">
                <a:solidFill>
                  <a:srgbClr val="3E3E3E"/>
                </a:solidFill>
                <a:latin typeface="Calibri"/>
                <a:cs typeface="Calibri"/>
              </a:rPr>
              <a:t>n</a:t>
            </a:r>
            <a:r>
              <a:rPr sz="1800" spc="-20" dirty="0">
                <a:solidFill>
                  <a:srgbClr val="3E3E3E"/>
                </a:solidFill>
                <a:latin typeface="Calibri"/>
                <a:cs typeface="Calibri"/>
              </a:rPr>
              <a:t>c</a:t>
            </a:r>
            <a:r>
              <a:rPr sz="1800" spc="-5" dirty="0">
                <a:solidFill>
                  <a:srgbClr val="3E3E3E"/>
                </a:solidFill>
                <a:latin typeface="Calibri"/>
                <a:cs typeface="Calibri"/>
              </a:rPr>
              <a:t>l</a:t>
            </a:r>
            <a:r>
              <a:rPr sz="1800" dirty="0">
                <a:solidFill>
                  <a:srgbClr val="3E3E3E"/>
                </a:solidFill>
                <a:latin typeface="Calibri"/>
                <a:cs typeface="Calibri"/>
              </a:rPr>
              <a:t>ud</a:t>
            </a:r>
            <a:r>
              <a:rPr sz="1800" spc="-5" dirty="0">
                <a:solidFill>
                  <a:srgbClr val="3E3E3E"/>
                </a:solidFill>
                <a:latin typeface="Calibri"/>
                <a:cs typeface="Calibri"/>
              </a:rPr>
              <a:t>i</a:t>
            </a:r>
            <a:r>
              <a:rPr sz="1800" dirty="0">
                <a:solidFill>
                  <a:srgbClr val="3E3E3E"/>
                </a:solidFill>
                <a:latin typeface="Calibri"/>
                <a:cs typeface="Calibri"/>
              </a:rPr>
              <a:t>n</a:t>
            </a:r>
            <a:r>
              <a:rPr sz="1800" spc="-10" dirty="0">
                <a:solidFill>
                  <a:srgbClr val="3E3E3E"/>
                </a:solidFill>
                <a:latin typeface="Calibri"/>
                <a:cs typeface="Calibri"/>
              </a:rPr>
              <a:t>g</a:t>
            </a:r>
            <a:r>
              <a:rPr sz="1800" spc="25" dirty="0">
                <a:solidFill>
                  <a:srgbClr val="3E3E3E"/>
                </a:solidFill>
                <a:latin typeface="Calibri"/>
                <a:cs typeface="Calibri"/>
              </a:rPr>
              <a:t> </a:t>
            </a:r>
            <a:r>
              <a:rPr sz="1800" spc="-20" dirty="0">
                <a:solidFill>
                  <a:srgbClr val="3E3E3E"/>
                </a:solidFill>
                <a:latin typeface="Calibri"/>
                <a:cs typeface="Calibri"/>
              </a:rPr>
              <a:t>w</a:t>
            </a:r>
            <a:r>
              <a:rPr sz="1800" spc="-15" dirty="0">
                <a:solidFill>
                  <a:srgbClr val="3E3E3E"/>
                </a:solidFill>
                <a:latin typeface="Calibri"/>
                <a:cs typeface="Calibri"/>
              </a:rPr>
              <a:t>r</a:t>
            </a:r>
            <a:r>
              <a:rPr sz="1800" spc="-5" dirty="0">
                <a:solidFill>
                  <a:srgbClr val="3E3E3E"/>
                </a:solidFill>
                <a:latin typeface="Calibri"/>
                <a:cs typeface="Calibri"/>
              </a:rPr>
              <a:t>i</a:t>
            </a:r>
            <a:r>
              <a:rPr sz="1800" spc="-15" dirty="0">
                <a:solidFill>
                  <a:srgbClr val="3E3E3E"/>
                </a:solidFill>
                <a:latin typeface="Calibri"/>
                <a:cs typeface="Calibri"/>
              </a:rPr>
              <a:t>t</a:t>
            </a:r>
            <a:r>
              <a:rPr sz="1800" dirty="0">
                <a:solidFill>
                  <a:srgbClr val="3E3E3E"/>
                </a:solidFill>
                <a:latin typeface="Calibri"/>
                <a:cs typeface="Calibri"/>
              </a:rPr>
              <a:t>h</a:t>
            </a:r>
            <a:r>
              <a:rPr sz="1800" spc="-10" dirty="0">
                <a:solidFill>
                  <a:srgbClr val="3E3E3E"/>
                </a:solidFill>
                <a:latin typeface="Calibri"/>
                <a:cs typeface="Calibri"/>
              </a:rPr>
              <a:t>i</a:t>
            </a:r>
            <a:r>
              <a:rPr sz="1800" dirty="0">
                <a:solidFill>
                  <a:srgbClr val="3E3E3E"/>
                </a:solidFill>
                <a:latin typeface="Calibri"/>
                <a:cs typeface="Calibri"/>
              </a:rPr>
              <a:t>n</a:t>
            </a:r>
            <a:r>
              <a:rPr sz="1800" spc="-10" dirty="0">
                <a:solidFill>
                  <a:srgbClr val="3E3E3E"/>
                </a:solidFill>
                <a:latin typeface="Calibri"/>
                <a:cs typeface="Calibri"/>
              </a:rPr>
              <a:t>g</a:t>
            </a:r>
            <a:r>
              <a:rPr sz="1800" spc="25" dirty="0">
                <a:solidFill>
                  <a:srgbClr val="3E3E3E"/>
                </a:solidFill>
                <a:latin typeface="Calibri"/>
                <a:cs typeface="Calibri"/>
              </a:rPr>
              <a:t> </a:t>
            </a:r>
            <a:r>
              <a:rPr sz="1800" dirty="0">
                <a:solidFill>
                  <a:srgbClr val="3E3E3E"/>
                </a:solidFill>
                <a:latin typeface="Calibri"/>
                <a:cs typeface="Calibri"/>
              </a:rPr>
              <a:t>and</a:t>
            </a:r>
            <a:r>
              <a:rPr sz="1800" spc="15" dirty="0">
                <a:solidFill>
                  <a:srgbClr val="3E3E3E"/>
                </a:solidFill>
                <a:latin typeface="Calibri"/>
                <a:cs typeface="Calibri"/>
              </a:rPr>
              <a:t> </a:t>
            </a:r>
            <a:r>
              <a:rPr sz="1800" dirty="0">
                <a:solidFill>
                  <a:srgbClr val="3E3E3E"/>
                </a:solidFill>
                <a:latin typeface="Calibri"/>
                <a:cs typeface="Calibri"/>
              </a:rPr>
              <a:t>f</a:t>
            </a:r>
            <a:r>
              <a:rPr sz="1800" spc="-5" dirty="0">
                <a:solidFill>
                  <a:srgbClr val="3E3E3E"/>
                </a:solidFill>
                <a:latin typeface="Calibri"/>
                <a:cs typeface="Calibri"/>
              </a:rPr>
              <a:t>i</a:t>
            </a:r>
            <a:r>
              <a:rPr sz="1800" dirty="0">
                <a:solidFill>
                  <a:srgbClr val="3E3E3E"/>
                </a:solidFill>
                <a:latin typeface="Calibri"/>
                <a:cs typeface="Calibri"/>
              </a:rPr>
              <a:t>d</a:t>
            </a:r>
            <a:r>
              <a:rPr sz="1800" spc="-20" dirty="0">
                <a:solidFill>
                  <a:srgbClr val="3E3E3E"/>
                </a:solidFill>
                <a:latin typeface="Calibri"/>
                <a:cs typeface="Calibri"/>
              </a:rPr>
              <a:t>ge</a:t>
            </a:r>
            <a:r>
              <a:rPr sz="1800" spc="-15" dirty="0">
                <a:solidFill>
                  <a:srgbClr val="3E3E3E"/>
                </a:solidFill>
                <a:latin typeface="Calibri"/>
                <a:cs typeface="Calibri"/>
              </a:rPr>
              <a:t>t</a:t>
            </a:r>
            <a:r>
              <a:rPr sz="1800" spc="-10" dirty="0">
                <a:solidFill>
                  <a:srgbClr val="3E3E3E"/>
                </a:solidFill>
                <a:latin typeface="Calibri"/>
                <a:cs typeface="Calibri"/>
              </a:rPr>
              <a:t>y</a:t>
            </a:r>
            <a:r>
              <a:rPr sz="1800" dirty="0">
                <a:solidFill>
                  <a:srgbClr val="3E3E3E"/>
                </a:solidFill>
                <a:latin typeface="Calibri"/>
                <a:cs typeface="Calibri"/>
              </a:rPr>
              <a:t> m</a:t>
            </a:r>
            <a:r>
              <a:rPr sz="1800" spc="-15" dirty="0">
                <a:solidFill>
                  <a:srgbClr val="3E3E3E"/>
                </a:solidFill>
                <a:latin typeface="Calibri"/>
                <a:cs typeface="Calibri"/>
              </a:rPr>
              <a:t>o</a:t>
            </a:r>
            <a:r>
              <a:rPr sz="1800" spc="-20" dirty="0">
                <a:solidFill>
                  <a:srgbClr val="3E3E3E"/>
                </a:solidFill>
                <a:latin typeface="Calibri"/>
                <a:cs typeface="Calibri"/>
              </a:rPr>
              <a:t>v</a:t>
            </a:r>
            <a:r>
              <a:rPr sz="1800" spc="-15" dirty="0">
                <a:solidFill>
                  <a:srgbClr val="3E3E3E"/>
                </a:solidFill>
                <a:latin typeface="Calibri"/>
                <a:cs typeface="Calibri"/>
              </a:rPr>
              <a:t>eme</a:t>
            </a:r>
            <a:r>
              <a:rPr sz="1800" spc="-10" dirty="0">
                <a:solidFill>
                  <a:srgbClr val="3E3E3E"/>
                </a:solidFill>
                <a:latin typeface="Calibri"/>
                <a:cs typeface="Calibri"/>
              </a:rPr>
              <a:t>n</a:t>
            </a:r>
            <a:r>
              <a:rPr sz="1800" spc="-15" dirty="0">
                <a:solidFill>
                  <a:srgbClr val="3E3E3E"/>
                </a:solidFill>
                <a:latin typeface="Calibri"/>
                <a:cs typeface="Calibri"/>
              </a:rPr>
              <a:t>t</a:t>
            </a:r>
            <a:r>
              <a:rPr sz="1800" dirty="0">
                <a:solidFill>
                  <a:srgbClr val="3E3E3E"/>
                </a:solidFill>
                <a:latin typeface="Calibri"/>
                <a:cs typeface="Calibri"/>
              </a:rPr>
              <a:t>s</a:t>
            </a:r>
            <a:r>
              <a:rPr sz="1800" spc="-10" dirty="0">
                <a:solidFill>
                  <a:srgbClr val="3E3E3E"/>
                </a:solidFill>
                <a:latin typeface="Calibri"/>
                <a:cs typeface="Calibri"/>
              </a:rPr>
              <a:t> </a:t>
            </a:r>
            <a:r>
              <a:rPr sz="1800" spc="-15" baseline="25462" dirty="0">
                <a:solidFill>
                  <a:srgbClr val="3E3E3E"/>
                </a:solidFill>
                <a:latin typeface="Calibri"/>
                <a:cs typeface="Calibri"/>
              </a:rPr>
              <a:t>181</a:t>
            </a:r>
            <a:endParaRPr sz="1800" baseline="25462">
              <a:latin typeface="Calibri"/>
              <a:cs typeface="Calibri"/>
            </a:endParaRPr>
          </a:p>
          <a:p>
            <a:pPr marL="396240" indent="-182880">
              <a:lnSpc>
                <a:spcPct val="100000"/>
              </a:lnSpc>
              <a:spcBef>
                <a:spcPts val="380"/>
              </a:spcBef>
              <a:buClr>
                <a:srgbClr val="496F90"/>
              </a:buClr>
              <a:buFont typeface="Calibri"/>
              <a:buChar char="◦"/>
              <a:tabLst>
                <a:tab pos="396875" algn="l"/>
              </a:tabLst>
            </a:pPr>
            <a:r>
              <a:rPr sz="1800" spc="-5" dirty="0">
                <a:solidFill>
                  <a:srgbClr val="3E3E3E"/>
                </a:solidFill>
                <a:latin typeface="Calibri"/>
                <a:cs typeface="Calibri"/>
              </a:rPr>
              <a:t>I</a:t>
            </a:r>
            <a:r>
              <a:rPr sz="1800" dirty="0">
                <a:solidFill>
                  <a:srgbClr val="3E3E3E"/>
                </a:solidFill>
                <a:latin typeface="Calibri"/>
                <a:cs typeface="Calibri"/>
              </a:rPr>
              <a:t>n</a:t>
            </a:r>
            <a:r>
              <a:rPr sz="1800" spc="-20" dirty="0">
                <a:solidFill>
                  <a:srgbClr val="3E3E3E"/>
                </a:solidFill>
                <a:latin typeface="Calibri"/>
                <a:cs typeface="Calibri"/>
              </a:rPr>
              <a:t>c</a:t>
            </a:r>
            <a:r>
              <a:rPr sz="1800" spc="-40" dirty="0">
                <a:solidFill>
                  <a:srgbClr val="3E3E3E"/>
                </a:solidFill>
                <a:latin typeface="Calibri"/>
                <a:cs typeface="Calibri"/>
              </a:rPr>
              <a:t>r</a:t>
            </a:r>
            <a:r>
              <a:rPr sz="1800" spc="-10" dirty="0">
                <a:solidFill>
                  <a:srgbClr val="3E3E3E"/>
                </a:solidFill>
                <a:latin typeface="Calibri"/>
                <a:cs typeface="Calibri"/>
              </a:rPr>
              <a:t>e</a:t>
            </a:r>
            <a:r>
              <a:rPr sz="1800" dirty="0">
                <a:solidFill>
                  <a:srgbClr val="3E3E3E"/>
                </a:solidFill>
                <a:latin typeface="Calibri"/>
                <a:cs typeface="Calibri"/>
              </a:rPr>
              <a:t>as</a:t>
            </a:r>
            <a:r>
              <a:rPr sz="1800" spc="-10" dirty="0">
                <a:solidFill>
                  <a:srgbClr val="3E3E3E"/>
                </a:solidFill>
                <a:latin typeface="Calibri"/>
                <a:cs typeface="Calibri"/>
              </a:rPr>
              <a:t>e</a:t>
            </a:r>
            <a:r>
              <a:rPr sz="1800" dirty="0">
                <a:solidFill>
                  <a:srgbClr val="3E3E3E"/>
                </a:solidFill>
                <a:latin typeface="Calibri"/>
                <a:cs typeface="Calibri"/>
              </a:rPr>
              <a:t>d </a:t>
            </a:r>
            <a:r>
              <a:rPr sz="1800" spc="-5" dirty="0">
                <a:solidFill>
                  <a:srgbClr val="3E3E3E"/>
                </a:solidFill>
                <a:latin typeface="Calibri"/>
                <a:cs typeface="Calibri"/>
              </a:rPr>
              <a:t>o</a:t>
            </a:r>
            <a:r>
              <a:rPr sz="1800" spc="-10" dirty="0">
                <a:solidFill>
                  <a:srgbClr val="3E3E3E"/>
                </a:solidFill>
                <a:latin typeface="Calibri"/>
                <a:cs typeface="Calibri"/>
              </a:rPr>
              <a:t>cc</a:t>
            </a:r>
            <a:r>
              <a:rPr sz="1800" dirty="0">
                <a:solidFill>
                  <a:srgbClr val="3E3E3E"/>
                </a:solidFill>
                <a:latin typeface="Calibri"/>
                <a:cs typeface="Calibri"/>
              </a:rPr>
              <a:t>u</a:t>
            </a:r>
            <a:r>
              <a:rPr sz="1800" spc="-15" dirty="0">
                <a:solidFill>
                  <a:srgbClr val="3E3E3E"/>
                </a:solidFill>
                <a:latin typeface="Calibri"/>
                <a:cs typeface="Calibri"/>
              </a:rPr>
              <a:t>r</a:t>
            </a:r>
            <a:r>
              <a:rPr sz="1800" spc="-40" dirty="0">
                <a:solidFill>
                  <a:srgbClr val="3E3E3E"/>
                </a:solidFill>
                <a:latin typeface="Calibri"/>
                <a:cs typeface="Calibri"/>
              </a:rPr>
              <a:t>r</a:t>
            </a:r>
            <a:r>
              <a:rPr sz="1800" spc="-10" dirty="0">
                <a:solidFill>
                  <a:srgbClr val="3E3E3E"/>
                </a:solidFill>
                <a:latin typeface="Calibri"/>
                <a:cs typeface="Calibri"/>
              </a:rPr>
              <a:t>e</a:t>
            </a:r>
            <a:r>
              <a:rPr sz="1800" dirty="0">
                <a:solidFill>
                  <a:srgbClr val="3E3E3E"/>
                </a:solidFill>
                <a:latin typeface="Calibri"/>
                <a:cs typeface="Calibri"/>
              </a:rPr>
              <a:t>n</a:t>
            </a:r>
            <a:r>
              <a:rPr sz="1800" spc="-20" dirty="0">
                <a:solidFill>
                  <a:srgbClr val="3E3E3E"/>
                </a:solidFill>
                <a:latin typeface="Calibri"/>
                <a:cs typeface="Calibri"/>
              </a:rPr>
              <a:t>c</a:t>
            </a:r>
            <a:r>
              <a:rPr sz="1800" spc="-10" dirty="0">
                <a:solidFill>
                  <a:srgbClr val="3E3E3E"/>
                </a:solidFill>
                <a:latin typeface="Calibri"/>
                <a:cs typeface="Calibri"/>
              </a:rPr>
              <a:t>e</a:t>
            </a:r>
            <a:r>
              <a:rPr sz="1800" spc="40" dirty="0">
                <a:solidFill>
                  <a:srgbClr val="3E3E3E"/>
                </a:solidFill>
                <a:latin typeface="Calibri"/>
                <a:cs typeface="Calibri"/>
              </a:rPr>
              <a:t> </a:t>
            </a:r>
            <a:r>
              <a:rPr sz="1800" spc="-5" dirty="0">
                <a:solidFill>
                  <a:srgbClr val="3E3E3E"/>
                </a:solidFill>
                <a:latin typeface="Calibri"/>
                <a:cs typeface="Calibri"/>
              </a:rPr>
              <a:t>o</a:t>
            </a:r>
            <a:r>
              <a:rPr sz="1800" dirty="0">
                <a:solidFill>
                  <a:srgbClr val="3E3E3E"/>
                </a:solidFill>
                <a:latin typeface="Calibri"/>
                <a:cs typeface="Calibri"/>
              </a:rPr>
              <a:t>f </a:t>
            </a:r>
            <a:r>
              <a:rPr sz="1800" spc="-25" dirty="0">
                <a:solidFill>
                  <a:srgbClr val="3E3E3E"/>
                </a:solidFill>
                <a:latin typeface="Calibri"/>
                <a:cs typeface="Calibri"/>
              </a:rPr>
              <a:t>t</a:t>
            </a:r>
            <a:r>
              <a:rPr sz="1800" spc="-5" dirty="0">
                <a:solidFill>
                  <a:srgbClr val="3E3E3E"/>
                </a:solidFill>
                <a:latin typeface="Calibri"/>
                <a:cs typeface="Calibri"/>
              </a:rPr>
              <a:t>o</a:t>
            </a:r>
            <a:r>
              <a:rPr sz="1800" spc="-15" dirty="0">
                <a:solidFill>
                  <a:srgbClr val="3E3E3E"/>
                </a:solidFill>
                <a:latin typeface="Calibri"/>
                <a:cs typeface="Calibri"/>
              </a:rPr>
              <a:t>rt</a:t>
            </a:r>
            <a:r>
              <a:rPr sz="1800" spc="-5" dirty="0">
                <a:solidFill>
                  <a:srgbClr val="3E3E3E"/>
                </a:solidFill>
                <a:latin typeface="Calibri"/>
                <a:cs typeface="Calibri"/>
              </a:rPr>
              <a:t>i</a:t>
            </a:r>
            <a:r>
              <a:rPr sz="1800" spc="-30" dirty="0">
                <a:solidFill>
                  <a:srgbClr val="3E3E3E"/>
                </a:solidFill>
                <a:latin typeface="Calibri"/>
                <a:cs typeface="Calibri"/>
              </a:rPr>
              <a:t>c</a:t>
            </a:r>
            <a:r>
              <a:rPr sz="1800" spc="-5" dirty="0">
                <a:solidFill>
                  <a:srgbClr val="3E3E3E"/>
                </a:solidFill>
                <a:latin typeface="Calibri"/>
                <a:cs typeface="Calibri"/>
              </a:rPr>
              <a:t>o</a:t>
            </a:r>
            <a:r>
              <a:rPr sz="1800" spc="-10" dirty="0">
                <a:solidFill>
                  <a:srgbClr val="3E3E3E"/>
                </a:solidFill>
                <a:latin typeface="Calibri"/>
                <a:cs typeface="Calibri"/>
              </a:rPr>
              <a:t>l</a:t>
            </a:r>
            <a:r>
              <a:rPr sz="1800" spc="-5" dirty="0">
                <a:solidFill>
                  <a:srgbClr val="3E3E3E"/>
                </a:solidFill>
                <a:latin typeface="Calibri"/>
                <a:cs typeface="Calibri"/>
              </a:rPr>
              <a:t>li</a:t>
            </a:r>
            <a:r>
              <a:rPr sz="1800" dirty="0">
                <a:solidFill>
                  <a:srgbClr val="3E3E3E"/>
                </a:solidFill>
                <a:latin typeface="Calibri"/>
                <a:cs typeface="Calibri"/>
              </a:rPr>
              <a:t>s</a:t>
            </a:r>
            <a:r>
              <a:rPr sz="1800" spc="25" dirty="0">
                <a:solidFill>
                  <a:srgbClr val="3E3E3E"/>
                </a:solidFill>
                <a:latin typeface="Calibri"/>
                <a:cs typeface="Calibri"/>
              </a:rPr>
              <a:t> </a:t>
            </a:r>
            <a:r>
              <a:rPr sz="1800" spc="-15" baseline="25462" dirty="0">
                <a:solidFill>
                  <a:srgbClr val="3E3E3E"/>
                </a:solidFill>
                <a:latin typeface="Calibri"/>
                <a:cs typeface="Calibri"/>
              </a:rPr>
              <a:t>213</a:t>
            </a:r>
            <a:endParaRPr sz="1800" baseline="25462">
              <a:latin typeface="Calibri"/>
              <a:cs typeface="Calibri"/>
            </a:endParaRPr>
          </a:p>
          <a:p>
            <a:pPr marL="396240" indent="-182880">
              <a:lnSpc>
                <a:spcPct val="100000"/>
              </a:lnSpc>
              <a:spcBef>
                <a:spcPts val="384"/>
              </a:spcBef>
              <a:buClr>
                <a:srgbClr val="496F90"/>
              </a:buClr>
              <a:buFont typeface="Calibri"/>
              <a:buChar char="◦"/>
              <a:tabLst>
                <a:tab pos="396875" algn="l"/>
              </a:tabLst>
            </a:pPr>
            <a:r>
              <a:rPr sz="1800" spc="-10" dirty="0">
                <a:solidFill>
                  <a:srgbClr val="3E3E3E"/>
                </a:solidFill>
                <a:latin typeface="Calibri"/>
                <a:cs typeface="Calibri"/>
              </a:rPr>
              <a:t>H</a:t>
            </a:r>
            <a:r>
              <a:rPr sz="1800" spc="-5" dirty="0">
                <a:solidFill>
                  <a:srgbClr val="3E3E3E"/>
                </a:solidFill>
                <a:latin typeface="Calibri"/>
                <a:cs typeface="Calibri"/>
              </a:rPr>
              <a:t>i</a:t>
            </a:r>
            <a:r>
              <a:rPr sz="1800" spc="-10" dirty="0">
                <a:solidFill>
                  <a:srgbClr val="3E3E3E"/>
                </a:solidFill>
                <a:latin typeface="Calibri"/>
                <a:cs typeface="Calibri"/>
              </a:rPr>
              <a:t>g</a:t>
            </a:r>
            <a:r>
              <a:rPr sz="1800" dirty="0">
                <a:solidFill>
                  <a:srgbClr val="3E3E3E"/>
                </a:solidFill>
                <a:latin typeface="Calibri"/>
                <a:cs typeface="Calibri"/>
              </a:rPr>
              <a:t>h</a:t>
            </a:r>
            <a:r>
              <a:rPr sz="1800" spc="-10" dirty="0">
                <a:solidFill>
                  <a:srgbClr val="3E3E3E"/>
                </a:solidFill>
                <a:latin typeface="Calibri"/>
                <a:cs typeface="Calibri"/>
              </a:rPr>
              <a:t>er</a:t>
            </a:r>
            <a:r>
              <a:rPr sz="1800" spc="20" dirty="0">
                <a:solidFill>
                  <a:srgbClr val="3E3E3E"/>
                </a:solidFill>
                <a:latin typeface="Calibri"/>
                <a:cs typeface="Calibri"/>
              </a:rPr>
              <a:t> </a:t>
            </a:r>
            <a:r>
              <a:rPr sz="1800" spc="-5" dirty="0">
                <a:solidFill>
                  <a:srgbClr val="3E3E3E"/>
                </a:solidFill>
                <a:latin typeface="Calibri"/>
                <a:cs typeface="Calibri"/>
              </a:rPr>
              <a:t>i</a:t>
            </a:r>
            <a:r>
              <a:rPr sz="1800" dirty="0">
                <a:solidFill>
                  <a:srgbClr val="3E3E3E"/>
                </a:solidFill>
                <a:latin typeface="Calibri"/>
                <a:cs typeface="Calibri"/>
              </a:rPr>
              <a:t>n</a:t>
            </a:r>
            <a:r>
              <a:rPr sz="1800" spc="-10" dirty="0">
                <a:solidFill>
                  <a:srgbClr val="3E3E3E"/>
                </a:solidFill>
                <a:latin typeface="Calibri"/>
                <a:cs typeface="Calibri"/>
              </a:rPr>
              <a:t>c</a:t>
            </a:r>
            <a:r>
              <a:rPr sz="1800" spc="-5" dirty="0">
                <a:solidFill>
                  <a:srgbClr val="3E3E3E"/>
                </a:solidFill>
                <a:latin typeface="Calibri"/>
                <a:cs typeface="Calibri"/>
              </a:rPr>
              <a:t>i</a:t>
            </a:r>
            <a:r>
              <a:rPr sz="1800" dirty="0">
                <a:solidFill>
                  <a:srgbClr val="3E3E3E"/>
                </a:solidFill>
                <a:latin typeface="Calibri"/>
                <a:cs typeface="Calibri"/>
              </a:rPr>
              <a:t>d</a:t>
            </a:r>
            <a:r>
              <a:rPr sz="1800" spc="-10" dirty="0">
                <a:solidFill>
                  <a:srgbClr val="3E3E3E"/>
                </a:solidFill>
                <a:latin typeface="Calibri"/>
                <a:cs typeface="Calibri"/>
              </a:rPr>
              <a:t>e</a:t>
            </a:r>
            <a:r>
              <a:rPr sz="1800" dirty="0">
                <a:solidFill>
                  <a:srgbClr val="3E3E3E"/>
                </a:solidFill>
                <a:latin typeface="Calibri"/>
                <a:cs typeface="Calibri"/>
              </a:rPr>
              <a:t>n</a:t>
            </a:r>
            <a:r>
              <a:rPr sz="1800" spc="-20" dirty="0">
                <a:solidFill>
                  <a:srgbClr val="3E3E3E"/>
                </a:solidFill>
                <a:latin typeface="Calibri"/>
                <a:cs typeface="Calibri"/>
              </a:rPr>
              <a:t>c</a:t>
            </a:r>
            <a:r>
              <a:rPr sz="1800" spc="-10" dirty="0">
                <a:solidFill>
                  <a:srgbClr val="3E3E3E"/>
                </a:solidFill>
                <a:latin typeface="Calibri"/>
                <a:cs typeface="Calibri"/>
              </a:rPr>
              <a:t>e</a:t>
            </a:r>
            <a:r>
              <a:rPr sz="1800" spc="25" dirty="0">
                <a:solidFill>
                  <a:srgbClr val="3E3E3E"/>
                </a:solidFill>
                <a:latin typeface="Calibri"/>
                <a:cs typeface="Calibri"/>
              </a:rPr>
              <a:t> </a:t>
            </a:r>
            <a:r>
              <a:rPr sz="1800" spc="-5" dirty="0">
                <a:solidFill>
                  <a:srgbClr val="3E3E3E"/>
                </a:solidFill>
                <a:latin typeface="Calibri"/>
                <a:cs typeface="Calibri"/>
              </a:rPr>
              <a:t>o</a:t>
            </a:r>
            <a:r>
              <a:rPr sz="1800" dirty="0">
                <a:solidFill>
                  <a:srgbClr val="3E3E3E"/>
                </a:solidFill>
                <a:latin typeface="Calibri"/>
                <a:cs typeface="Calibri"/>
              </a:rPr>
              <a:t>f</a:t>
            </a:r>
            <a:r>
              <a:rPr sz="1800" spc="15" dirty="0">
                <a:solidFill>
                  <a:srgbClr val="3E3E3E"/>
                </a:solidFill>
                <a:latin typeface="Calibri"/>
                <a:cs typeface="Calibri"/>
              </a:rPr>
              <a:t> </a:t>
            </a:r>
            <a:r>
              <a:rPr sz="1800" spc="-10" dirty="0">
                <a:solidFill>
                  <a:srgbClr val="3E3E3E"/>
                </a:solidFill>
                <a:latin typeface="Calibri"/>
                <a:cs typeface="Calibri"/>
              </a:rPr>
              <a:t>a</a:t>
            </a:r>
            <a:r>
              <a:rPr sz="1800" spc="-15" dirty="0">
                <a:solidFill>
                  <a:srgbClr val="3E3E3E"/>
                </a:solidFill>
                <a:latin typeface="Calibri"/>
                <a:cs typeface="Calibri"/>
              </a:rPr>
              <a:t>t</a:t>
            </a:r>
            <a:r>
              <a:rPr sz="1800" spc="-10" dirty="0">
                <a:solidFill>
                  <a:srgbClr val="3E3E3E"/>
                </a:solidFill>
                <a:latin typeface="Calibri"/>
                <a:cs typeface="Calibri"/>
              </a:rPr>
              <a:t>y</a:t>
            </a:r>
            <a:r>
              <a:rPr sz="1800" dirty="0">
                <a:solidFill>
                  <a:srgbClr val="3E3E3E"/>
                </a:solidFill>
                <a:latin typeface="Calibri"/>
                <a:cs typeface="Calibri"/>
              </a:rPr>
              <a:t>p</a:t>
            </a:r>
            <a:r>
              <a:rPr sz="1800" spc="-5" dirty="0">
                <a:solidFill>
                  <a:srgbClr val="3E3E3E"/>
                </a:solidFill>
                <a:latin typeface="Calibri"/>
                <a:cs typeface="Calibri"/>
              </a:rPr>
              <a:t>i</a:t>
            </a:r>
            <a:r>
              <a:rPr sz="1800" spc="-30" dirty="0">
                <a:solidFill>
                  <a:srgbClr val="3E3E3E"/>
                </a:solidFill>
                <a:latin typeface="Calibri"/>
                <a:cs typeface="Calibri"/>
              </a:rPr>
              <a:t>c</a:t>
            </a:r>
            <a:r>
              <a:rPr sz="1800" dirty="0">
                <a:solidFill>
                  <a:srgbClr val="3E3E3E"/>
                </a:solidFill>
                <a:latin typeface="Calibri"/>
                <a:cs typeface="Calibri"/>
              </a:rPr>
              <a:t>al</a:t>
            </a:r>
            <a:r>
              <a:rPr sz="1800" spc="-5" dirty="0">
                <a:solidFill>
                  <a:srgbClr val="3E3E3E"/>
                </a:solidFill>
                <a:latin typeface="Calibri"/>
                <a:cs typeface="Calibri"/>
              </a:rPr>
              <a:t> </a:t>
            </a:r>
            <a:r>
              <a:rPr sz="1800" dirty="0">
                <a:solidFill>
                  <a:srgbClr val="3E3E3E"/>
                </a:solidFill>
                <a:latin typeface="Calibri"/>
                <a:cs typeface="Calibri"/>
              </a:rPr>
              <a:t>n</a:t>
            </a:r>
            <a:r>
              <a:rPr sz="1800" spc="-10" dirty="0">
                <a:solidFill>
                  <a:srgbClr val="3E3E3E"/>
                </a:solidFill>
                <a:latin typeface="Calibri"/>
                <a:cs typeface="Calibri"/>
              </a:rPr>
              <a:t>e</a:t>
            </a:r>
            <a:r>
              <a:rPr sz="1800" dirty="0">
                <a:solidFill>
                  <a:srgbClr val="3E3E3E"/>
                </a:solidFill>
                <a:latin typeface="Calibri"/>
                <a:cs typeface="Calibri"/>
              </a:rPr>
              <a:t>u</a:t>
            </a:r>
            <a:r>
              <a:rPr sz="1800" spc="-40" dirty="0">
                <a:solidFill>
                  <a:srgbClr val="3E3E3E"/>
                </a:solidFill>
                <a:latin typeface="Calibri"/>
                <a:cs typeface="Calibri"/>
              </a:rPr>
              <a:t>r</a:t>
            </a:r>
            <a:r>
              <a:rPr sz="1800" spc="-5" dirty="0">
                <a:solidFill>
                  <a:srgbClr val="3E3E3E"/>
                </a:solidFill>
                <a:latin typeface="Calibri"/>
                <a:cs typeface="Calibri"/>
              </a:rPr>
              <a:t>olo</a:t>
            </a:r>
            <a:r>
              <a:rPr sz="1800" spc="-10" dirty="0">
                <a:solidFill>
                  <a:srgbClr val="3E3E3E"/>
                </a:solidFill>
                <a:latin typeface="Calibri"/>
                <a:cs typeface="Calibri"/>
              </a:rPr>
              <a:t>gic</a:t>
            </a:r>
            <a:r>
              <a:rPr sz="1800" spc="20" dirty="0">
                <a:solidFill>
                  <a:srgbClr val="3E3E3E"/>
                </a:solidFill>
                <a:latin typeface="Calibri"/>
                <a:cs typeface="Calibri"/>
              </a:rPr>
              <a:t> </a:t>
            </a:r>
            <a:r>
              <a:rPr sz="1800" spc="-30" dirty="0">
                <a:solidFill>
                  <a:srgbClr val="3E3E3E"/>
                </a:solidFill>
                <a:latin typeface="Calibri"/>
                <a:cs typeface="Calibri"/>
              </a:rPr>
              <a:t>e</a:t>
            </a:r>
            <a:r>
              <a:rPr sz="1800" spc="-40" dirty="0">
                <a:solidFill>
                  <a:srgbClr val="3E3E3E"/>
                </a:solidFill>
                <a:latin typeface="Calibri"/>
                <a:cs typeface="Calibri"/>
              </a:rPr>
              <a:t>x</a:t>
            </a:r>
            <a:r>
              <a:rPr sz="1800" dirty="0">
                <a:solidFill>
                  <a:srgbClr val="3E3E3E"/>
                </a:solidFill>
                <a:latin typeface="Calibri"/>
                <a:cs typeface="Calibri"/>
              </a:rPr>
              <a:t>a</a:t>
            </a:r>
            <a:r>
              <a:rPr sz="1800" spc="-15" dirty="0">
                <a:solidFill>
                  <a:srgbClr val="3E3E3E"/>
                </a:solidFill>
                <a:latin typeface="Calibri"/>
                <a:cs typeface="Calibri"/>
              </a:rPr>
              <a:t>m</a:t>
            </a:r>
            <a:r>
              <a:rPr sz="1800" spc="-10" dirty="0">
                <a:solidFill>
                  <a:srgbClr val="3E3E3E"/>
                </a:solidFill>
                <a:latin typeface="Calibri"/>
                <a:cs typeface="Calibri"/>
              </a:rPr>
              <a:t>i</a:t>
            </a:r>
            <a:r>
              <a:rPr sz="1800" dirty="0">
                <a:solidFill>
                  <a:srgbClr val="3E3E3E"/>
                </a:solidFill>
                <a:latin typeface="Calibri"/>
                <a:cs typeface="Calibri"/>
              </a:rPr>
              <a:t>n</a:t>
            </a:r>
            <a:r>
              <a:rPr sz="1800" spc="-10" dirty="0">
                <a:solidFill>
                  <a:srgbClr val="3E3E3E"/>
                </a:solidFill>
                <a:latin typeface="Calibri"/>
                <a:cs typeface="Calibri"/>
              </a:rPr>
              <a:t>a</a:t>
            </a:r>
            <a:r>
              <a:rPr sz="1800" spc="-15" dirty="0">
                <a:solidFill>
                  <a:srgbClr val="3E3E3E"/>
                </a:solidFill>
                <a:latin typeface="Calibri"/>
                <a:cs typeface="Calibri"/>
              </a:rPr>
              <a:t>t</a:t>
            </a:r>
            <a:r>
              <a:rPr sz="1800" spc="-5" dirty="0">
                <a:solidFill>
                  <a:srgbClr val="3E3E3E"/>
                </a:solidFill>
                <a:latin typeface="Calibri"/>
                <a:cs typeface="Calibri"/>
              </a:rPr>
              <a:t>io</a:t>
            </a:r>
            <a:r>
              <a:rPr sz="1800" dirty="0">
                <a:solidFill>
                  <a:srgbClr val="3E3E3E"/>
                </a:solidFill>
                <a:latin typeface="Calibri"/>
                <a:cs typeface="Calibri"/>
              </a:rPr>
              <a:t>ns </a:t>
            </a:r>
            <a:r>
              <a:rPr sz="1800" spc="-15" baseline="25462" dirty="0">
                <a:solidFill>
                  <a:srgbClr val="3E3E3E"/>
                </a:solidFill>
                <a:latin typeface="Calibri"/>
                <a:cs typeface="Calibri"/>
              </a:rPr>
              <a:t>177</a:t>
            </a:r>
            <a:endParaRPr sz="1800" baseline="25462">
              <a:latin typeface="Calibri"/>
              <a:cs typeface="Calibri"/>
            </a:endParaRPr>
          </a:p>
          <a:p>
            <a:pPr>
              <a:lnSpc>
                <a:spcPct val="100000"/>
              </a:lnSpc>
            </a:pPr>
            <a:endParaRPr sz="1900">
              <a:latin typeface="Times New Roman"/>
              <a:cs typeface="Times New Roman"/>
            </a:endParaRPr>
          </a:p>
          <a:p>
            <a:pPr>
              <a:lnSpc>
                <a:spcPct val="100000"/>
              </a:lnSpc>
              <a:spcBef>
                <a:spcPts val="10"/>
              </a:spcBef>
            </a:pPr>
            <a:endParaRPr sz="1900">
              <a:latin typeface="Times New Roman"/>
              <a:cs typeface="Times New Roman"/>
            </a:endParaRPr>
          </a:p>
          <a:p>
            <a:pPr marL="12700" marR="5080">
              <a:lnSpc>
                <a:spcPts val="2160"/>
              </a:lnSpc>
            </a:pPr>
            <a:r>
              <a:rPr sz="2000" spc="-25" dirty="0">
                <a:solidFill>
                  <a:srgbClr val="3E3E3E"/>
                </a:solidFill>
                <a:latin typeface="Calibri"/>
                <a:cs typeface="Calibri"/>
              </a:rPr>
              <a:t>F</a:t>
            </a:r>
            <a:r>
              <a:rPr sz="2000" spc="-5" dirty="0">
                <a:solidFill>
                  <a:srgbClr val="3E3E3E"/>
                </a:solidFill>
                <a:latin typeface="Calibri"/>
                <a:cs typeface="Calibri"/>
              </a:rPr>
              <a:t>o</a:t>
            </a:r>
            <a:r>
              <a:rPr sz="2000" dirty="0">
                <a:solidFill>
                  <a:srgbClr val="3E3E3E"/>
                </a:solidFill>
                <a:latin typeface="Calibri"/>
                <a:cs typeface="Calibri"/>
              </a:rPr>
              <a:t>r</a:t>
            </a:r>
            <a:r>
              <a:rPr sz="2000" spc="-15" dirty="0">
                <a:solidFill>
                  <a:srgbClr val="3E3E3E"/>
                </a:solidFill>
                <a:latin typeface="Calibri"/>
                <a:cs typeface="Calibri"/>
              </a:rPr>
              <a:t> </a:t>
            </a:r>
            <a:r>
              <a:rPr sz="2000" spc="-5" dirty="0">
                <a:solidFill>
                  <a:srgbClr val="3E3E3E"/>
                </a:solidFill>
                <a:latin typeface="Calibri"/>
                <a:cs typeface="Calibri"/>
              </a:rPr>
              <a:t>i</a:t>
            </a:r>
            <a:r>
              <a:rPr sz="2000" spc="-10" dirty="0">
                <a:solidFill>
                  <a:srgbClr val="3E3E3E"/>
                </a:solidFill>
                <a:latin typeface="Calibri"/>
                <a:cs typeface="Calibri"/>
              </a:rPr>
              <a:t>n</a:t>
            </a:r>
            <a:r>
              <a:rPr sz="2000" spc="-40" dirty="0">
                <a:solidFill>
                  <a:srgbClr val="3E3E3E"/>
                </a:solidFill>
                <a:latin typeface="Calibri"/>
                <a:cs typeface="Calibri"/>
              </a:rPr>
              <a:t>f</a:t>
            </a:r>
            <a:r>
              <a:rPr sz="2000" dirty="0">
                <a:solidFill>
                  <a:srgbClr val="3E3E3E"/>
                </a:solidFill>
                <a:latin typeface="Calibri"/>
                <a:cs typeface="Calibri"/>
              </a:rPr>
              <a:t>a</a:t>
            </a:r>
            <a:r>
              <a:rPr sz="2000" spc="-25" dirty="0">
                <a:solidFill>
                  <a:srgbClr val="3E3E3E"/>
                </a:solidFill>
                <a:latin typeface="Calibri"/>
                <a:cs typeface="Calibri"/>
              </a:rPr>
              <a:t>n</a:t>
            </a:r>
            <a:r>
              <a:rPr sz="2000" dirty="0">
                <a:solidFill>
                  <a:srgbClr val="3E3E3E"/>
                </a:solidFill>
                <a:latin typeface="Calibri"/>
                <a:cs typeface="Calibri"/>
              </a:rPr>
              <a:t>ts</a:t>
            </a:r>
            <a:r>
              <a:rPr sz="2000" spc="10" dirty="0">
                <a:solidFill>
                  <a:srgbClr val="3E3E3E"/>
                </a:solidFill>
                <a:latin typeface="Calibri"/>
                <a:cs typeface="Calibri"/>
              </a:rPr>
              <a:t> </a:t>
            </a:r>
            <a:r>
              <a:rPr sz="2000" spc="-5" dirty="0">
                <a:solidFill>
                  <a:srgbClr val="3E3E3E"/>
                </a:solidFill>
                <a:latin typeface="Calibri"/>
                <a:cs typeface="Calibri"/>
              </a:rPr>
              <a:t>i</a:t>
            </a:r>
            <a:r>
              <a:rPr sz="2000" dirty="0">
                <a:solidFill>
                  <a:srgbClr val="3E3E3E"/>
                </a:solidFill>
                <a:latin typeface="Calibri"/>
                <a:cs typeface="Calibri"/>
              </a:rPr>
              <a:t>n</a:t>
            </a:r>
            <a:r>
              <a:rPr sz="2000" spc="-5" dirty="0">
                <a:solidFill>
                  <a:srgbClr val="3E3E3E"/>
                </a:solidFill>
                <a:latin typeface="Calibri"/>
                <a:cs typeface="Calibri"/>
              </a:rPr>
              <a:t> </a:t>
            </a:r>
            <a:r>
              <a:rPr sz="2000" dirty="0">
                <a:solidFill>
                  <a:srgbClr val="3E3E3E"/>
                </a:solidFill>
                <a:latin typeface="Calibri"/>
                <a:cs typeface="Calibri"/>
              </a:rPr>
              <a:t>the </a:t>
            </a:r>
            <a:r>
              <a:rPr sz="2000" spc="-5" dirty="0">
                <a:solidFill>
                  <a:srgbClr val="3E3E3E"/>
                </a:solidFill>
                <a:latin typeface="Calibri"/>
                <a:cs typeface="Calibri"/>
              </a:rPr>
              <a:t>wi</a:t>
            </a:r>
            <a:r>
              <a:rPr sz="2000" dirty="0">
                <a:solidFill>
                  <a:srgbClr val="3E3E3E"/>
                </a:solidFill>
                <a:latin typeface="Calibri"/>
                <a:cs typeface="Calibri"/>
              </a:rPr>
              <a:t>thd</a:t>
            </a:r>
            <a:r>
              <a:rPr sz="2000" spc="-40" dirty="0">
                <a:solidFill>
                  <a:srgbClr val="3E3E3E"/>
                </a:solidFill>
                <a:latin typeface="Calibri"/>
                <a:cs typeface="Calibri"/>
              </a:rPr>
              <a:t>r</a:t>
            </a:r>
            <a:r>
              <a:rPr sz="2000" spc="-15" dirty="0">
                <a:solidFill>
                  <a:srgbClr val="3E3E3E"/>
                </a:solidFill>
                <a:latin typeface="Calibri"/>
                <a:cs typeface="Calibri"/>
              </a:rPr>
              <a:t>a</a:t>
            </a:r>
            <a:r>
              <a:rPr sz="2000" spc="-30" dirty="0">
                <a:solidFill>
                  <a:srgbClr val="3E3E3E"/>
                </a:solidFill>
                <a:latin typeface="Calibri"/>
                <a:cs typeface="Calibri"/>
              </a:rPr>
              <a:t>w</a:t>
            </a:r>
            <a:r>
              <a:rPr sz="2000" dirty="0">
                <a:solidFill>
                  <a:srgbClr val="3E3E3E"/>
                </a:solidFill>
                <a:latin typeface="Calibri"/>
                <a:cs typeface="Calibri"/>
              </a:rPr>
              <a:t>al</a:t>
            </a:r>
            <a:r>
              <a:rPr sz="2000" spc="-15" dirty="0">
                <a:solidFill>
                  <a:srgbClr val="3E3E3E"/>
                </a:solidFill>
                <a:latin typeface="Calibri"/>
                <a:cs typeface="Calibri"/>
              </a:rPr>
              <a:t> </a:t>
            </a:r>
            <a:r>
              <a:rPr sz="2000" dirty="0">
                <a:solidFill>
                  <a:srgbClr val="3E3E3E"/>
                </a:solidFill>
                <a:latin typeface="Calibri"/>
                <a:cs typeface="Calibri"/>
              </a:rPr>
              <a:t>p</a:t>
            </a:r>
            <a:r>
              <a:rPr sz="2000" spc="-40" dirty="0">
                <a:solidFill>
                  <a:srgbClr val="3E3E3E"/>
                </a:solidFill>
                <a:latin typeface="Calibri"/>
                <a:cs typeface="Calibri"/>
              </a:rPr>
              <a:t>r</a:t>
            </a:r>
            <a:r>
              <a:rPr sz="2000" spc="-5" dirty="0">
                <a:solidFill>
                  <a:srgbClr val="3E3E3E"/>
                </a:solidFill>
                <a:latin typeface="Calibri"/>
                <a:cs typeface="Calibri"/>
              </a:rPr>
              <a:t>o</a:t>
            </a:r>
            <a:r>
              <a:rPr sz="2000" dirty="0">
                <a:solidFill>
                  <a:srgbClr val="3E3E3E"/>
                </a:solidFill>
                <a:latin typeface="Calibri"/>
                <a:cs typeface="Calibri"/>
              </a:rPr>
              <a:t>c</a:t>
            </a:r>
            <a:r>
              <a:rPr sz="2000" spc="-5" dirty="0">
                <a:solidFill>
                  <a:srgbClr val="3E3E3E"/>
                </a:solidFill>
                <a:latin typeface="Calibri"/>
                <a:cs typeface="Calibri"/>
              </a:rPr>
              <a:t>ess</a:t>
            </a:r>
            <a:r>
              <a:rPr sz="2000" dirty="0">
                <a:solidFill>
                  <a:srgbClr val="3E3E3E"/>
                </a:solidFill>
                <a:latin typeface="Calibri"/>
                <a:cs typeface="Calibri"/>
              </a:rPr>
              <a:t>,</a:t>
            </a:r>
            <a:r>
              <a:rPr sz="2000" spc="20" dirty="0">
                <a:solidFill>
                  <a:srgbClr val="3E3E3E"/>
                </a:solidFill>
                <a:latin typeface="Calibri"/>
                <a:cs typeface="Calibri"/>
              </a:rPr>
              <a:t> </a:t>
            </a:r>
            <a:r>
              <a:rPr sz="2000" spc="-35" dirty="0">
                <a:solidFill>
                  <a:srgbClr val="3E3E3E"/>
                </a:solidFill>
                <a:latin typeface="Calibri"/>
                <a:cs typeface="Calibri"/>
              </a:rPr>
              <a:t>h</a:t>
            </a:r>
            <a:r>
              <a:rPr sz="2000" dirty="0">
                <a:solidFill>
                  <a:srgbClr val="3E3E3E"/>
                </a:solidFill>
                <a:latin typeface="Calibri"/>
                <a:cs typeface="Calibri"/>
              </a:rPr>
              <a:t>yp</a:t>
            </a:r>
            <a:r>
              <a:rPr sz="2000" spc="-5" dirty="0">
                <a:solidFill>
                  <a:srgbClr val="3E3E3E"/>
                </a:solidFill>
                <a:latin typeface="Calibri"/>
                <a:cs typeface="Calibri"/>
              </a:rPr>
              <a:t>er</a:t>
            </a:r>
            <a:r>
              <a:rPr sz="2000" spc="-25" dirty="0">
                <a:solidFill>
                  <a:srgbClr val="3E3E3E"/>
                </a:solidFill>
                <a:latin typeface="Calibri"/>
                <a:cs typeface="Calibri"/>
              </a:rPr>
              <a:t>t</a:t>
            </a:r>
            <a:r>
              <a:rPr sz="2000" spc="-5" dirty="0">
                <a:solidFill>
                  <a:srgbClr val="3E3E3E"/>
                </a:solidFill>
                <a:latin typeface="Calibri"/>
                <a:cs typeface="Calibri"/>
              </a:rPr>
              <a:t>o</a:t>
            </a:r>
            <a:r>
              <a:rPr sz="2000" dirty="0">
                <a:solidFill>
                  <a:srgbClr val="3E3E3E"/>
                </a:solidFill>
                <a:latin typeface="Calibri"/>
                <a:cs typeface="Calibri"/>
              </a:rPr>
              <a:t>n</a:t>
            </a:r>
            <a:r>
              <a:rPr sz="2000" spc="-5" dirty="0">
                <a:solidFill>
                  <a:srgbClr val="3E3E3E"/>
                </a:solidFill>
                <a:latin typeface="Calibri"/>
                <a:cs typeface="Calibri"/>
              </a:rPr>
              <a:t>i</a:t>
            </a:r>
            <a:r>
              <a:rPr sz="2000" dirty="0">
                <a:solidFill>
                  <a:srgbClr val="3E3E3E"/>
                </a:solidFill>
                <a:latin typeface="Calibri"/>
                <a:cs typeface="Calibri"/>
              </a:rPr>
              <a:t>a</a:t>
            </a:r>
            <a:r>
              <a:rPr sz="2000" spc="-20" dirty="0">
                <a:solidFill>
                  <a:srgbClr val="3E3E3E"/>
                </a:solidFill>
                <a:latin typeface="Calibri"/>
                <a:cs typeface="Calibri"/>
              </a:rPr>
              <a:t> </a:t>
            </a:r>
            <a:r>
              <a:rPr sz="2000" spc="-10" dirty="0">
                <a:solidFill>
                  <a:srgbClr val="3E3E3E"/>
                </a:solidFill>
                <a:latin typeface="Calibri"/>
                <a:cs typeface="Calibri"/>
              </a:rPr>
              <a:t>c</a:t>
            </a:r>
            <a:r>
              <a:rPr sz="2000" dirty="0">
                <a:solidFill>
                  <a:srgbClr val="3E3E3E"/>
                </a:solidFill>
                <a:latin typeface="Calibri"/>
                <a:cs typeface="Calibri"/>
              </a:rPr>
              <a:t>an</a:t>
            </a:r>
            <a:r>
              <a:rPr sz="2000" spc="-5" dirty="0">
                <a:solidFill>
                  <a:srgbClr val="3E3E3E"/>
                </a:solidFill>
                <a:latin typeface="Calibri"/>
                <a:cs typeface="Calibri"/>
              </a:rPr>
              <a:t> le</a:t>
            </a:r>
            <a:r>
              <a:rPr sz="2000" dirty="0">
                <a:solidFill>
                  <a:srgbClr val="3E3E3E"/>
                </a:solidFill>
                <a:latin typeface="Calibri"/>
                <a:cs typeface="Calibri"/>
              </a:rPr>
              <a:t>ad</a:t>
            </a:r>
            <a:r>
              <a:rPr sz="2000" spc="5" dirty="0">
                <a:solidFill>
                  <a:srgbClr val="3E3E3E"/>
                </a:solidFill>
                <a:latin typeface="Calibri"/>
                <a:cs typeface="Calibri"/>
              </a:rPr>
              <a:t> </a:t>
            </a:r>
            <a:r>
              <a:rPr sz="2000" spc="-25" dirty="0">
                <a:solidFill>
                  <a:srgbClr val="3E3E3E"/>
                </a:solidFill>
                <a:latin typeface="Calibri"/>
                <a:cs typeface="Calibri"/>
              </a:rPr>
              <a:t>t</a:t>
            </a:r>
            <a:r>
              <a:rPr sz="2000" dirty="0">
                <a:solidFill>
                  <a:srgbClr val="3E3E3E"/>
                </a:solidFill>
                <a:latin typeface="Calibri"/>
                <a:cs typeface="Calibri"/>
              </a:rPr>
              <a:t>o</a:t>
            </a:r>
            <a:r>
              <a:rPr sz="2000" spc="-10" dirty="0">
                <a:solidFill>
                  <a:srgbClr val="3E3E3E"/>
                </a:solidFill>
                <a:latin typeface="Calibri"/>
                <a:cs typeface="Calibri"/>
              </a:rPr>
              <a:t> </a:t>
            </a:r>
            <a:r>
              <a:rPr sz="2000" spc="-40" dirty="0">
                <a:solidFill>
                  <a:srgbClr val="3E3E3E"/>
                </a:solidFill>
                <a:latin typeface="Calibri"/>
                <a:cs typeface="Calibri"/>
              </a:rPr>
              <a:t>ex</a:t>
            </a:r>
            <a:r>
              <a:rPr sz="2000" dirty="0">
                <a:solidFill>
                  <a:srgbClr val="3E3E3E"/>
                </a:solidFill>
                <a:latin typeface="Calibri"/>
                <a:cs typeface="Calibri"/>
              </a:rPr>
              <a:t>a</a:t>
            </a:r>
            <a:r>
              <a:rPr sz="2000" spc="25" dirty="0">
                <a:solidFill>
                  <a:srgbClr val="3E3E3E"/>
                </a:solidFill>
                <a:latin typeface="Calibri"/>
                <a:cs typeface="Calibri"/>
              </a:rPr>
              <a:t>g</a:t>
            </a:r>
            <a:r>
              <a:rPr sz="2000" spc="-10" dirty="0">
                <a:solidFill>
                  <a:srgbClr val="3E3E3E"/>
                </a:solidFill>
                <a:latin typeface="Calibri"/>
                <a:cs typeface="Calibri"/>
              </a:rPr>
              <a:t>g</a:t>
            </a:r>
            <a:r>
              <a:rPr sz="2000" spc="-5" dirty="0">
                <a:solidFill>
                  <a:srgbClr val="3E3E3E"/>
                </a:solidFill>
                <a:latin typeface="Calibri"/>
                <a:cs typeface="Calibri"/>
              </a:rPr>
              <a:t>e</a:t>
            </a:r>
            <a:r>
              <a:rPr sz="2000" spc="-40" dirty="0">
                <a:solidFill>
                  <a:srgbClr val="3E3E3E"/>
                </a:solidFill>
                <a:latin typeface="Calibri"/>
                <a:cs typeface="Calibri"/>
              </a:rPr>
              <a:t>r</a:t>
            </a:r>
            <a:r>
              <a:rPr sz="2000" spc="-25" dirty="0">
                <a:solidFill>
                  <a:srgbClr val="3E3E3E"/>
                </a:solidFill>
                <a:latin typeface="Calibri"/>
                <a:cs typeface="Calibri"/>
              </a:rPr>
              <a:t>at</a:t>
            </a:r>
            <a:r>
              <a:rPr sz="2000" spc="-5" dirty="0">
                <a:solidFill>
                  <a:srgbClr val="3E3E3E"/>
                </a:solidFill>
                <a:latin typeface="Calibri"/>
                <a:cs typeface="Calibri"/>
              </a:rPr>
              <a:t>e</a:t>
            </a:r>
            <a:r>
              <a:rPr sz="2000" dirty="0">
                <a:solidFill>
                  <a:srgbClr val="3E3E3E"/>
                </a:solidFill>
                <a:latin typeface="Calibri"/>
                <a:cs typeface="Calibri"/>
              </a:rPr>
              <a:t>d</a:t>
            </a:r>
            <a:r>
              <a:rPr sz="2000" spc="-5" dirty="0">
                <a:solidFill>
                  <a:srgbClr val="3E3E3E"/>
                </a:solidFill>
                <a:latin typeface="Calibri"/>
                <a:cs typeface="Calibri"/>
              </a:rPr>
              <a:t> </a:t>
            </a:r>
            <a:r>
              <a:rPr sz="2000" dirty="0">
                <a:solidFill>
                  <a:srgbClr val="3E3E3E"/>
                </a:solidFill>
                <a:latin typeface="Calibri"/>
                <a:cs typeface="Calibri"/>
              </a:rPr>
              <a:t>back</a:t>
            </a:r>
            <a:r>
              <a:rPr sz="2000" spc="5" dirty="0">
                <a:solidFill>
                  <a:srgbClr val="3E3E3E"/>
                </a:solidFill>
                <a:latin typeface="Calibri"/>
                <a:cs typeface="Calibri"/>
              </a:rPr>
              <a:t> </a:t>
            </a:r>
            <a:r>
              <a:rPr sz="2000" dirty="0">
                <a:solidFill>
                  <a:srgbClr val="3E3E3E"/>
                </a:solidFill>
                <a:latin typeface="Calibri"/>
                <a:cs typeface="Calibri"/>
              </a:rPr>
              <a:t>a</a:t>
            </a:r>
            <a:r>
              <a:rPr sz="2000" spc="-30" dirty="0">
                <a:solidFill>
                  <a:srgbClr val="3E3E3E"/>
                </a:solidFill>
                <a:latin typeface="Calibri"/>
                <a:cs typeface="Calibri"/>
              </a:rPr>
              <a:t>r</a:t>
            </a:r>
            <a:r>
              <a:rPr sz="2000" dirty="0">
                <a:solidFill>
                  <a:srgbClr val="3E3E3E"/>
                </a:solidFill>
                <a:latin typeface="Calibri"/>
                <a:cs typeface="Calibri"/>
              </a:rPr>
              <a:t>ch</a:t>
            </a:r>
            <a:r>
              <a:rPr sz="2000" spc="-5" dirty="0">
                <a:solidFill>
                  <a:srgbClr val="3E3E3E"/>
                </a:solidFill>
                <a:latin typeface="Calibri"/>
                <a:cs typeface="Calibri"/>
              </a:rPr>
              <a:t>i</a:t>
            </a:r>
            <a:r>
              <a:rPr sz="2000" dirty="0">
                <a:solidFill>
                  <a:srgbClr val="3E3E3E"/>
                </a:solidFill>
                <a:latin typeface="Calibri"/>
                <a:cs typeface="Calibri"/>
              </a:rPr>
              <a:t>ng</a:t>
            </a:r>
            <a:r>
              <a:rPr sz="2000" spc="-15" dirty="0">
                <a:solidFill>
                  <a:srgbClr val="3E3E3E"/>
                </a:solidFill>
                <a:latin typeface="Calibri"/>
                <a:cs typeface="Calibri"/>
              </a:rPr>
              <a:t> </a:t>
            </a:r>
            <a:r>
              <a:rPr sz="2000" dirty="0">
                <a:solidFill>
                  <a:srgbClr val="3E3E3E"/>
                </a:solidFill>
                <a:latin typeface="Calibri"/>
                <a:cs typeface="Calibri"/>
              </a:rPr>
              <a:t>as the b</a:t>
            </a:r>
            <a:r>
              <a:rPr sz="2000" spc="-5" dirty="0">
                <a:solidFill>
                  <a:srgbClr val="3E3E3E"/>
                </a:solidFill>
                <a:latin typeface="Calibri"/>
                <a:cs typeface="Calibri"/>
              </a:rPr>
              <a:t>o</a:t>
            </a:r>
            <a:r>
              <a:rPr sz="2000" dirty="0">
                <a:solidFill>
                  <a:srgbClr val="3E3E3E"/>
                </a:solidFill>
                <a:latin typeface="Calibri"/>
                <a:cs typeface="Calibri"/>
              </a:rPr>
              <a:t>dy</a:t>
            </a:r>
            <a:r>
              <a:rPr sz="2000" spc="-30" dirty="0">
                <a:solidFill>
                  <a:srgbClr val="3E3E3E"/>
                </a:solidFill>
                <a:latin typeface="Calibri"/>
                <a:cs typeface="Calibri"/>
              </a:rPr>
              <a:t> </a:t>
            </a:r>
            <a:r>
              <a:rPr sz="2000" spc="-5" dirty="0">
                <a:solidFill>
                  <a:srgbClr val="3E3E3E"/>
                </a:solidFill>
                <a:latin typeface="Calibri"/>
                <a:cs typeface="Calibri"/>
              </a:rPr>
              <a:t>m</a:t>
            </a:r>
            <a:r>
              <a:rPr sz="2000" spc="-15" dirty="0">
                <a:solidFill>
                  <a:srgbClr val="3E3E3E"/>
                </a:solidFill>
                <a:latin typeface="Calibri"/>
                <a:cs typeface="Calibri"/>
              </a:rPr>
              <a:t>o</a:t>
            </a:r>
            <a:r>
              <a:rPr sz="2000" spc="-30" dirty="0">
                <a:solidFill>
                  <a:srgbClr val="3E3E3E"/>
                </a:solidFill>
                <a:latin typeface="Calibri"/>
                <a:cs typeface="Calibri"/>
              </a:rPr>
              <a:t>v</a:t>
            </a:r>
            <a:r>
              <a:rPr sz="2000" spc="-5" dirty="0">
                <a:solidFill>
                  <a:srgbClr val="3E3E3E"/>
                </a:solidFill>
                <a:latin typeface="Calibri"/>
                <a:cs typeface="Calibri"/>
              </a:rPr>
              <a:t>e</a:t>
            </a:r>
            <a:r>
              <a:rPr sz="2000" dirty="0">
                <a:solidFill>
                  <a:srgbClr val="3E3E3E"/>
                </a:solidFill>
                <a:latin typeface="Calibri"/>
                <a:cs typeface="Calibri"/>
              </a:rPr>
              <a:t>s</a:t>
            </a:r>
            <a:r>
              <a:rPr sz="2000" spc="10" dirty="0">
                <a:solidFill>
                  <a:srgbClr val="3E3E3E"/>
                </a:solidFill>
                <a:latin typeface="Calibri"/>
                <a:cs typeface="Calibri"/>
              </a:rPr>
              <a:t> </a:t>
            </a:r>
            <a:r>
              <a:rPr sz="2000" spc="-5" dirty="0">
                <a:solidFill>
                  <a:srgbClr val="3E3E3E"/>
                </a:solidFill>
                <a:latin typeface="Calibri"/>
                <a:cs typeface="Calibri"/>
              </a:rPr>
              <a:t>i</a:t>
            </a:r>
            <a:r>
              <a:rPr sz="2000" spc="-25" dirty="0">
                <a:solidFill>
                  <a:srgbClr val="3E3E3E"/>
                </a:solidFill>
                <a:latin typeface="Calibri"/>
                <a:cs typeface="Calibri"/>
              </a:rPr>
              <a:t>nt</a:t>
            </a:r>
            <a:r>
              <a:rPr sz="2000" dirty="0">
                <a:solidFill>
                  <a:srgbClr val="3E3E3E"/>
                </a:solidFill>
                <a:latin typeface="Calibri"/>
                <a:cs typeface="Calibri"/>
              </a:rPr>
              <a:t>o </a:t>
            </a:r>
            <a:r>
              <a:rPr sz="2000" spc="-40" dirty="0">
                <a:solidFill>
                  <a:srgbClr val="3E3E3E"/>
                </a:solidFill>
                <a:latin typeface="Calibri"/>
                <a:cs typeface="Calibri"/>
              </a:rPr>
              <a:t>e</a:t>
            </a:r>
            <a:r>
              <a:rPr sz="2000" spc="-5" dirty="0">
                <a:solidFill>
                  <a:srgbClr val="3E3E3E"/>
                </a:solidFill>
                <a:latin typeface="Calibri"/>
                <a:cs typeface="Calibri"/>
              </a:rPr>
              <a:t>x</a:t>
            </a:r>
            <a:r>
              <a:rPr sz="2000" spc="-25" dirty="0">
                <a:solidFill>
                  <a:srgbClr val="3E3E3E"/>
                </a:solidFill>
                <a:latin typeface="Calibri"/>
                <a:cs typeface="Calibri"/>
              </a:rPr>
              <a:t>t</a:t>
            </a:r>
            <a:r>
              <a:rPr sz="2000" spc="-5" dirty="0">
                <a:solidFill>
                  <a:srgbClr val="3E3E3E"/>
                </a:solidFill>
                <a:latin typeface="Calibri"/>
                <a:cs typeface="Calibri"/>
              </a:rPr>
              <a:t>e</a:t>
            </a:r>
            <a:r>
              <a:rPr sz="2000" dirty="0">
                <a:solidFill>
                  <a:srgbClr val="3E3E3E"/>
                </a:solidFill>
                <a:latin typeface="Calibri"/>
                <a:cs typeface="Calibri"/>
              </a:rPr>
              <a:t>n</a:t>
            </a:r>
            <a:r>
              <a:rPr sz="2000" spc="-5" dirty="0">
                <a:solidFill>
                  <a:srgbClr val="3E3E3E"/>
                </a:solidFill>
                <a:latin typeface="Calibri"/>
                <a:cs typeface="Calibri"/>
              </a:rPr>
              <a:t>sio</a:t>
            </a:r>
            <a:r>
              <a:rPr sz="2000" dirty="0">
                <a:solidFill>
                  <a:srgbClr val="3E3E3E"/>
                </a:solidFill>
                <a:latin typeface="Calibri"/>
                <a:cs typeface="Calibri"/>
              </a:rPr>
              <a:t>n.</a:t>
            </a:r>
            <a:r>
              <a:rPr sz="2000" spc="10" dirty="0">
                <a:solidFill>
                  <a:srgbClr val="3E3E3E"/>
                </a:solidFill>
                <a:latin typeface="Calibri"/>
                <a:cs typeface="Calibri"/>
              </a:rPr>
              <a:t> </a:t>
            </a:r>
            <a:r>
              <a:rPr sz="2000" spc="-10" dirty="0">
                <a:solidFill>
                  <a:srgbClr val="3E3E3E"/>
                </a:solidFill>
                <a:latin typeface="Calibri"/>
                <a:cs typeface="Calibri"/>
              </a:rPr>
              <a:t>S</a:t>
            </a:r>
            <a:r>
              <a:rPr sz="2000" spc="-30" dirty="0">
                <a:solidFill>
                  <a:srgbClr val="3E3E3E"/>
                </a:solidFill>
                <a:latin typeface="Calibri"/>
                <a:cs typeface="Calibri"/>
              </a:rPr>
              <a:t>w</a:t>
            </a:r>
            <a:r>
              <a:rPr sz="2000" dirty="0">
                <a:solidFill>
                  <a:srgbClr val="3E3E3E"/>
                </a:solidFill>
                <a:latin typeface="Calibri"/>
                <a:cs typeface="Calibri"/>
              </a:rPr>
              <a:t>add</a:t>
            </a:r>
            <a:r>
              <a:rPr sz="2000" spc="-5" dirty="0">
                <a:solidFill>
                  <a:srgbClr val="3E3E3E"/>
                </a:solidFill>
                <a:latin typeface="Calibri"/>
                <a:cs typeface="Calibri"/>
              </a:rPr>
              <a:t>li</a:t>
            </a:r>
            <a:r>
              <a:rPr sz="2000" dirty="0">
                <a:solidFill>
                  <a:srgbClr val="3E3E3E"/>
                </a:solidFill>
                <a:latin typeface="Calibri"/>
                <a:cs typeface="Calibri"/>
              </a:rPr>
              <a:t>ng</a:t>
            </a:r>
            <a:r>
              <a:rPr sz="2000" spc="-15" dirty="0">
                <a:solidFill>
                  <a:srgbClr val="3E3E3E"/>
                </a:solidFill>
                <a:latin typeface="Calibri"/>
                <a:cs typeface="Calibri"/>
              </a:rPr>
              <a:t> </a:t>
            </a:r>
            <a:r>
              <a:rPr sz="2000" dirty="0">
                <a:solidFill>
                  <a:srgbClr val="3E3E3E"/>
                </a:solidFill>
                <a:latin typeface="Calibri"/>
                <a:cs typeface="Calibri"/>
              </a:rPr>
              <a:t>and</a:t>
            </a:r>
            <a:r>
              <a:rPr sz="2000" spc="-5" dirty="0">
                <a:solidFill>
                  <a:srgbClr val="3E3E3E"/>
                </a:solidFill>
                <a:latin typeface="Calibri"/>
                <a:cs typeface="Calibri"/>
              </a:rPr>
              <a:t> </a:t>
            </a:r>
            <a:r>
              <a:rPr sz="2000" dirty="0">
                <a:solidFill>
                  <a:srgbClr val="3E3E3E"/>
                </a:solidFill>
                <a:latin typeface="Calibri"/>
                <a:cs typeface="Calibri"/>
              </a:rPr>
              <a:t>n</a:t>
            </a:r>
            <a:r>
              <a:rPr sz="2000" spc="-5" dirty="0">
                <a:solidFill>
                  <a:srgbClr val="3E3E3E"/>
                </a:solidFill>
                <a:latin typeface="Calibri"/>
                <a:cs typeface="Calibri"/>
              </a:rPr>
              <a:t>o</a:t>
            </a:r>
            <a:r>
              <a:rPr sz="2000" dirty="0">
                <a:solidFill>
                  <a:srgbClr val="3E3E3E"/>
                </a:solidFill>
                <a:latin typeface="Calibri"/>
                <a:cs typeface="Calibri"/>
              </a:rPr>
              <a:t>n</a:t>
            </a:r>
            <a:r>
              <a:rPr sz="2000" spc="-5" dirty="0">
                <a:solidFill>
                  <a:srgbClr val="3E3E3E"/>
                </a:solidFill>
                <a:latin typeface="Calibri"/>
                <a:cs typeface="Calibri"/>
              </a:rPr>
              <a:t>-</a:t>
            </a:r>
            <a:r>
              <a:rPr sz="2000" dirty="0">
                <a:solidFill>
                  <a:srgbClr val="3E3E3E"/>
                </a:solidFill>
                <a:latin typeface="Calibri"/>
                <a:cs typeface="Calibri"/>
              </a:rPr>
              <a:t>nut</a:t>
            </a:r>
            <a:r>
              <a:rPr sz="2000" spc="-5" dirty="0">
                <a:solidFill>
                  <a:srgbClr val="3E3E3E"/>
                </a:solidFill>
                <a:latin typeface="Calibri"/>
                <a:cs typeface="Calibri"/>
              </a:rPr>
              <a:t>ri</a:t>
            </a:r>
            <a:r>
              <a:rPr sz="2000" dirty="0">
                <a:solidFill>
                  <a:srgbClr val="3E3E3E"/>
                </a:solidFill>
                <a:latin typeface="Calibri"/>
                <a:cs typeface="Calibri"/>
              </a:rPr>
              <a:t>t</a:t>
            </a:r>
            <a:r>
              <a:rPr sz="2000" spc="-5" dirty="0">
                <a:solidFill>
                  <a:srgbClr val="3E3E3E"/>
                </a:solidFill>
                <a:latin typeface="Calibri"/>
                <a:cs typeface="Calibri"/>
              </a:rPr>
              <a:t>i</a:t>
            </a:r>
            <a:r>
              <a:rPr sz="2000" spc="-30" dirty="0">
                <a:solidFill>
                  <a:srgbClr val="3E3E3E"/>
                </a:solidFill>
                <a:latin typeface="Calibri"/>
                <a:cs typeface="Calibri"/>
              </a:rPr>
              <a:t>v</a:t>
            </a:r>
            <a:r>
              <a:rPr sz="2000" dirty="0">
                <a:solidFill>
                  <a:srgbClr val="3E3E3E"/>
                </a:solidFill>
                <a:latin typeface="Calibri"/>
                <a:cs typeface="Calibri"/>
              </a:rPr>
              <a:t>e</a:t>
            </a:r>
            <a:r>
              <a:rPr sz="2000" spc="-10" dirty="0">
                <a:solidFill>
                  <a:srgbClr val="3E3E3E"/>
                </a:solidFill>
                <a:latin typeface="Calibri"/>
                <a:cs typeface="Calibri"/>
              </a:rPr>
              <a:t> </a:t>
            </a:r>
            <a:r>
              <a:rPr sz="2000" spc="-5" dirty="0">
                <a:solidFill>
                  <a:srgbClr val="3E3E3E"/>
                </a:solidFill>
                <a:latin typeface="Calibri"/>
                <a:cs typeface="Calibri"/>
              </a:rPr>
              <a:t>s</a:t>
            </a:r>
            <a:r>
              <a:rPr sz="2000" dirty="0">
                <a:solidFill>
                  <a:srgbClr val="3E3E3E"/>
                </a:solidFill>
                <a:latin typeface="Calibri"/>
                <a:cs typeface="Calibri"/>
              </a:rPr>
              <a:t>uck</a:t>
            </a:r>
            <a:r>
              <a:rPr sz="2000" spc="-5" dirty="0">
                <a:solidFill>
                  <a:srgbClr val="3E3E3E"/>
                </a:solidFill>
                <a:latin typeface="Calibri"/>
                <a:cs typeface="Calibri"/>
              </a:rPr>
              <a:t>i</a:t>
            </a:r>
            <a:r>
              <a:rPr sz="2000" dirty="0">
                <a:solidFill>
                  <a:srgbClr val="3E3E3E"/>
                </a:solidFill>
                <a:latin typeface="Calibri"/>
                <a:cs typeface="Calibri"/>
              </a:rPr>
              <a:t>ng</a:t>
            </a:r>
            <a:r>
              <a:rPr sz="2000" spc="-5" dirty="0">
                <a:solidFill>
                  <a:srgbClr val="3E3E3E"/>
                </a:solidFill>
                <a:latin typeface="Calibri"/>
                <a:cs typeface="Calibri"/>
              </a:rPr>
              <a:t> </a:t>
            </a:r>
            <a:r>
              <a:rPr sz="2000" spc="-10" dirty="0">
                <a:solidFill>
                  <a:srgbClr val="3E3E3E"/>
                </a:solidFill>
                <a:latin typeface="Calibri"/>
                <a:cs typeface="Calibri"/>
              </a:rPr>
              <a:t>c</a:t>
            </a:r>
            <a:r>
              <a:rPr sz="2000" dirty="0">
                <a:solidFill>
                  <a:srgbClr val="3E3E3E"/>
                </a:solidFill>
                <a:latin typeface="Calibri"/>
                <a:cs typeface="Calibri"/>
              </a:rPr>
              <a:t>an</a:t>
            </a:r>
            <a:r>
              <a:rPr sz="2000" spc="-5" dirty="0">
                <a:solidFill>
                  <a:srgbClr val="3E3E3E"/>
                </a:solidFill>
                <a:latin typeface="Calibri"/>
                <a:cs typeface="Calibri"/>
              </a:rPr>
              <a:t> </a:t>
            </a:r>
            <a:r>
              <a:rPr sz="2000" dirty="0">
                <a:solidFill>
                  <a:srgbClr val="3E3E3E"/>
                </a:solidFill>
                <a:latin typeface="Calibri"/>
                <a:cs typeface="Calibri"/>
              </a:rPr>
              <a:t>h</a:t>
            </a:r>
            <a:r>
              <a:rPr sz="2000" spc="-5" dirty="0">
                <a:solidFill>
                  <a:srgbClr val="3E3E3E"/>
                </a:solidFill>
                <a:latin typeface="Calibri"/>
                <a:cs typeface="Calibri"/>
              </a:rPr>
              <a:t>el</a:t>
            </a:r>
            <a:r>
              <a:rPr sz="2000" dirty="0">
                <a:solidFill>
                  <a:srgbClr val="3E3E3E"/>
                </a:solidFill>
                <a:latin typeface="Calibri"/>
                <a:cs typeface="Calibri"/>
              </a:rPr>
              <a:t>p</a:t>
            </a:r>
            <a:r>
              <a:rPr sz="2000" spc="-5" dirty="0">
                <a:solidFill>
                  <a:srgbClr val="3E3E3E"/>
                </a:solidFill>
                <a:latin typeface="Calibri"/>
                <a:cs typeface="Calibri"/>
              </a:rPr>
              <a:t> </a:t>
            </a:r>
            <a:r>
              <a:rPr sz="2000" dirty="0">
                <a:solidFill>
                  <a:srgbClr val="3E3E3E"/>
                </a:solidFill>
                <a:latin typeface="Calibri"/>
                <a:cs typeface="Calibri"/>
              </a:rPr>
              <a:t>d</a:t>
            </a:r>
            <a:r>
              <a:rPr sz="2000" spc="-5" dirty="0">
                <a:solidFill>
                  <a:srgbClr val="3E3E3E"/>
                </a:solidFill>
                <a:latin typeface="Calibri"/>
                <a:cs typeface="Calibri"/>
              </a:rPr>
              <a:t>e</a:t>
            </a:r>
            <a:r>
              <a:rPr sz="2000" dirty="0">
                <a:solidFill>
                  <a:srgbClr val="3E3E3E"/>
                </a:solidFill>
                <a:latin typeface="Calibri"/>
                <a:cs typeface="Calibri"/>
              </a:rPr>
              <a:t>c</a:t>
            </a:r>
            <a:r>
              <a:rPr sz="2000" spc="-30" dirty="0">
                <a:solidFill>
                  <a:srgbClr val="3E3E3E"/>
                </a:solidFill>
                <a:latin typeface="Calibri"/>
                <a:cs typeface="Calibri"/>
              </a:rPr>
              <a:t>r</a:t>
            </a:r>
            <a:r>
              <a:rPr sz="2000" spc="-5" dirty="0">
                <a:solidFill>
                  <a:srgbClr val="3E3E3E"/>
                </a:solidFill>
                <a:latin typeface="Calibri"/>
                <a:cs typeface="Calibri"/>
              </a:rPr>
              <a:t>e</a:t>
            </a:r>
            <a:r>
              <a:rPr sz="2000" dirty="0">
                <a:solidFill>
                  <a:srgbClr val="3E3E3E"/>
                </a:solidFill>
                <a:latin typeface="Calibri"/>
                <a:cs typeface="Calibri"/>
              </a:rPr>
              <a:t>a</a:t>
            </a:r>
            <a:r>
              <a:rPr sz="2000" spc="-5" dirty="0">
                <a:solidFill>
                  <a:srgbClr val="3E3E3E"/>
                </a:solidFill>
                <a:latin typeface="Calibri"/>
                <a:cs typeface="Calibri"/>
              </a:rPr>
              <a:t>s</a:t>
            </a:r>
            <a:r>
              <a:rPr sz="2000" dirty="0">
                <a:solidFill>
                  <a:srgbClr val="3E3E3E"/>
                </a:solidFill>
                <a:latin typeface="Calibri"/>
                <a:cs typeface="Calibri"/>
              </a:rPr>
              <a:t>e</a:t>
            </a:r>
            <a:r>
              <a:rPr sz="2000" spc="10" dirty="0">
                <a:solidFill>
                  <a:srgbClr val="3E3E3E"/>
                </a:solidFill>
                <a:latin typeface="Calibri"/>
                <a:cs typeface="Calibri"/>
              </a:rPr>
              <a:t> </a:t>
            </a:r>
            <a:r>
              <a:rPr sz="2000" dirty="0">
                <a:solidFill>
                  <a:srgbClr val="3E3E3E"/>
                </a:solidFill>
                <a:latin typeface="Calibri"/>
                <a:cs typeface="Calibri"/>
              </a:rPr>
              <a:t>th</a:t>
            </a:r>
            <a:r>
              <a:rPr sz="2000" spc="-5" dirty="0">
                <a:solidFill>
                  <a:srgbClr val="3E3E3E"/>
                </a:solidFill>
                <a:latin typeface="Calibri"/>
                <a:cs typeface="Calibri"/>
              </a:rPr>
              <a:t>es</a:t>
            </a:r>
            <a:r>
              <a:rPr sz="2000" dirty="0">
                <a:solidFill>
                  <a:srgbClr val="3E3E3E"/>
                </a:solidFill>
                <a:latin typeface="Calibri"/>
                <a:cs typeface="Calibri"/>
              </a:rPr>
              <a:t>e p</a:t>
            </a:r>
            <a:r>
              <a:rPr sz="2000" spc="-40" dirty="0">
                <a:solidFill>
                  <a:srgbClr val="3E3E3E"/>
                </a:solidFill>
                <a:latin typeface="Calibri"/>
                <a:cs typeface="Calibri"/>
              </a:rPr>
              <a:t>r</a:t>
            </a:r>
            <a:r>
              <a:rPr sz="2000" spc="-5" dirty="0">
                <a:solidFill>
                  <a:srgbClr val="3E3E3E"/>
                </a:solidFill>
                <a:latin typeface="Calibri"/>
                <a:cs typeface="Calibri"/>
              </a:rPr>
              <a:t>o</a:t>
            </a:r>
            <a:r>
              <a:rPr sz="2000" dirty="0">
                <a:solidFill>
                  <a:srgbClr val="3E3E3E"/>
                </a:solidFill>
                <a:latin typeface="Calibri"/>
                <a:cs typeface="Calibri"/>
              </a:rPr>
              <a:t>n</a:t>
            </a:r>
            <a:r>
              <a:rPr sz="2000" spc="-5" dirty="0">
                <a:solidFill>
                  <a:srgbClr val="3E3E3E"/>
                </a:solidFill>
                <a:latin typeface="Calibri"/>
                <a:cs typeface="Calibri"/>
              </a:rPr>
              <a:t>o</a:t>
            </a:r>
            <a:r>
              <a:rPr sz="2000" dirty="0">
                <a:solidFill>
                  <a:srgbClr val="3E3E3E"/>
                </a:solidFill>
                <a:latin typeface="Calibri"/>
                <a:cs typeface="Calibri"/>
              </a:rPr>
              <a:t>unced</a:t>
            </a:r>
            <a:r>
              <a:rPr sz="2000" spc="-30" dirty="0">
                <a:solidFill>
                  <a:srgbClr val="3E3E3E"/>
                </a:solidFill>
                <a:latin typeface="Calibri"/>
                <a:cs typeface="Calibri"/>
              </a:rPr>
              <a:t> </a:t>
            </a:r>
            <a:r>
              <a:rPr sz="2000" dirty="0">
                <a:solidFill>
                  <a:srgbClr val="3E3E3E"/>
                </a:solidFill>
                <a:latin typeface="Calibri"/>
                <a:cs typeface="Calibri"/>
              </a:rPr>
              <a:t>and</a:t>
            </a:r>
            <a:r>
              <a:rPr sz="2000" spc="-5" dirty="0">
                <a:solidFill>
                  <a:srgbClr val="3E3E3E"/>
                </a:solidFill>
                <a:latin typeface="Calibri"/>
                <a:cs typeface="Calibri"/>
              </a:rPr>
              <a:t> </a:t>
            </a:r>
            <a:r>
              <a:rPr sz="2000" spc="-25" dirty="0">
                <a:solidFill>
                  <a:srgbClr val="3E3E3E"/>
                </a:solidFill>
                <a:latin typeface="Calibri"/>
                <a:cs typeface="Calibri"/>
              </a:rPr>
              <a:t>a</a:t>
            </a:r>
            <a:r>
              <a:rPr sz="2000" dirty="0">
                <a:solidFill>
                  <a:srgbClr val="3E3E3E"/>
                </a:solidFill>
                <a:latin typeface="Calibri"/>
                <a:cs typeface="Calibri"/>
              </a:rPr>
              <a:t>typ</a:t>
            </a:r>
            <a:r>
              <a:rPr sz="2000" spc="-10" dirty="0">
                <a:solidFill>
                  <a:srgbClr val="3E3E3E"/>
                </a:solidFill>
                <a:latin typeface="Calibri"/>
                <a:cs typeface="Calibri"/>
              </a:rPr>
              <a:t>ic</a:t>
            </a:r>
            <a:r>
              <a:rPr sz="2000" dirty="0">
                <a:solidFill>
                  <a:srgbClr val="3E3E3E"/>
                </a:solidFill>
                <a:latin typeface="Calibri"/>
                <a:cs typeface="Calibri"/>
              </a:rPr>
              <a:t>al</a:t>
            </a:r>
            <a:r>
              <a:rPr sz="2000" spc="-15" dirty="0">
                <a:solidFill>
                  <a:srgbClr val="3E3E3E"/>
                </a:solidFill>
                <a:latin typeface="Calibri"/>
                <a:cs typeface="Calibri"/>
              </a:rPr>
              <a:t> </a:t>
            </a:r>
            <a:r>
              <a:rPr sz="2000" dirty="0">
                <a:solidFill>
                  <a:srgbClr val="3E3E3E"/>
                </a:solidFill>
                <a:latin typeface="Calibri"/>
                <a:cs typeface="Calibri"/>
              </a:rPr>
              <a:t>b</a:t>
            </a:r>
            <a:r>
              <a:rPr sz="2000" spc="-5" dirty="0">
                <a:solidFill>
                  <a:srgbClr val="3E3E3E"/>
                </a:solidFill>
                <a:latin typeface="Calibri"/>
                <a:cs typeface="Calibri"/>
              </a:rPr>
              <a:t>o</a:t>
            </a:r>
            <a:r>
              <a:rPr sz="2000" dirty="0">
                <a:solidFill>
                  <a:srgbClr val="3E3E3E"/>
                </a:solidFill>
                <a:latin typeface="Calibri"/>
                <a:cs typeface="Calibri"/>
              </a:rPr>
              <a:t>dy</a:t>
            </a:r>
            <a:r>
              <a:rPr sz="2000" spc="-30" dirty="0">
                <a:solidFill>
                  <a:srgbClr val="3E3E3E"/>
                </a:solidFill>
                <a:latin typeface="Calibri"/>
                <a:cs typeface="Calibri"/>
              </a:rPr>
              <a:t> </a:t>
            </a:r>
            <a:r>
              <a:rPr sz="2000" dirty="0">
                <a:solidFill>
                  <a:srgbClr val="3E3E3E"/>
                </a:solidFill>
                <a:latin typeface="Calibri"/>
                <a:cs typeface="Calibri"/>
              </a:rPr>
              <a:t>p</a:t>
            </a:r>
            <a:r>
              <a:rPr sz="2000" spc="-5" dirty="0">
                <a:solidFill>
                  <a:srgbClr val="3E3E3E"/>
                </a:solidFill>
                <a:latin typeface="Calibri"/>
                <a:cs typeface="Calibri"/>
              </a:rPr>
              <a:t>osi</a:t>
            </a:r>
            <a:r>
              <a:rPr sz="2000" dirty="0">
                <a:solidFill>
                  <a:srgbClr val="3E3E3E"/>
                </a:solidFill>
                <a:latin typeface="Calibri"/>
                <a:cs typeface="Calibri"/>
              </a:rPr>
              <a:t>t</a:t>
            </a:r>
            <a:r>
              <a:rPr sz="2000" spc="-5" dirty="0">
                <a:solidFill>
                  <a:srgbClr val="3E3E3E"/>
                </a:solidFill>
                <a:latin typeface="Calibri"/>
                <a:cs typeface="Calibri"/>
              </a:rPr>
              <a:t>io</a:t>
            </a:r>
            <a:r>
              <a:rPr sz="2000" dirty="0">
                <a:solidFill>
                  <a:srgbClr val="3E3E3E"/>
                </a:solidFill>
                <a:latin typeface="Calibri"/>
                <a:cs typeface="Calibri"/>
              </a:rPr>
              <a:t>n</a:t>
            </a:r>
            <a:r>
              <a:rPr sz="2000" spc="-5" dirty="0">
                <a:solidFill>
                  <a:srgbClr val="3E3E3E"/>
                </a:solidFill>
                <a:latin typeface="Calibri"/>
                <a:cs typeface="Calibri"/>
              </a:rPr>
              <a:t>s</a:t>
            </a:r>
            <a:r>
              <a:rPr sz="2000" dirty="0">
                <a:solidFill>
                  <a:srgbClr val="3E3E3E"/>
                </a:solidFill>
                <a:latin typeface="Calibri"/>
                <a:cs typeface="Calibri"/>
              </a:rPr>
              <a:t>. </a:t>
            </a:r>
            <a:r>
              <a:rPr sz="1950" spc="15" baseline="25641" dirty="0">
                <a:solidFill>
                  <a:srgbClr val="3E3E3E"/>
                </a:solidFill>
                <a:latin typeface="Calibri"/>
                <a:cs typeface="Calibri"/>
              </a:rPr>
              <a:t>6</a:t>
            </a:r>
            <a:endParaRPr sz="1950" baseline="25641">
              <a:latin typeface="Calibri"/>
              <a:cs typeface="Calibri"/>
            </a:endParaRPr>
          </a:p>
        </p:txBody>
      </p:sp>
    </p:spTree>
    <p:extLst>
      <p:ext uri="{BB962C8B-B14F-4D97-AF65-F5344CB8AC3E}">
        <p14:creationId xmlns:p14="http://schemas.microsoft.com/office/powerpoint/2010/main" val="18484812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193291" y="1737360"/>
            <a:ext cx="9966960" cy="0"/>
          </a:xfrm>
          <a:custGeom>
            <a:avLst/>
            <a:gdLst/>
            <a:ahLst/>
            <a:cxnLst/>
            <a:rect l="l" t="t" r="r" b="b"/>
            <a:pathLst>
              <a:path w="9966960">
                <a:moveTo>
                  <a:pt x="0" y="0"/>
                </a:moveTo>
                <a:lnTo>
                  <a:pt x="9966960" y="0"/>
                </a:lnTo>
              </a:path>
            </a:pathLst>
          </a:custGeom>
          <a:ln w="6096">
            <a:solidFill>
              <a:srgbClr val="808080"/>
            </a:solidFill>
          </a:ln>
        </p:spPr>
        <p:txBody>
          <a:bodyPr wrap="square" lIns="0" tIns="0" rIns="0" bIns="0" rtlCol="0"/>
          <a:lstStyle/>
          <a:p>
            <a:endParaRPr/>
          </a:p>
        </p:txBody>
      </p:sp>
      <p:sp>
        <p:nvSpPr>
          <p:cNvPr id="3" name="object 3"/>
          <p:cNvSpPr/>
          <p:nvPr/>
        </p:nvSpPr>
        <p:spPr>
          <a:xfrm>
            <a:off x="160020" y="5271515"/>
            <a:ext cx="937259" cy="1030223"/>
          </a:xfrm>
          <a:prstGeom prst="rect">
            <a:avLst/>
          </a:prstGeom>
          <a:blipFill>
            <a:blip r:embed="rId3" cstate="print"/>
            <a:stretch>
              <a:fillRect/>
            </a:stretch>
          </a:blipFill>
        </p:spPr>
        <p:txBody>
          <a:bodyPr wrap="square" lIns="0" tIns="0" rIns="0" bIns="0" rtlCol="0"/>
          <a:lstStyle/>
          <a:p>
            <a:endParaRPr/>
          </a:p>
        </p:txBody>
      </p:sp>
      <p:sp>
        <p:nvSpPr>
          <p:cNvPr id="4" name="object 4"/>
          <p:cNvSpPr txBox="1">
            <a:spLocks noGrp="1"/>
          </p:cNvSpPr>
          <p:nvPr>
            <p:ph type="title"/>
          </p:nvPr>
        </p:nvSpPr>
        <p:spPr>
          <a:prstGeom prst="rect">
            <a:avLst/>
          </a:prstGeom>
        </p:spPr>
        <p:txBody>
          <a:bodyPr vert="horz" wrap="square" lIns="0" tIns="609091" rIns="0" bIns="0" rtlCol="0">
            <a:spAutoFit/>
          </a:bodyPr>
          <a:lstStyle/>
          <a:p>
            <a:pPr marL="1084580">
              <a:lnSpc>
                <a:spcPct val="100000"/>
              </a:lnSpc>
            </a:pPr>
            <a:r>
              <a:rPr u="none" spc="-75" dirty="0"/>
              <a:t>Sp</a:t>
            </a:r>
            <a:r>
              <a:rPr u="none" spc="-45" dirty="0"/>
              <a:t>ee</a:t>
            </a:r>
            <a:r>
              <a:rPr u="none" spc="-50" dirty="0"/>
              <a:t>c</a:t>
            </a:r>
            <a:r>
              <a:rPr u="none" spc="-25" dirty="0"/>
              <a:t>h</a:t>
            </a:r>
            <a:r>
              <a:rPr u="none" spc="-100" dirty="0"/>
              <a:t> </a:t>
            </a:r>
            <a:r>
              <a:rPr u="none" spc="-35" dirty="0"/>
              <a:t>&amp;</a:t>
            </a:r>
            <a:r>
              <a:rPr u="none" spc="-105" dirty="0"/>
              <a:t> </a:t>
            </a:r>
            <a:r>
              <a:rPr u="none" spc="-70" dirty="0"/>
              <a:t>L</a:t>
            </a:r>
            <a:r>
              <a:rPr u="none" spc="-80" dirty="0"/>
              <a:t>a</a:t>
            </a:r>
            <a:r>
              <a:rPr u="none" spc="-75" dirty="0"/>
              <a:t>n</a:t>
            </a:r>
            <a:r>
              <a:rPr u="none" spc="-70" dirty="0"/>
              <a:t>g</a:t>
            </a:r>
            <a:r>
              <a:rPr u="none" spc="-75" dirty="0"/>
              <a:t>u</a:t>
            </a:r>
            <a:r>
              <a:rPr u="none" spc="-80" dirty="0"/>
              <a:t>a</a:t>
            </a:r>
            <a:r>
              <a:rPr u="none" spc="-105" dirty="0"/>
              <a:t>g</a:t>
            </a:r>
            <a:r>
              <a:rPr u="none" dirty="0"/>
              <a:t>e</a:t>
            </a:r>
            <a:r>
              <a:rPr u="none" spc="-100" dirty="0"/>
              <a:t> </a:t>
            </a:r>
            <a:r>
              <a:rPr u="none" spc="-80" dirty="0"/>
              <a:t>D</a:t>
            </a:r>
            <a:r>
              <a:rPr u="none" spc="-70" dirty="0"/>
              <a:t>e</a:t>
            </a:r>
            <a:r>
              <a:rPr u="none" spc="-125" dirty="0"/>
              <a:t>v</a:t>
            </a:r>
            <a:r>
              <a:rPr u="none" spc="-70" dirty="0"/>
              <a:t>el</a:t>
            </a:r>
            <a:r>
              <a:rPr u="none" spc="-50" dirty="0"/>
              <a:t>op</a:t>
            </a:r>
            <a:r>
              <a:rPr u="none" spc="-55" dirty="0"/>
              <a:t>m</a:t>
            </a:r>
            <a:r>
              <a:rPr u="none" spc="-70" dirty="0"/>
              <a:t>e</a:t>
            </a:r>
            <a:r>
              <a:rPr u="none" spc="-120" dirty="0"/>
              <a:t>n</a:t>
            </a:r>
            <a:r>
              <a:rPr u="none" spc="-20" dirty="0"/>
              <a:t>t</a:t>
            </a:r>
          </a:p>
        </p:txBody>
      </p:sp>
      <p:sp>
        <p:nvSpPr>
          <p:cNvPr id="6" name="object 6"/>
          <p:cNvSpPr txBox="1">
            <a:spLocks noGrp="1"/>
          </p:cNvSpPr>
          <p:nvPr>
            <p:ph type="sldNum" sz="quarter" idx="7"/>
          </p:nvPr>
        </p:nvSpPr>
        <p:spPr>
          <a:xfrm>
            <a:off x="10958620" y="6574020"/>
            <a:ext cx="187959" cy="160020"/>
          </a:xfrm>
          <a:prstGeom prst="rect">
            <a:avLst/>
          </a:prstGeom>
        </p:spPr>
        <p:txBody>
          <a:bodyPr vert="horz" wrap="square" lIns="0" tIns="0" rIns="0" bIns="0" rtlCol="0">
            <a:spAutoFit/>
          </a:bodyPr>
          <a:lstStyle>
            <a:defPPr>
              <a:defRPr lang="en-US"/>
            </a:defPPr>
            <a:lvl1pPr marL="0" algn="l" defTabSz="914400" rtl="0" eaLnBrk="1" latinLnBrk="0" hangingPunct="1">
              <a:defRPr sz="1050" b="0" i="0" kern="1200">
                <a:solidFill>
                  <a:schemeClr val="bg1"/>
                </a:solidFill>
                <a:latin typeface="Calibri"/>
                <a:ea typeface="+mn-ea"/>
                <a:cs typeface="Calibri"/>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93980">
              <a:lnSpc>
                <a:spcPct val="100000"/>
              </a:lnSpc>
            </a:pPr>
            <a:fld id="{81D60167-4931-47E6-BA6A-407CBD079E47}" type="slidenum">
              <a:rPr lang="en-US" smtClean="0"/>
              <a:pPr marL="93980">
                <a:lnSpc>
                  <a:spcPct val="100000"/>
                </a:lnSpc>
              </a:pPr>
              <a:t>7</a:t>
            </a:fld>
            <a:endParaRPr dirty="0"/>
          </a:p>
        </p:txBody>
      </p:sp>
      <p:sp>
        <p:nvSpPr>
          <p:cNvPr id="5" name="object 5"/>
          <p:cNvSpPr txBox="1"/>
          <p:nvPr/>
        </p:nvSpPr>
        <p:spPr>
          <a:xfrm>
            <a:off x="1176019" y="1781751"/>
            <a:ext cx="10446385" cy="4213225"/>
          </a:xfrm>
          <a:prstGeom prst="rect">
            <a:avLst/>
          </a:prstGeom>
        </p:spPr>
        <p:txBody>
          <a:bodyPr vert="horz" wrap="square" lIns="0" tIns="0" rIns="0" bIns="0" rtlCol="0">
            <a:spAutoFit/>
          </a:bodyPr>
          <a:lstStyle/>
          <a:p>
            <a:pPr marL="12700">
              <a:lnSpc>
                <a:spcPct val="100000"/>
              </a:lnSpc>
            </a:pPr>
            <a:r>
              <a:rPr sz="2200" u="heavy" spc="-20" dirty="0">
                <a:solidFill>
                  <a:srgbClr val="3E3E3E"/>
                </a:solidFill>
                <a:latin typeface="Calibri"/>
                <a:cs typeface="Calibri"/>
              </a:rPr>
              <a:t>Long</a:t>
            </a:r>
            <a:r>
              <a:rPr sz="2200" u="heavy" spc="0" dirty="0">
                <a:solidFill>
                  <a:srgbClr val="3E3E3E"/>
                </a:solidFill>
                <a:latin typeface="Calibri"/>
                <a:cs typeface="Calibri"/>
              </a:rPr>
              <a:t> </a:t>
            </a:r>
            <a:r>
              <a:rPr sz="2200" u="heavy" spc="-20" dirty="0">
                <a:solidFill>
                  <a:srgbClr val="3E3E3E"/>
                </a:solidFill>
                <a:latin typeface="Calibri"/>
                <a:cs typeface="Calibri"/>
              </a:rPr>
              <a:t>Term</a:t>
            </a:r>
            <a:r>
              <a:rPr sz="2200" u="heavy" spc="0" dirty="0">
                <a:solidFill>
                  <a:srgbClr val="3E3E3E"/>
                </a:solidFill>
                <a:latin typeface="Calibri"/>
                <a:cs typeface="Calibri"/>
              </a:rPr>
              <a:t> </a:t>
            </a:r>
            <a:r>
              <a:rPr sz="2200" u="heavy" spc="-20" dirty="0">
                <a:solidFill>
                  <a:srgbClr val="3E3E3E"/>
                </a:solidFill>
                <a:latin typeface="Calibri"/>
                <a:cs typeface="Calibri"/>
              </a:rPr>
              <a:t>Outcome</a:t>
            </a:r>
            <a:r>
              <a:rPr sz="2200" u="heavy" dirty="0">
                <a:solidFill>
                  <a:srgbClr val="3E3E3E"/>
                </a:solidFill>
                <a:latin typeface="Calibri"/>
                <a:cs typeface="Calibri"/>
              </a:rPr>
              <a:t> </a:t>
            </a:r>
            <a:r>
              <a:rPr sz="2200" u="heavy" spc="-15" dirty="0">
                <a:solidFill>
                  <a:srgbClr val="3E3E3E"/>
                </a:solidFill>
                <a:latin typeface="Calibri"/>
                <a:cs typeface="Calibri"/>
              </a:rPr>
              <a:t>(Birth</a:t>
            </a:r>
            <a:r>
              <a:rPr sz="2200" u="heavy" spc="0" dirty="0">
                <a:solidFill>
                  <a:srgbClr val="3E3E3E"/>
                </a:solidFill>
                <a:latin typeface="Calibri"/>
                <a:cs typeface="Calibri"/>
              </a:rPr>
              <a:t> </a:t>
            </a:r>
            <a:r>
              <a:rPr sz="2200" u="heavy" spc="-15" dirty="0">
                <a:solidFill>
                  <a:srgbClr val="3E3E3E"/>
                </a:solidFill>
                <a:latin typeface="Calibri"/>
                <a:cs typeface="Calibri"/>
              </a:rPr>
              <a:t>to</a:t>
            </a:r>
            <a:r>
              <a:rPr sz="2200" u="heavy" dirty="0">
                <a:solidFill>
                  <a:srgbClr val="3E3E3E"/>
                </a:solidFill>
                <a:latin typeface="Calibri"/>
                <a:cs typeface="Calibri"/>
              </a:rPr>
              <a:t> </a:t>
            </a:r>
            <a:r>
              <a:rPr sz="2200" u="heavy" spc="-15" dirty="0">
                <a:solidFill>
                  <a:srgbClr val="3E3E3E"/>
                </a:solidFill>
                <a:latin typeface="Calibri"/>
                <a:cs typeface="Calibri"/>
              </a:rPr>
              <a:t>10)</a:t>
            </a:r>
            <a:endParaRPr sz="2200">
              <a:latin typeface="Calibri"/>
              <a:cs typeface="Calibri"/>
            </a:endParaRPr>
          </a:p>
          <a:p>
            <a:pPr marL="12700" marR="158115">
              <a:lnSpc>
                <a:spcPct val="80000"/>
              </a:lnSpc>
              <a:spcBef>
                <a:spcPts val="1415"/>
              </a:spcBef>
            </a:pPr>
            <a:r>
              <a:rPr sz="1900" spc="-15" dirty="0">
                <a:solidFill>
                  <a:srgbClr val="3E3E3E"/>
                </a:solidFill>
                <a:latin typeface="Calibri"/>
                <a:cs typeface="Calibri"/>
              </a:rPr>
              <a:t>A </a:t>
            </a:r>
            <a:r>
              <a:rPr sz="1900" spc="-10" dirty="0">
                <a:solidFill>
                  <a:srgbClr val="3E3E3E"/>
                </a:solidFill>
                <a:latin typeface="Calibri"/>
                <a:cs typeface="Calibri"/>
              </a:rPr>
              <a:t>recently </a:t>
            </a:r>
            <a:r>
              <a:rPr sz="1900" spc="-15" dirty="0">
                <a:solidFill>
                  <a:srgbClr val="3E3E3E"/>
                </a:solidFill>
                <a:latin typeface="Calibri"/>
                <a:cs typeface="Calibri"/>
              </a:rPr>
              <a:t>publishe</a:t>
            </a:r>
            <a:r>
              <a:rPr sz="1900" spc="-10" dirty="0">
                <a:solidFill>
                  <a:srgbClr val="3E3E3E"/>
                </a:solidFill>
                <a:latin typeface="Calibri"/>
                <a:cs typeface="Calibri"/>
              </a:rPr>
              <a:t>d</a:t>
            </a:r>
            <a:r>
              <a:rPr sz="1900" spc="5" dirty="0">
                <a:solidFill>
                  <a:srgbClr val="3E3E3E"/>
                </a:solidFill>
                <a:latin typeface="Calibri"/>
                <a:cs typeface="Calibri"/>
              </a:rPr>
              <a:t> </a:t>
            </a:r>
            <a:r>
              <a:rPr sz="1900" spc="-15" dirty="0">
                <a:solidFill>
                  <a:srgbClr val="3E3E3E"/>
                </a:solidFill>
                <a:latin typeface="Calibri"/>
                <a:cs typeface="Calibri"/>
              </a:rPr>
              <a:t>longitudina</a:t>
            </a:r>
            <a:r>
              <a:rPr sz="1900" spc="-5" dirty="0">
                <a:solidFill>
                  <a:srgbClr val="3E3E3E"/>
                </a:solidFill>
                <a:latin typeface="Calibri"/>
                <a:cs typeface="Calibri"/>
              </a:rPr>
              <a:t>l</a:t>
            </a:r>
            <a:r>
              <a:rPr sz="1900" spc="15" dirty="0">
                <a:solidFill>
                  <a:srgbClr val="3E3E3E"/>
                </a:solidFill>
                <a:latin typeface="Calibri"/>
                <a:cs typeface="Calibri"/>
              </a:rPr>
              <a:t> </a:t>
            </a:r>
            <a:r>
              <a:rPr sz="1900" spc="-15" dirty="0">
                <a:solidFill>
                  <a:srgbClr val="3E3E3E"/>
                </a:solidFill>
                <a:latin typeface="Calibri"/>
                <a:cs typeface="Calibri"/>
              </a:rPr>
              <a:t>stud</a:t>
            </a:r>
            <a:r>
              <a:rPr sz="1900" spc="-10" dirty="0">
                <a:solidFill>
                  <a:srgbClr val="3E3E3E"/>
                </a:solidFill>
                <a:latin typeface="Calibri"/>
                <a:cs typeface="Calibri"/>
              </a:rPr>
              <a:t>y</a:t>
            </a:r>
            <a:r>
              <a:rPr sz="1900" dirty="0">
                <a:solidFill>
                  <a:srgbClr val="3E3E3E"/>
                </a:solidFill>
                <a:latin typeface="Calibri"/>
                <a:cs typeface="Calibri"/>
              </a:rPr>
              <a:t> </a:t>
            </a:r>
            <a:r>
              <a:rPr sz="1900" spc="-15" dirty="0">
                <a:solidFill>
                  <a:srgbClr val="3E3E3E"/>
                </a:solidFill>
                <a:latin typeface="Calibri"/>
                <a:cs typeface="Calibri"/>
              </a:rPr>
              <a:t>observe</a:t>
            </a:r>
            <a:r>
              <a:rPr sz="1900" spc="-10" dirty="0">
                <a:solidFill>
                  <a:srgbClr val="3E3E3E"/>
                </a:solidFill>
                <a:latin typeface="Calibri"/>
                <a:cs typeface="Calibri"/>
              </a:rPr>
              <a:t>d</a:t>
            </a:r>
            <a:r>
              <a:rPr sz="1900" spc="10" dirty="0">
                <a:solidFill>
                  <a:srgbClr val="3E3E3E"/>
                </a:solidFill>
                <a:latin typeface="Calibri"/>
                <a:cs typeface="Calibri"/>
              </a:rPr>
              <a:t> </a:t>
            </a:r>
            <a:r>
              <a:rPr sz="1900" spc="-10" dirty="0">
                <a:solidFill>
                  <a:srgbClr val="3E3E3E"/>
                </a:solidFill>
                <a:latin typeface="Calibri"/>
                <a:cs typeface="Calibri"/>
              </a:rPr>
              <a:t>the</a:t>
            </a:r>
            <a:r>
              <a:rPr sz="1900" dirty="0">
                <a:solidFill>
                  <a:srgbClr val="3E3E3E"/>
                </a:solidFill>
                <a:latin typeface="Calibri"/>
                <a:cs typeface="Calibri"/>
              </a:rPr>
              <a:t> </a:t>
            </a:r>
            <a:r>
              <a:rPr sz="1900" spc="-15" dirty="0">
                <a:solidFill>
                  <a:srgbClr val="3E3E3E"/>
                </a:solidFill>
                <a:latin typeface="Calibri"/>
                <a:cs typeface="Calibri"/>
              </a:rPr>
              <a:t>presenc</a:t>
            </a:r>
            <a:r>
              <a:rPr sz="1900" spc="-10" dirty="0">
                <a:solidFill>
                  <a:srgbClr val="3E3E3E"/>
                </a:solidFill>
                <a:latin typeface="Calibri"/>
                <a:cs typeface="Calibri"/>
              </a:rPr>
              <a:t>e</a:t>
            </a:r>
            <a:r>
              <a:rPr sz="1900" spc="15" dirty="0">
                <a:solidFill>
                  <a:srgbClr val="3E3E3E"/>
                </a:solidFill>
                <a:latin typeface="Calibri"/>
                <a:cs typeface="Calibri"/>
              </a:rPr>
              <a:t> </a:t>
            </a:r>
            <a:r>
              <a:rPr sz="1900" spc="-15" dirty="0">
                <a:solidFill>
                  <a:srgbClr val="3E3E3E"/>
                </a:solidFill>
                <a:latin typeface="Calibri"/>
                <a:cs typeface="Calibri"/>
              </a:rPr>
              <a:t>o</a:t>
            </a:r>
            <a:r>
              <a:rPr sz="1900" spc="-10" dirty="0">
                <a:solidFill>
                  <a:srgbClr val="3E3E3E"/>
                </a:solidFill>
                <a:latin typeface="Calibri"/>
                <a:cs typeface="Calibri"/>
              </a:rPr>
              <a:t>f</a:t>
            </a:r>
            <a:r>
              <a:rPr sz="1900" dirty="0">
                <a:solidFill>
                  <a:srgbClr val="3E3E3E"/>
                </a:solidFill>
                <a:latin typeface="Calibri"/>
                <a:cs typeface="Calibri"/>
              </a:rPr>
              <a:t> </a:t>
            </a:r>
            <a:r>
              <a:rPr sz="1900" spc="-15" dirty="0">
                <a:solidFill>
                  <a:srgbClr val="3E3E3E"/>
                </a:solidFill>
                <a:latin typeface="Calibri"/>
                <a:cs typeface="Calibri"/>
              </a:rPr>
              <a:t>languag</a:t>
            </a:r>
            <a:r>
              <a:rPr sz="1900" spc="-10" dirty="0">
                <a:solidFill>
                  <a:srgbClr val="3E3E3E"/>
                </a:solidFill>
                <a:latin typeface="Calibri"/>
                <a:cs typeface="Calibri"/>
              </a:rPr>
              <a:t>e</a:t>
            </a:r>
            <a:r>
              <a:rPr sz="1900" spc="15" dirty="0">
                <a:solidFill>
                  <a:srgbClr val="3E3E3E"/>
                </a:solidFill>
                <a:latin typeface="Calibri"/>
                <a:cs typeface="Calibri"/>
              </a:rPr>
              <a:t> </a:t>
            </a:r>
            <a:r>
              <a:rPr sz="1900" spc="-15" dirty="0">
                <a:solidFill>
                  <a:srgbClr val="3E3E3E"/>
                </a:solidFill>
                <a:latin typeface="Calibri"/>
                <a:cs typeface="Calibri"/>
              </a:rPr>
              <a:t>delay</a:t>
            </a:r>
            <a:r>
              <a:rPr sz="1900" spc="-10" dirty="0">
                <a:solidFill>
                  <a:srgbClr val="3E3E3E"/>
                </a:solidFill>
                <a:latin typeface="Calibri"/>
                <a:cs typeface="Calibri"/>
              </a:rPr>
              <a:t>s</a:t>
            </a:r>
            <a:r>
              <a:rPr sz="1900" spc="10" dirty="0">
                <a:solidFill>
                  <a:srgbClr val="3E3E3E"/>
                </a:solidFill>
                <a:latin typeface="Calibri"/>
                <a:cs typeface="Calibri"/>
              </a:rPr>
              <a:t> </a:t>
            </a:r>
            <a:r>
              <a:rPr sz="1900" spc="-10" dirty="0">
                <a:solidFill>
                  <a:srgbClr val="3E3E3E"/>
                </a:solidFill>
                <a:latin typeface="Calibri"/>
                <a:cs typeface="Calibri"/>
              </a:rPr>
              <a:t>in</a:t>
            </a:r>
            <a:r>
              <a:rPr sz="1900" dirty="0">
                <a:solidFill>
                  <a:srgbClr val="3E3E3E"/>
                </a:solidFill>
                <a:latin typeface="Calibri"/>
                <a:cs typeface="Calibri"/>
              </a:rPr>
              <a:t> </a:t>
            </a:r>
            <a:r>
              <a:rPr sz="1900" spc="-10" dirty="0">
                <a:solidFill>
                  <a:srgbClr val="3E3E3E"/>
                </a:solidFill>
                <a:latin typeface="Calibri"/>
                <a:cs typeface="Calibri"/>
              </a:rPr>
              <a:t>children</a:t>
            </a:r>
            <a:r>
              <a:rPr sz="1900" spc="-5" dirty="0">
                <a:solidFill>
                  <a:srgbClr val="3E3E3E"/>
                </a:solidFill>
                <a:latin typeface="Calibri"/>
                <a:cs typeface="Calibri"/>
              </a:rPr>
              <a:t> </a:t>
            </a:r>
            <a:r>
              <a:rPr sz="1900" spc="-15" dirty="0">
                <a:solidFill>
                  <a:srgbClr val="3E3E3E"/>
                </a:solidFill>
                <a:latin typeface="Calibri"/>
                <a:cs typeface="Calibri"/>
              </a:rPr>
              <a:t>durin</a:t>
            </a:r>
            <a:r>
              <a:rPr sz="1900" spc="-10" dirty="0">
                <a:solidFill>
                  <a:srgbClr val="3E3E3E"/>
                </a:solidFill>
                <a:latin typeface="Calibri"/>
                <a:cs typeface="Calibri"/>
              </a:rPr>
              <a:t>g</a:t>
            </a:r>
            <a:r>
              <a:rPr sz="1900" spc="5" dirty="0">
                <a:solidFill>
                  <a:srgbClr val="3E3E3E"/>
                </a:solidFill>
                <a:latin typeface="Calibri"/>
                <a:cs typeface="Calibri"/>
              </a:rPr>
              <a:t> </a:t>
            </a:r>
            <a:r>
              <a:rPr sz="1900" spc="-10" dirty="0">
                <a:solidFill>
                  <a:srgbClr val="3E3E3E"/>
                </a:solidFill>
                <a:latin typeface="Calibri"/>
                <a:cs typeface="Calibri"/>
              </a:rPr>
              <a:t>their</a:t>
            </a:r>
            <a:r>
              <a:rPr sz="1900" spc="-5" dirty="0">
                <a:solidFill>
                  <a:srgbClr val="3E3E3E"/>
                </a:solidFill>
                <a:latin typeface="Calibri"/>
                <a:cs typeface="Calibri"/>
              </a:rPr>
              <a:t> </a:t>
            </a:r>
            <a:r>
              <a:rPr sz="1900" spc="-15" dirty="0">
                <a:solidFill>
                  <a:srgbClr val="3E3E3E"/>
                </a:solidFill>
                <a:latin typeface="Calibri"/>
                <a:cs typeface="Calibri"/>
              </a:rPr>
              <a:t>f</a:t>
            </a:r>
            <a:r>
              <a:rPr sz="1900" spc="-5" dirty="0">
                <a:solidFill>
                  <a:srgbClr val="3E3E3E"/>
                </a:solidFill>
                <a:latin typeface="Calibri"/>
                <a:cs typeface="Calibri"/>
              </a:rPr>
              <a:t>i</a:t>
            </a:r>
            <a:r>
              <a:rPr sz="1900" spc="-50" dirty="0">
                <a:solidFill>
                  <a:srgbClr val="3E3E3E"/>
                </a:solidFill>
                <a:latin typeface="Calibri"/>
                <a:cs typeface="Calibri"/>
              </a:rPr>
              <a:t>r</a:t>
            </a:r>
            <a:r>
              <a:rPr sz="1900" spc="-35" dirty="0">
                <a:solidFill>
                  <a:srgbClr val="3E3E3E"/>
                </a:solidFill>
                <a:latin typeface="Calibri"/>
                <a:cs typeface="Calibri"/>
              </a:rPr>
              <a:t>s</a:t>
            </a:r>
            <a:r>
              <a:rPr sz="1900" spc="-10" dirty="0">
                <a:solidFill>
                  <a:srgbClr val="3E3E3E"/>
                </a:solidFill>
                <a:latin typeface="Calibri"/>
                <a:cs typeface="Calibri"/>
              </a:rPr>
              <a:t>t</a:t>
            </a:r>
            <a:r>
              <a:rPr sz="1900" dirty="0">
                <a:solidFill>
                  <a:srgbClr val="3E3E3E"/>
                </a:solidFill>
                <a:latin typeface="Calibri"/>
                <a:cs typeface="Calibri"/>
              </a:rPr>
              <a:t> </a:t>
            </a:r>
            <a:r>
              <a:rPr sz="1900" spc="-15" dirty="0">
                <a:solidFill>
                  <a:srgbClr val="3E3E3E"/>
                </a:solidFill>
                <a:latin typeface="Calibri"/>
                <a:cs typeface="Calibri"/>
              </a:rPr>
              <a:t>1</a:t>
            </a:r>
            <a:r>
              <a:rPr sz="1900" spc="-10" dirty="0">
                <a:solidFill>
                  <a:srgbClr val="3E3E3E"/>
                </a:solidFill>
                <a:latin typeface="Calibri"/>
                <a:cs typeface="Calibri"/>
              </a:rPr>
              <a:t>0</a:t>
            </a:r>
            <a:r>
              <a:rPr sz="1900" dirty="0">
                <a:solidFill>
                  <a:srgbClr val="3E3E3E"/>
                </a:solidFill>
                <a:latin typeface="Calibri"/>
                <a:cs typeface="Calibri"/>
              </a:rPr>
              <a:t> </a:t>
            </a:r>
            <a:r>
              <a:rPr sz="1900" spc="-30" dirty="0">
                <a:solidFill>
                  <a:srgbClr val="3E3E3E"/>
                </a:solidFill>
                <a:latin typeface="Calibri"/>
                <a:cs typeface="Calibri"/>
              </a:rPr>
              <a:t>y</a:t>
            </a:r>
            <a:r>
              <a:rPr sz="1900" spc="-10" dirty="0">
                <a:solidFill>
                  <a:srgbClr val="3E3E3E"/>
                </a:solidFill>
                <a:latin typeface="Calibri"/>
                <a:cs typeface="Calibri"/>
              </a:rPr>
              <a:t>ea</a:t>
            </a:r>
            <a:r>
              <a:rPr sz="1900" spc="-50" dirty="0">
                <a:solidFill>
                  <a:srgbClr val="3E3E3E"/>
                </a:solidFill>
                <a:latin typeface="Calibri"/>
                <a:cs typeface="Calibri"/>
              </a:rPr>
              <a:t>r</a:t>
            </a:r>
            <a:r>
              <a:rPr sz="1900" spc="-10" dirty="0">
                <a:solidFill>
                  <a:srgbClr val="3E3E3E"/>
                </a:solidFill>
                <a:latin typeface="Calibri"/>
                <a:cs typeface="Calibri"/>
              </a:rPr>
              <a:t>s </a:t>
            </a:r>
            <a:r>
              <a:rPr sz="1900" spc="-15" dirty="0">
                <a:solidFill>
                  <a:srgbClr val="3E3E3E"/>
                </a:solidFill>
                <a:latin typeface="Calibri"/>
                <a:cs typeface="Calibri"/>
              </a:rPr>
              <a:t>o</a:t>
            </a:r>
            <a:r>
              <a:rPr sz="1900" spc="-10" dirty="0">
                <a:solidFill>
                  <a:srgbClr val="3E3E3E"/>
                </a:solidFill>
                <a:latin typeface="Calibri"/>
                <a:cs typeface="Calibri"/>
              </a:rPr>
              <a:t>f</a:t>
            </a:r>
            <a:r>
              <a:rPr sz="1900" dirty="0">
                <a:solidFill>
                  <a:srgbClr val="3E3E3E"/>
                </a:solidFill>
                <a:latin typeface="Calibri"/>
                <a:cs typeface="Calibri"/>
              </a:rPr>
              <a:t> </a:t>
            </a:r>
            <a:r>
              <a:rPr sz="1900" spc="-5" dirty="0">
                <a:solidFill>
                  <a:srgbClr val="3E3E3E"/>
                </a:solidFill>
                <a:latin typeface="Calibri"/>
                <a:cs typeface="Calibri"/>
              </a:rPr>
              <a:t>li</a:t>
            </a:r>
            <a:r>
              <a:rPr sz="1900" spc="-65" dirty="0">
                <a:solidFill>
                  <a:srgbClr val="3E3E3E"/>
                </a:solidFill>
                <a:latin typeface="Calibri"/>
                <a:cs typeface="Calibri"/>
              </a:rPr>
              <a:t>f</a:t>
            </a:r>
            <a:r>
              <a:rPr sz="1900" spc="-10" dirty="0">
                <a:solidFill>
                  <a:srgbClr val="3E3E3E"/>
                </a:solidFill>
                <a:latin typeface="Calibri"/>
                <a:cs typeface="Calibri"/>
              </a:rPr>
              <a:t>e</a:t>
            </a:r>
            <a:r>
              <a:rPr sz="1900" spc="15" dirty="0">
                <a:solidFill>
                  <a:srgbClr val="3E3E3E"/>
                </a:solidFill>
                <a:latin typeface="Calibri"/>
                <a:cs typeface="Calibri"/>
              </a:rPr>
              <a:t> </a:t>
            </a:r>
            <a:r>
              <a:rPr sz="1900" spc="-10" dirty="0">
                <a:solidFill>
                  <a:srgbClr val="3E3E3E"/>
                </a:solidFill>
                <a:latin typeface="Calibri"/>
                <a:cs typeface="Calibri"/>
              </a:rPr>
              <a:t>(</a:t>
            </a:r>
            <a:r>
              <a:rPr sz="1900" spc="-15" dirty="0">
                <a:solidFill>
                  <a:srgbClr val="3E3E3E"/>
                </a:solidFill>
                <a:latin typeface="Calibri"/>
                <a:cs typeface="Calibri"/>
              </a:rPr>
              <a:t>bir</a:t>
            </a:r>
            <a:r>
              <a:rPr sz="1900" spc="-10" dirty="0">
                <a:solidFill>
                  <a:srgbClr val="3E3E3E"/>
                </a:solidFill>
                <a:latin typeface="Calibri"/>
                <a:cs typeface="Calibri"/>
              </a:rPr>
              <a:t>th,</a:t>
            </a:r>
            <a:r>
              <a:rPr sz="1900" spc="5" dirty="0">
                <a:solidFill>
                  <a:srgbClr val="3E3E3E"/>
                </a:solidFill>
                <a:latin typeface="Calibri"/>
                <a:cs typeface="Calibri"/>
              </a:rPr>
              <a:t> </a:t>
            </a:r>
            <a:r>
              <a:rPr sz="1900" spc="-15" dirty="0">
                <a:solidFill>
                  <a:srgbClr val="3E3E3E"/>
                </a:solidFill>
                <a:latin typeface="Calibri"/>
                <a:cs typeface="Calibri"/>
              </a:rPr>
              <a:t>1</a:t>
            </a:r>
            <a:r>
              <a:rPr sz="1900" spc="-5" dirty="0">
                <a:solidFill>
                  <a:srgbClr val="3E3E3E"/>
                </a:solidFill>
                <a:latin typeface="Calibri"/>
                <a:cs typeface="Calibri"/>
              </a:rPr>
              <a:t>, </a:t>
            </a:r>
            <a:r>
              <a:rPr sz="1900" spc="-15" dirty="0">
                <a:solidFill>
                  <a:srgbClr val="3E3E3E"/>
                </a:solidFill>
                <a:latin typeface="Calibri"/>
                <a:cs typeface="Calibri"/>
              </a:rPr>
              <a:t>5</a:t>
            </a:r>
            <a:r>
              <a:rPr sz="1900" spc="-5" dirty="0">
                <a:solidFill>
                  <a:srgbClr val="3E3E3E"/>
                </a:solidFill>
                <a:latin typeface="Calibri"/>
                <a:cs typeface="Calibri"/>
              </a:rPr>
              <a:t>, </a:t>
            </a:r>
            <a:r>
              <a:rPr sz="1900" spc="-10" dirty="0">
                <a:solidFill>
                  <a:srgbClr val="3E3E3E"/>
                </a:solidFill>
                <a:latin typeface="Calibri"/>
                <a:cs typeface="Calibri"/>
              </a:rPr>
              <a:t>a</a:t>
            </a:r>
            <a:r>
              <a:rPr sz="1900" spc="-15" dirty="0">
                <a:solidFill>
                  <a:srgbClr val="3E3E3E"/>
                </a:solidFill>
                <a:latin typeface="Calibri"/>
                <a:cs typeface="Calibri"/>
              </a:rPr>
              <a:t>n</a:t>
            </a:r>
            <a:r>
              <a:rPr sz="1900" spc="-10" dirty="0">
                <a:solidFill>
                  <a:srgbClr val="3E3E3E"/>
                </a:solidFill>
                <a:latin typeface="Calibri"/>
                <a:cs typeface="Calibri"/>
              </a:rPr>
              <a:t>d</a:t>
            </a:r>
            <a:r>
              <a:rPr sz="1900" spc="10" dirty="0">
                <a:solidFill>
                  <a:srgbClr val="3E3E3E"/>
                </a:solidFill>
                <a:latin typeface="Calibri"/>
                <a:cs typeface="Calibri"/>
              </a:rPr>
              <a:t> </a:t>
            </a:r>
            <a:r>
              <a:rPr sz="1900" spc="-15" dirty="0">
                <a:solidFill>
                  <a:srgbClr val="3E3E3E"/>
                </a:solidFill>
                <a:latin typeface="Calibri"/>
                <a:cs typeface="Calibri"/>
              </a:rPr>
              <a:t>1</a:t>
            </a:r>
            <a:r>
              <a:rPr sz="1900" spc="-10" dirty="0">
                <a:solidFill>
                  <a:srgbClr val="3E3E3E"/>
                </a:solidFill>
                <a:latin typeface="Calibri"/>
                <a:cs typeface="Calibri"/>
              </a:rPr>
              <a:t>0</a:t>
            </a:r>
            <a:r>
              <a:rPr sz="1900" spc="-15" dirty="0">
                <a:solidFill>
                  <a:srgbClr val="3E3E3E"/>
                </a:solidFill>
                <a:latin typeface="Calibri"/>
                <a:cs typeface="Calibri"/>
              </a:rPr>
              <a:t> </a:t>
            </a:r>
            <a:r>
              <a:rPr sz="1900" spc="-30" dirty="0">
                <a:solidFill>
                  <a:srgbClr val="3E3E3E"/>
                </a:solidFill>
                <a:latin typeface="Calibri"/>
                <a:cs typeface="Calibri"/>
              </a:rPr>
              <a:t>y</a:t>
            </a:r>
            <a:r>
              <a:rPr sz="1900" spc="-10" dirty="0">
                <a:solidFill>
                  <a:srgbClr val="3E3E3E"/>
                </a:solidFill>
                <a:latin typeface="Calibri"/>
                <a:cs typeface="Calibri"/>
              </a:rPr>
              <a:t>ear</a:t>
            </a:r>
            <a:r>
              <a:rPr sz="1900" dirty="0">
                <a:solidFill>
                  <a:srgbClr val="3E3E3E"/>
                </a:solidFill>
                <a:latin typeface="Calibri"/>
                <a:cs typeface="Calibri"/>
              </a:rPr>
              <a:t> </a:t>
            </a:r>
            <a:r>
              <a:rPr sz="1900" spc="-15" dirty="0">
                <a:solidFill>
                  <a:srgbClr val="3E3E3E"/>
                </a:solidFill>
                <a:latin typeface="Calibri"/>
                <a:cs typeface="Calibri"/>
              </a:rPr>
              <a:t>d</a:t>
            </a:r>
            <a:r>
              <a:rPr sz="1900" spc="-20" dirty="0">
                <a:solidFill>
                  <a:srgbClr val="3E3E3E"/>
                </a:solidFill>
                <a:latin typeface="Calibri"/>
                <a:cs typeface="Calibri"/>
              </a:rPr>
              <a:t>a</a:t>
            </a:r>
            <a:r>
              <a:rPr sz="1900" spc="-35" dirty="0">
                <a:solidFill>
                  <a:srgbClr val="3E3E3E"/>
                </a:solidFill>
                <a:latin typeface="Calibri"/>
                <a:cs typeface="Calibri"/>
              </a:rPr>
              <a:t>t</a:t>
            </a:r>
            <a:r>
              <a:rPr sz="1900" spc="-10" dirty="0">
                <a:solidFill>
                  <a:srgbClr val="3E3E3E"/>
                </a:solidFill>
                <a:latin typeface="Calibri"/>
                <a:cs typeface="Calibri"/>
              </a:rPr>
              <a:t>a)</a:t>
            </a:r>
            <a:r>
              <a:rPr sz="1900" dirty="0">
                <a:solidFill>
                  <a:srgbClr val="3E3E3E"/>
                </a:solidFill>
                <a:latin typeface="Calibri"/>
                <a:cs typeface="Calibri"/>
              </a:rPr>
              <a:t> </a:t>
            </a:r>
            <a:r>
              <a:rPr sz="1900" spc="-20" dirty="0">
                <a:solidFill>
                  <a:srgbClr val="3E3E3E"/>
                </a:solidFill>
                <a:latin typeface="Calibri"/>
                <a:cs typeface="Calibri"/>
              </a:rPr>
              <a:t>comp</a:t>
            </a:r>
            <a:r>
              <a:rPr sz="1900" spc="-10" dirty="0">
                <a:solidFill>
                  <a:srgbClr val="3E3E3E"/>
                </a:solidFill>
                <a:latin typeface="Calibri"/>
                <a:cs typeface="Calibri"/>
              </a:rPr>
              <a:t>a</a:t>
            </a:r>
            <a:r>
              <a:rPr sz="1900" spc="-15" dirty="0">
                <a:solidFill>
                  <a:srgbClr val="3E3E3E"/>
                </a:solidFill>
                <a:latin typeface="Calibri"/>
                <a:cs typeface="Calibri"/>
              </a:rPr>
              <a:t>r</a:t>
            </a:r>
            <a:r>
              <a:rPr sz="1900" spc="-5" dirty="0">
                <a:solidFill>
                  <a:srgbClr val="3E3E3E"/>
                </a:solidFill>
                <a:latin typeface="Calibri"/>
                <a:cs typeface="Calibri"/>
              </a:rPr>
              <a:t>i</a:t>
            </a:r>
            <a:r>
              <a:rPr sz="1900" spc="-15" dirty="0">
                <a:solidFill>
                  <a:srgbClr val="3E3E3E"/>
                </a:solidFill>
                <a:latin typeface="Calibri"/>
                <a:cs typeface="Calibri"/>
              </a:rPr>
              <a:t>n</a:t>
            </a:r>
            <a:r>
              <a:rPr sz="1900" spc="-10" dirty="0">
                <a:solidFill>
                  <a:srgbClr val="3E3E3E"/>
                </a:solidFill>
                <a:latin typeface="Calibri"/>
                <a:cs typeface="Calibri"/>
              </a:rPr>
              <a:t>g</a:t>
            </a:r>
            <a:r>
              <a:rPr sz="1900" spc="10" dirty="0">
                <a:solidFill>
                  <a:srgbClr val="3E3E3E"/>
                </a:solidFill>
                <a:latin typeface="Calibri"/>
                <a:cs typeface="Calibri"/>
              </a:rPr>
              <a:t> </a:t>
            </a:r>
            <a:r>
              <a:rPr sz="1900" spc="-10" dirty="0">
                <a:solidFill>
                  <a:srgbClr val="3E3E3E"/>
                </a:solidFill>
                <a:latin typeface="Calibri"/>
                <a:cs typeface="Calibri"/>
              </a:rPr>
              <a:t>c</a:t>
            </a:r>
            <a:r>
              <a:rPr sz="1900" spc="-15" dirty="0">
                <a:solidFill>
                  <a:srgbClr val="3E3E3E"/>
                </a:solidFill>
                <a:latin typeface="Calibri"/>
                <a:cs typeface="Calibri"/>
              </a:rPr>
              <a:t>hi</a:t>
            </a:r>
            <a:r>
              <a:rPr sz="1900" spc="-5" dirty="0">
                <a:solidFill>
                  <a:srgbClr val="3E3E3E"/>
                </a:solidFill>
                <a:latin typeface="Calibri"/>
                <a:cs typeface="Calibri"/>
              </a:rPr>
              <a:t>l</a:t>
            </a:r>
            <a:r>
              <a:rPr sz="1900" spc="-15" dirty="0">
                <a:solidFill>
                  <a:srgbClr val="3E3E3E"/>
                </a:solidFill>
                <a:latin typeface="Calibri"/>
                <a:cs typeface="Calibri"/>
              </a:rPr>
              <a:t>d</a:t>
            </a:r>
            <a:r>
              <a:rPr sz="1900" spc="-35" dirty="0">
                <a:solidFill>
                  <a:srgbClr val="3E3E3E"/>
                </a:solidFill>
                <a:latin typeface="Calibri"/>
                <a:cs typeface="Calibri"/>
              </a:rPr>
              <a:t>r</a:t>
            </a:r>
            <a:r>
              <a:rPr sz="1900" spc="-10" dirty="0">
                <a:solidFill>
                  <a:srgbClr val="3E3E3E"/>
                </a:solidFill>
                <a:latin typeface="Calibri"/>
                <a:cs typeface="Calibri"/>
              </a:rPr>
              <a:t>en</a:t>
            </a:r>
            <a:r>
              <a:rPr sz="1900" spc="10" dirty="0">
                <a:solidFill>
                  <a:srgbClr val="3E3E3E"/>
                </a:solidFill>
                <a:latin typeface="Calibri"/>
                <a:cs typeface="Calibri"/>
              </a:rPr>
              <a:t> </a:t>
            </a:r>
            <a:r>
              <a:rPr sz="1900" spc="-15" dirty="0">
                <a:solidFill>
                  <a:srgbClr val="3E3E3E"/>
                </a:solidFill>
                <a:latin typeface="Calibri"/>
                <a:cs typeface="Calibri"/>
              </a:rPr>
              <a:t>w</a:t>
            </a:r>
            <a:r>
              <a:rPr sz="1900" spc="-10" dirty="0">
                <a:solidFill>
                  <a:srgbClr val="3E3E3E"/>
                </a:solidFill>
                <a:latin typeface="Calibri"/>
                <a:cs typeface="Calibri"/>
              </a:rPr>
              <a:t>ith</a:t>
            </a:r>
            <a:r>
              <a:rPr sz="1900" spc="10" dirty="0">
                <a:solidFill>
                  <a:srgbClr val="3E3E3E"/>
                </a:solidFill>
                <a:latin typeface="Calibri"/>
                <a:cs typeface="Calibri"/>
              </a:rPr>
              <a:t> </a:t>
            </a:r>
            <a:r>
              <a:rPr sz="1900" spc="-15" dirty="0">
                <a:solidFill>
                  <a:srgbClr val="3E3E3E"/>
                </a:solidFill>
                <a:latin typeface="Calibri"/>
                <a:cs typeface="Calibri"/>
              </a:rPr>
              <a:t>N</a:t>
            </a:r>
            <a:r>
              <a:rPr sz="1900" spc="-20" dirty="0">
                <a:solidFill>
                  <a:srgbClr val="3E3E3E"/>
                </a:solidFill>
                <a:latin typeface="Calibri"/>
                <a:cs typeface="Calibri"/>
              </a:rPr>
              <a:t>A</a:t>
            </a:r>
            <a:r>
              <a:rPr sz="1900" spc="-10" dirty="0">
                <a:solidFill>
                  <a:srgbClr val="3E3E3E"/>
                </a:solidFill>
                <a:latin typeface="Calibri"/>
                <a:cs typeface="Calibri"/>
              </a:rPr>
              <a:t>S</a:t>
            </a:r>
            <a:r>
              <a:rPr sz="1900" spc="5" dirty="0">
                <a:solidFill>
                  <a:srgbClr val="3E3E3E"/>
                </a:solidFill>
                <a:latin typeface="Calibri"/>
                <a:cs typeface="Calibri"/>
              </a:rPr>
              <a:t> </a:t>
            </a:r>
            <a:r>
              <a:rPr sz="1900" spc="-10" dirty="0">
                <a:solidFill>
                  <a:srgbClr val="3E3E3E"/>
                </a:solidFill>
                <a:latin typeface="Calibri"/>
                <a:cs typeface="Calibri"/>
              </a:rPr>
              <a:t>a</a:t>
            </a:r>
            <a:r>
              <a:rPr sz="1900" spc="-15" dirty="0">
                <a:solidFill>
                  <a:srgbClr val="3E3E3E"/>
                </a:solidFill>
                <a:latin typeface="Calibri"/>
                <a:cs typeface="Calibri"/>
              </a:rPr>
              <a:t>n</a:t>
            </a:r>
            <a:r>
              <a:rPr sz="1900" spc="-10" dirty="0">
                <a:solidFill>
                  <a:srgbClr val="3E3E3E"/>
                </a:solidFill>
                <a:latin typeface="Calibri"/>
                <a:cs typeface="Calibri"/>
              </a:rPr>
              <a:t>d</a:t>
            </a:r>
            <a:r>
              <a:rPr sz="1900" spc="20" dirty="0">
                <a:solidFill>
                  <a:srgbClr val="3E3E3E"/>
                </a:solidFill>
                <a:latin typeface="Calibri"/>
                <a:cs typeface="Calibri"/>
              </a:rPr>
              <a:t> </a:t>
            </a:r>
            <a:r>
              <a:rPr sz="1900" spc="-10" dirty="0">
                <a:solidFill>
                  <a:srgbClr val="3E3E3E"/>
                </a:solidFill>
                <a:latin typeface="Calibri"/>
                <a:cs typeface="Calibri"/>
              </a:rPr>
              <a:t>a </a:t>
            </a:r>
            <a:r>
              <a:rPr sz="1900" spc="-15" dirty="0">
                <a:solidFill>
                  <a:srgbClr val="3E3E3E"/>
                </a:solidFill>
                <a:latin typeface="Calibri"/>
                <a:cs typeface="Calibri"/>
              </a:rPr>
              <a:t>"h</a:t>
            </a:r>
            <a:r>
              <a:rPr sz="1900" spc="-5" dirty="0">
                <a:solidFill>
                  <a:srgbClr val="3E3E3E"/>
                </a:solidFill>
                <a:latin typeface="Calibri"/>
                <a:cs typeface="Calibri"/>
              </a:rPr>
              <a:t>i</a:t>
            </a:r>
            <a:r>
              <a:rPr sz="1900" spc="-15" dirty="0">
                <a:solidFill>
                  <a:srgbClr val="3E3E3E"/>
                </a:solidFill>
                <a:latin typeface="Calibri"/>
                <a:cs typeface="Calibri"/>
              </a:rPr>
              <a:t>g</a:t>
            </a:r>
            <a:r>
              <a:rPr sz="1900" spc="-10" dirty="0">
                <a:solidFill>
                  <a:srgbClr val="3E3E3E"/>
                </a:solidFill>
                <a:latin typeface="Calibri"/>
                <a:cs typeface="Calibri"/>
              </a:rPr>
              <a:t>h</a:t>
            </a:r>
            <a:r>
              <a:rPr sz="1900" spc="25" dirty="0">
                <a:solidFill>
                  <a:srgbClr val="3E3E3E"/>
                </a:solidFill>
                <a:latin typeface="Calibri"/>
                <a:cs typeface="Calibri"/>
              </a:rPr>
              <a:t> </a:t>
            </a:r>
            <a:r>
              <a:rPr sz="1900" spc="-15" dirty="0">
                <a:solidFill>
                  <a:srgbClr val="3E3E3E"/>
                </a:solidFill>
                <a:latin typeface="Calibri"/>
                <a:cs typeface="Calibri"/>
              </a:rPr>
              <a:t>r</a:t>
            </a:r>
            <a:r>
              <a:rPr sz="1900" spc="-5" dirty="0">
                <a:solidFill>
                  <a:srgbClr val="3E3E3E"/>
                </a:solidFill>
                <a:latin typeface="Calibri"/>
                <a:cs typeface="Calibri"/>
              </a:rPr>
              <a:t>i</a:t>
            </a:r>
            <a:r>
              <a:rPr sz="1900" spc="-10" dirty="0">
                <a:solidFill>
                  <a:srgbClr val="3E3E3E"/>
                </a:solidFill>
                <a:latin typeface="Calibri"/>
                <a:cs typeface="Calibri"/>
              </a:rPr>
              <a:t>sk"</a:t>
            </a:r>
            <a:r>
              <a:rPr sz="1900" spc="-5" dirty="0">
                <a:solidFill>
                  <a:srgbClr val="3E3E3E"/>
                </a:solidFill>
                <a:latin typeface="Calibri"/>
                <a:cs typeface="Calibri"/>
              </a:rPr>
              <a:t> </a:t>
            </a:r>
            <a:r>
              <a:rPr sz="1900" spc="-20" dirty="0">
                <a:solidFill>
                  <a:srgbClr val="3E3E3E"/>
                </a:solidFill>
                <a:latin typeface="Calibri"/>
                <a:cs typeface="Calibri"/>
              </a:rPr>
              <a:t>c</a:t>
            </a:r>
            <a:r>
              <a:rPr sz="1900" spc="-15" dirty="0">
                <a:solidFill>
                  <a:srgbClr val="3E3E3E"/>
                </a:solidFill>
                <a:latin typeface="Calibri"/>
                <a:cs typeface="Calibri"/>
              </a:rPr>
              <a:t>o</a:t>
            </a:r>
            <a:r>
              <a:rPr sz="1900" spc="-25" dirty="0">
                <a:solidFill>
                  <a:srgbClr val="3E3E3E"/>
                </a:solidFill>
                <a:latin typeface="Calibri"/>
                <a:cs typeface="Calibri"/>
              </a:rPr>
              <a:t>n</a:t>
            </a:r>
            <a:r>
              <a:rPr sz="1900" spc="-10" dirty="0">
                <a:solidFill>
                  <a:srgbClr val="3E3E3E"/>
                </a:solidFill>
                <a:latin typeface="Calibri"/>
                <a:cs typeface="Calibri"/>
              </a:rPr>
              <a:t>t</a:t>
            </a:r>
            <a:r>
              <a:rPr sz="1900" spc="-50" dirty="0">
                <a:solidFill>
                  <a:srgbClr val="3E3E3E"/>
                </a:solidFill>
                <a:latin typeface="Calibri"/>
                <a:cs typeface="Calibri"/>
              </a:rPr>
              <a:t>r</a:t>
            </a:r>
            <a:r>
              <a:rPr sz="1900" spc="-15" dirty="0">
                <a:solidFill>
                  <a:srgbClr val="3E3E3E"/>
                </a:solidFill>
                <a:latin typeface="Calibri"/>
                <a:cs typeface="Calibri"/>
              </a:rPr>
              <a:t>ol</a:t>
            </a:r>
            <a:r>
              <a:rPr sz="1900" spc="-10" dirty="0">
                <a:solidFill>
                  <a:srgbClr val="3E3E3E"/>
                </a:solidFill>
                <a:latin typeface="Calibri"/>
                <a:cs typeface="Calibri"/>
              </a:rPr>
              <a:t> </a:t>
            </a:r>
            <a:r>
              <a:rPr sz="1900" spc="-15" dirty="0">
                <a:solidFill>
                  <a:srgbClr val="3E3E3E"/>
                </a:solidFill>
                <a:latin typeface="Calibri"/>
                <a:cs typeface="Calibri"/>
              </a:rPr>
              <a:t>g</a:t>
            </a:r>
            <a:r>
              <a:rPr sz="1900" spc="-50" dirty="0">
                <a:solidFill>
                  <a:srgbClr val="3E3E3E"/>
                </a:solidFill>
                <a:latin typeface="Calibri"/>
                <a:cs typeface="Calibri"/>
              </a:rPr>
              <a:t>r</a:t>
            </a:r>
            <a:r>
              <a:rPr sz="1900" spc="-15" dirty="0">
                <a:solidFill>
                  <a:srgbClr val="3E3E3E"/>
                </a:solidFill>
                <a:latin typeface="Calibri"/>
                <a:cs typeface="Calibri"/>
              </a:rPr>
              <a:t>ou</a:t>
            </a:r>
            <a:r>
              <a:rPr sz="1900" spc="-10" dirty="0">
                <a:solidFill>
                  <a:srgbClr val="3E3E3E"/>
                </a:solidFill>
                <a:latin typeface="Calibri"/>
                <a:cs typeface="Calibri"/>
              </a:rPr>
              <a:t>p</a:t>
            </a:r>
            <a:r>
              <a:rPr sz="1900" spc="25" dirty="0">
                <a:solidFill>
                  <a:srgbClr val="3E3E3E"/>
                </a:solidFill>
                <a:latin typeface="Calibri"/>
                <a:cs typeface="Calibri"/>
              </a:rPr>
              <a:t> </a:t>
            </a:r>
            <a:r>
              <a:rPr sz="1875" spc="7" baseline="26666" dirty="0">
                <a:solidFill>
                  <a:srgbClr val="3E3E3E"/>
                </a:solidFill>
                <a:latin typeface="Calibri"/>
                <a:cs typeface="Calibri"/>
              </a:rPr>
              <a:t>214</a:t>
            </a:r>
            <a:endParaRPr sz="1875" baseline="26666">
              <a:latin typeface="Calibri"/>
              <a:cs typeface="Calibri"/>
            </a:endParaRPr>
          </a:p>
          <a:p>
            <a:pPr marL="12700">
              <a:lnSpc>
                <a:spcPct val="100000"/>
              </a:lnSpc>
              <a:spcBef>
                <a:spcPts val="935"/>
              </a:spcBef>
            </a:pPr>
            <a:r>
              <a:rPr sz="1900" spc="-15" dirty="0">
                <a:solidFill>
                  <a:srgbClr val="3E3E3E"/>
                </a:solidFill>
                <a:latin typeface="Calibri"/>
                <a:cs typeface="Calibri"/>
              </a:rPr>
              <a:t>Sample</a:t>
            </a:r>
            <a:r>
              <a:rPr sz="1900" spc="-5" dirty="0">
                <a:solidFill>
                  <a:srgbClr val="3E3E3E"/>
                </a:solidFill>
                <a:latin typeface="Calibri"/>
                <a:cs typeface="Calibri"/>
              </a:rPr>
              <a:t>:</a:t>
            </a:r>
            <a:r>
              <a:rPr sz="1900" spc="10" dirty="0">
                <a:solidFill>
                  <a:srgbClr val="3E3E3E"/>
                </a:solidFill>
                <a:latin typeface="Calibri"/>
                <a:cs typeface="Calibri"/>
              </a:rPr>
              <a:t> </a:t>
            </a:r>
            <a:r>
              <a:rPr sz="1900" spc="-10" dirty="0">
                <a:solidFill>
                  <a:srgbClr val="3E3E3E"/>
                </a:solidFill>
                <a:latin typeface="Calibri"/>
                <a:cs typeface="Calibri"/>
              </a:rPr>
              <a:t>658</a:t>
            </a:r>
            <a:r>
              <a:rPr sz="1900" dirty="0">
                <a:solidFill>
                  <a:srgbClr val="3E3E3E"/>
                </a:solidFill>
                <a:latin typeface="Calibri"/>
                <a:cs typeface="Calibri"/>
              </a:rPr>
              <a:t> </a:t>
            </a:r>
            <a:r>
              <a:rPr sz="1900" spc="-15" dirty="0">
                <a:solidFill>
                  <a:srgbClr val="3E3E3E"/>
                </a:solidFill>
                <a:latin typeface="Calibri"/>
                <a:cs typeface="Calibri"/>
              </a:rPr>
              <a:t>Childre</a:t>
            </a:r>
            <a:r>
              <a:rPr sz="1900" spc="-10" dirty="0">
                <a:solidFill>
                  <a:srgbClr val="3E3E3E"/>
                </a:solidFill>
                <a:latin typeface="Calibri"/>
                <a:cs typeface="Calibri"/>
              </a:rPr>
              <a:t>n</a:t>
            </a:r>
            <a:r>
              <a:rPr sz="1900" spc="5" dirty="0">
                <a:solidFill>
                  <a:srgbClr val="3E3E3E"/>
                </a:solidFill>
                <a:latin typeface="Calibri"/>
                <a:cs typeface="Calibri"/>
              </a:rPr>
              <a:t> </a:t>
            </a:r>
            <a:r>
              <a:rPr sz="1900" spc="-10" dirty="0">
                <a:solidFill>
                  <a:srgbClr val="3E3E3E"/>
                </a:solidFill>
                <a:latin typeface="Calibri"/>
                <a:cs typeface="Calibri"/>
              </a:rPr>
              <a:t>with</a:t>
            </a:r>
            <a:r>
              <a:rPr sz="1900" spc="-5" dirty="0">
                <a:solidFill>
                  <a:srgbClr val="3E3E3E"/>
                </a:solidFill>
                <a:latin typeface="Calibri"/>
                <a:cs typeface="Calibri"/>
              </a:rPr>
              <a:t> </a:t>
            </a:r>
            <a:r>
              <a:rPr sz="1900" spc="-15" dirty="0">
                <a:solidFill>
                  <a:srgbClr val="3E3E3E"/>
                </a:solidFill>
                <a:latin typeface="Calibri"/>
                <a:cs typeface="Calibri"/>
              </a:rPr>
              <a:t>NAS</a:t>
            </a:r>
            <a:r>
              <a:rPr sz="1900" dirty="0">
                <a:solidFill>
                  <a:srgbClr val="3E3E3E"/>
                </a:solidFill>
                <a:latin typeface="Calibri"/>
                <a:cs typeface="Calibri"/>
              </a:rPr>
              <a:t> </a:t>
            </a:r>
            <a:r>
              <a:rPr sz="1900" spc="-10" dirty="0">
                <a:solidFill>
                  <a:srgbClr val="3E3E3E"/>
                </a:solidFill>
                <a:latin typeface="Calibri"/>
                <a:cs typeface="Calibri"/>
              </a:rPr>
              <a:t>and</a:t>
            </a:r>
            <a:r>
              <a:rPr sz="1900" dirty="0">
                <a:solidFill>
                  <a:srgbClr val="3E3E3E"/>
                </a:solidFill>
                <a:latin typeface="Calibri"/>
                <a:cs typeface="Calibri"/>
              </a:rPr>
              <a:t> </a:t>
            </a:r>
            <a:r>
              <a:rPr sz="1900" spc="-10" dirty="0">
                <a:solidFill>
                  <a:srgbClr val="3E3E3E"/>
                </a:solidFill>
                <a:latin typeface="Calibri"/>
                <a:cs typeface="Calibri"/>
              </a:rPr>
              <a:t>730</a:t>
            </a:r>
            <a:r>
              <a:rPr sz="1900" dirty="0">
                <a:solidFill>
                  <a:srgbClr val="3E3E3E"/>
                </a:solidFill>
                <a:latin typeface="Calibri"/>
                <a:cs typeface="Calibri"/>
              </a:rPr>
              <a:t> </a:t>
            </a:r>
            <a:r>
              <a:rPr sz="1900" spc="-15" dirty="0">
                <a:solidFill>
                  <a:srgbClr val="3E3E3E"/>
                </a:solidFill>
                <a:latin typeface="Calibri"/>
                <a:cs typeface="Calibri"/>
              </a:rPr>
              <a:t>no</a:t>
            </a:r>
            <a:r>
              <a:rPr sz="1900" spc="0" dirty="0">
                <a:solidFill>
                  <a:srgbClr val="3E3E3E"/>
                </a:solidFill>
                <a:latin typeface="Calibri"/>
                <a:cs typeface="Calibri"/>
              </a:rPr>
              <a:t>n</a:t>
            </a:r>
            <a:r>
              <a:rPr sz="1900" spc="-15" dirty="0">
                <a:solidFill>
                  <a:srgbClr val="3E3E3E"/>
                </a:solidFill>
                <a:latin typeface="Calibri"/>
                <a:cs typeface="Calibri"/>
              </a:rPr>
              <a:t>-</a:t>
            </a:r>
            <a:r>
              <a:rPr sz="1900" spc="-30" dirty="0">
                <a:solidFill>
                  <a:srgbClr val="3E3E3E"/>
                </a:solidFill>
                <a:latin typeface="Calibri"/>
                <a:cs typeface="Calibri"/>
              </a:rPr>
              <a:t>e</a:t>
            </a:r>
            <a:r>
              <a:rPr sz="1900" spc="-20" dirty="0">
                <a:solidFill>
                  <a:srgbClr val="3E3E3E"/>
                </a:solidFill>
                <a:latin typeface="Calibri"/>
                <a:cs typeface="Calibri"/>
              </a:rPr>
              <a:t>x</a:t>
            </a:r>
            <a:r>
              <a:rPr sz="1900" spc="-15" dirty="0">
                <a:solidFill>
                  <a:srgbClr val="3E3E3E"/>
                </a:solidFill>
                <a:latin typeface="Calibri"/>
                <a:cs typeface="Calibri"/>
              </a:rPr>
              <a:t>po</a:t>
            </a:r>
            <a:r>
              <a:rPr sz="1900" spc="-10" dirty="0">
                <a:solidFill>
                  <a:srgbClr val="3E3E3E"/>
                </a:solidFill>
                <a:latin typeface="Calibri"/>
                <a:cs typeface="Calibri"/>
              </a:rPr>
              <a:t>sed</a:t>
            </a:r>
            <a:r>
              <a:rPr sz="1900" spc="35" dirty="0">
                <a:solidFill>
                  <a:srgbClr val="3E3E3E"/>
                </a:solidFill>
                <a:latin typeface="Calibri"/>
                <a:cs typeface="Calibri"/>
              </a:rPr>
              <a:t> </a:t>
            </a:r>
            <a:r>
              <a:rPr sz="1900" spc="-20" dirty="0">
                <a:solidFill>
                  <a:srgbClr val="3E3E3E"/>
                </a:solidFill>
                <a:latin typeface="Calibri"/>
                <a:cs typeface="Calibri"/>
              </a:rPr>
              <a:t>c</a:t>
            </a:r>
            <a:r>
              <a:rPr sz="1900" spc="-15" dirty="0">
                <a:solidFill>
                  <a:srgbClr val="3E3E3E"/>
                </a:solidFill>
                <a:latin typeface="Calibri"/>
                <a:cs typeface="Calibri"/>
              </a:rPr>
              <a:t>o</a:t>
            </a:r>
            <a:r>
              <a:rPr sz="1900" spc="-25" dirty="0">
                <a:solidFill>
                  <a:srgbClr val="3E3E3E"/>
                </a:solidFill>
                <a:latin typeface="Calibri"/>
                <a:cs typeface="Calibri"/>
              </a:rPr>
              <a:t>n</a:t>
            </a:r>
            <a:r>
              <a:rPr sz="1900" spc="-10" dirty="0">
                <a:solidFill>
                  <a:srgbClr val="3E3E3E"/>
                </a:solidFill>
                <a:latin typeface="Calibri"/>
                <a:cs typeface="Calibri"/>
              </a:rPr>
              <a:t>t</a:t>
            </a:r>
            <a:r>
              <a:rPr sz="1900" spc="-50" dirty="0">
                <a:solidFill>
                  <a:srgbClr val="3E3E3E"/>
                </a:solidFill>
                <a:latin typeface="Calibri"/>
                <a:cs typeface="Calibri"/>
              </a:rPr>
              <a:t>r</a:t>
            </a:r>
            <a:r>
              <a:rPr sz="1900" spc="-15" dirty="0">
                <a:solidFill>
                  <a:srgbClr val="3E3E3E"/>
                </a:solidFill>
                <a:latin typeface="Calibri"/>
                <a:cs typeface="Calibri"/>
              </a:rPr>
              <a:t>ol</a:t>
            </a:r>
            <a:r>
              <a:rPr sz="1900" spc="-10" dirty="0">
                <a:solidFill>
                  <a:srgbClr val="3E3E3E"/>
                </a:solidFill>
                <a:latin typeface="Calibri"/>
                <a:cs typeface="Calibri"/>
              </a:rPr>
              <a:t>s</a:t>
            </a:r>
            <a:endParaRPr sz="1900">
              <a:latin typeface="Calibri"/>
              <a:cs typeface="Calibri"/>
            </a:endParaRPr>
          </a:p>
          <a:p>
            <a:pPr marL="304800" indent="-182880">
              <a:lnSpc>
                <a:spcPct val="100000"/>
              </a:lnSpc>
              <a:spcBef>
                <a:spcPts val="5"/>
              </a:spcBef>
              <a:buClr>
                <a:srgbClr val="496F90"/>
              </a:buClr>
              <a:buFont typeface="Calibri"/>
              <a:buChar char="◦"/>
              <a:tabLst>
                <a:tab pos="305435" algn="l"/>
              </a:tabLst>
            </a:pPr>
            <a:r>
              <a:rPr sz="1700" spc="-50" dirty="0">
                <a:solidFill>
                  <a:srgbClr val="3E3E3E"/>
                </a:solidFill>
                <a:latin typeface="Calibri"/>
                <a:cs typeface="Calibri"/>
              </a:rPr>
              <a:t>A</a:t>
            </a:r>
            <a:r>
              <a:rPr sz="1700" dirty="0">
                <a:solidFill>
                  <a:srgbClr val="3E3E3E"/>
                </a:solidFill>
                <a:latin typeface="Calibri"/>
                <a:cs typeface="Calibri"/>
              </a:rPr>
              <a:t>t</a:t>
            </a:r>
            <a:r>
              <a:rPr sz="1700" spc="15" dirty="0">
                <a:solidFill>
                  <a:srgbClr val="3E3E3E"/>
                </a:solidFill>
                <a:latin typeface="Calibri"/>
                <a:cs typeface="Calibri"/>
              </a:rPr>
              <a:t> </a:t>
            </a:r>
            <a:r>
              <a:rPr sz="1700" dirty="0">
                <a:solidFill>
                  <a:srgbClr val="3E3E3E"/>
                </a:solidFill>
                <a:latin typeface="Calibri"/>
                <a:cs typeface="Calibri"/>
              </a:rPr>
              <a:t>1</a:t>
            </a:r>
            <a:r>
              <a:rPr sz="1700" spc="-5" dirty="0">
                <a:solidFill>
                  <a:srgbClr val="3E3E3E"/>
                </a:solidFill>
                <a:latin typeface="Calibri"/>
                <a:cs typeface="Calibri"/>
              </a:rPr>
              <a:t> </a:t>
            </a:r>
            <a:r>
              <a:rPr sz="1700" spc="-30" dirty="0">
                <a:solidFill>
                  <a:srgbClr val="3E3E3E"/>
                </a:solidFill>
                <a:latin typeface="Calibri"/>
                <a:cs typeface="Calibri"/>
              </a:rPr>
              <a:t>y</a:t>
            </a:r>
            <a:r>
              <a:rPr sz="1700" dirty="0">
                <a:solidFill>
                  <a:srgbClr val="3E3E3E"/>
                </a:solidFill>
                <a:latin typeface="Calibri"/>
                <a:cs typeface="Calibri"/>
              </a:rPr>
              <a:t>e</a:t>
            </a:r>
            <a:r>
              <a:rPr sz="1700" spc="-5" dirty="0">
                <a:solidFill>
                  <a:srgbClr val="3E3E3E"/>
                </a:solidFill>
                <a:latin typeface="Calibri"/>
                <a:cs typeface="Calibri"/>
              </a:rPr>
              <a:t>a</a:t>
            </a:r>
            <a:r>
              <a:rPr sz="1700" dirty="0">
                <a:solidFill>
                  <a:srgbClr val="3E3E3E"/>
                </a:solidFill>
                <a:latin typeface="Calibri"/>
                <a:cs typeface="Calibri"/>
              </a:rPr>
              <a:t>r</a:t>
            </a:r>
            <a:r>
              <a:rPr sz="1700" spc="5" dirty="0">
                <a:solidFill>
                  <a:srgbClr val="3E3E3E"/>
                </a:solidFill>
                <a:latin typeface="Calibri"/>
                <a:cs typeface="Calibri"/>
              </a:rPr>
              <a:t> </a:t>
            </a:r>
            <a:r>
              <a:rPr sz="1700" spc="-40" dirty="0">
                <a:solidFill>
                  <a:srgbClr val="3E3E3E"/>
                </a:solidFill>
                <a:latin typeface="Calibri"/>
                <a:cs typeface="Calibri"/>
              </a:rPr>
              <a:t>f</a:t>
            </a:r>
            <a:r>
              <a:rPr sz="1700" dirty="0">
                <a:solidFill>
                  <a:srgbClr val="3E3E3E"/>
                </a:solidFill>
                <a:latin typeface="Calibri"/>
                <a:cs typeface="Calibri"/>
              </a:rPr>
              <a:t>oll</a:t>
            </a:r>
            <a:r>
              <a:rPr sz="1700" spc="-15" dirty="0">
                <a:solidFill>
                  <a:srgbClr val="3E3E3E"/>
                </a:solidFill>
                <a:latin typeface="Calibri"/>
                <a:cs typeface="Calibri"/>
              </a:rPr>
              <a:t>o</a:t>
            </a:r>
            <a:r>
              <a:rPr sz="1700" dirty="0">
                <a:solidFill>
                  <a:srgbClr val="3E3E3E"/>
                </a:solidFill>
                <a:latin typeface="Calibri"/>
                <a:cs typeface="Calibri"/>
              </a:rPr>
              <a:t>w</a:t>
            </a:r>
            <a:r>
              <a:rPr sz="1700" spc="-10" dirty="0">
                <a:solidFill>
                  <a:srgbClr val="3E3E3E"/>
                </a:solidFill>
                <a:latin typeface="Calibri"/>
                <a:cs typeface="Calibri"/>
              </a:rPr>
              <a:t> </a:t>
            </a:r>
            <a:r>
              <a:rPr sz="1700" dirty="0">
                <a:solidFill>
                  <a:srgbClr val="3E3E3E"/>
                </a:solidFill>
                <a:latin typeface="Calibri"/>
                <a:cs typeface="Calibri"/>
              </a:rPr>
              <a:t>up</a:t>
            </a:r>
            <a:r>
              <a:rPr sz="1700" spc="-20" dirty="0">
                <a:solidFill>
                  <a:srgbClr val="3E3E3E"/>
                </a:solidFill>
                <a:latin typeface="Calibri"/>
                <a:cs typeface="Calibri"/>
              </a:rPr>
              <a:t> </a:t>
            </a:r>
            <a:r>
              <a:rPr sz="1700" dirty="0">
                <a:solidFill>
                  <a:srgbClr val="3E3E3E"/>
                </a:solidFill>
                <a:latin typeface="Calibri"/>
                <a:cs typeface="Calibri"/>
              </a:rPr>
              <a:t>– 65%</a:t>
            </a:r>
            <a:r>
              <a:rPr sz="1700" spc="-10" dirty="0">
                <a:solidFill>
                  <a:srgbClr val="3E3E3E"/>
                </a:solidFill>
                <a:latin typeface="Calibri"/>
                <a:cs typeface="Calibri"/>
              </a:rPr>
              <a:t> </a:t>
            </a:r>
            <a:r>
              <a:rPr sz="1700" dirty="0">
                <a:solidFill>
                  <a:srgbClr val="3E3E3E"/>
                </a:solidFill>
                <a:latin typeface="Calibri"/>
                <a:cs typeface="Calibri"/>
              </a:rPr>
              <a:t>of</a:t>
            </a:r>
            <a:r>
              <a:rPr sz="1700" spc="5" dirty="0">
                <a:solidFill>
                  <a:srgbClr val="3E3E3E"/>
                </a:solidFill>
                <a:latin typeface="Calibri"/>
                <a:cs typeface="Calibri"/>
              </a:rPr>
              <a:t> </a:t>
            </a:r>
            <a:r>
              <a:rPr sz="1700" spc="-5" dirty="0">
                <a:solidFill>
                  <a:srgbClr val="3E3E3E"/>
                </a:solidFill>
                <a:latin typeface="Calibri"/>
                <a:cs typeface="Calibri"/>
              </a:rPr>
              <a:t>c</a:t>
            </a:r>
            <a:r>
              <a:rPr sz="1700" dirty="0">
                <a:solidFill>
                  <a:srgbClr val="3E3E3E"/>
                </a:solidFill>
                <a:latin typeface="Calibri"/>
                <a:cs typeface="Calibri"/>
              </a:rPr>
              <a:t>hild</a:t>
            </a:r>
            <a:r>
              <a:rPr sz="1700" spc="-35" dirty="0">
                <a:solidFill>
                  <a:srgbClr val="3E3E3E"/>
                </a:solidFill>
                <a:latin typeface="Calibri"/>
                <a:cs typeface="Calibri"/>
              </a:rPr>
              <a:t>r</a:t>
            </a:r>
            <a:r>
              <a:rPr sz="1700" dirty="0">
                <a:solidFill>
                  <a:srgbClr val="3E3E3E"/>
                </a:solidFill>
                <a:latin typeface="Calibri"/>
                <a:cs typeface="Calibri"/>
              </a:rPr>
              <a:t>en</a:t>
            </a:r>
            <a:r>
              <a:rPr sz="1700" spc="-45" dirty="0">
                <a:solidFill>
                  <a:srgbClr val="3E3E3E"/>
                </a:solidFill>
                <a:latin typeface="Calibri"/>
                <a:cs typeface="Calibri"/>
              </a:rPr>
              <a:t> </a:t>
            </a:r>
            <a:r>
              <a:rPr sz="1700" spc="5" dirty="0">
                <a:solidFill>
                  <a:srgbClr val="3E3E3E"/>
                </a:solidFill>
                <a:latin typeface="Calibri"/>
                <a:cs typeface="Calibri"/>
              </a:rPr>
              <a:t>wit</a:t>
            </a:r>
            <a:r>
              <a:rPr sz="1700" dirty="0">
                <a:solidFill>
                  <a:srgbClr val="3E3E3E"/>
                </a:solidFill>
                <a:latin typeface="Calibri"/>
                <a:cs typeface="Calibri"/>
              </a:rPr>
              <a:t>h</a:t>
            </a:r>
            <a:r>
              <a:rPr sz="1700" spc="-25" dirty="0">
                <a:solidFill>
                  <a:srgbClr val="3E3E3E"/>
                </a:solidFill>
                <a:latin typeface="Calibri"/>
                <a:cs typeface="Calibri"/>
              </a:rPr>
              <a:t> </a:t>
            </a:r>
            <a:r>
              <a:rPr sz="1700" dirty="0">
                <a:solidFill>
                  <a:srgbClr val="3E3E3E"/>
                </a:solidFill>
                <a:latin typeface="Calibri"/>
                <a:cs typeface="Calibri"/>
              </a:rPr>
              <a:t>N</a:t>
            </a:r>
            <a:r>
              <a:rPr sz="1700" spc="-5" dirty="0">
                <a:solidFill>
                  <a:srgbClr val="3E3E3E"/>
                </a:solidFill>
                <a:latin typeface="Calibri"/>
                <a:cs typeface="Calibri"/>
              </a:rPr>
              <a:t>A</a:t>
            </a:r>
            <a:r>
              <a:rPr sz="1700" dirty="0">
                <a:solidFill>
                  <a:srgbClr val="3E3E3E"/>
                </a:solidFill>
                <a:latin typeface="Calibri"/>
                <a:cs typeface="Calibri"/>
              </a:rPr>
              <a:t>S</a:t>
            </a:r>
            <a:r>
              <a:rPr sz="1700" spc="-5" dirty="0">
                <a:solidFill>
                  <a:srgbClr val="3E3E3E"/>
                </a:solidFill>
                <a:latin typeface="Calibri"/>
                <a:cs typeface="Calibri"/>
              </a:rPr>
              <a:t> </a:t>
            </a:r>
            <a:r>
              <a:rPr sz="1700" dirty="0">
                <a:solidFill>
                  <a:srgbClr val="3E3E3E"/>
                </a:solidFill>
                <a:latin typeface="Calibri"/>
                <a:cs typeface="Calibri"/>
              </a:rPr>
              <a:t>h</a:t>
            </a:r>
            <a:r>
              <a:rPr sz="1700" spc="-5" dirty="0">
                <a:solidFill>
                  <a:srgbClr val="3E3E3E"/>
                </a:solidFill>
                <a:latin typeface="Calibri"/>
                <a:cs typeface="Calibri"/>
              </a:rPr>
              <a:t>a</a:t>
            </a:r>
            <a:r>
              <a:rPr sz="1700" dirty="0">
                <a:solidFill>
                  <a:srgbClr val="3E3E3E"/>
                </a:solidFill>
                <a:latin typeface="Calibri"/>
                <a:cs typeface="Calibri"/>
              </a:rPr>
              <a:t>d</a:t>
            </a:r>
            <a:r>
              <a:rPr sz="1700" spc="-25" dirty="0">
                <a:solidFill>
                  <a:srgbClr val="3E3E3E"/>
                </a:solidFill>
                <a:latin typeface="Calibri"/>
                <a:cs typeface="Calibri"/>
              </a:rPr>
              <a:t> </a:t>
            </a:r>
            <a:r>
              <a:rPr sz="1700" dirty="0">
                <a:solidFill>
                  <a:srgbClr val="3E3E3E"/>
                </a:solidFill>
                <a:latin typeface="Calibri"/>
                <a:cs typeface="Calibri"/>
              </a:rPr>
              <a:t>l</a:t>
            </a:r>
            <a:r>
              <a:rPr sz="1700" spc="-5" dirty="0">
                <a:solidFill>
                  <a:srgbClr val="3E3E3E"/>
                </a:solidFill>
                <a:latin typeface="Calibri"/>
                <a:cs typeface="Calibri"/>
              </a:rPr>
              <a:t>a</a:t>
            </a:r>
            <a:r>
              <a:rPr sz="1700" dirty="0">
                <a:solidFill>
                  <a:srgbClr val="3E3E3E"/>
                </a:solidFill>
                <a:latin typeface="Calibri"/>
                <a:cs typeface="Calibri"/>
              </a:rPr>
              <a:t>ng</a:t>
            </a:r>
            <a:r>
              <a:rPr sz="1700" spc="-10" dirty="0">
                <a:solidFill>
                  <a:srgbClr val="3E3E3E"/>
                </a:solidFill>
                <a:latin typeface="Calibri"/>
                <a:cs typeface="Calibri"/>
              </a:rPr>
              <a:t>u</a:t>
            </a:r>
            <a:r>
              <a:rPr sz="1700" spc="-5" dirty="0">
                <a:solidFill>
                  <a:srgbClr val="3E3E3E"/>
                </a:solidFill>
                <a:latin typeface="Calibri"/>
                <a:cs typeface="Calibri"/>
              </a:rPr>
              <a:t>a</a:t>
            </a:r>
            <a:r>
              <a:rPr sz="1700" spc="-25" dirty="0">
                <a:solidFill>
                  <a:srgbClr val="3E3E3E"/>
                </a:solidFill>
                <a:latin typeface="Calibri"/>
                <a:cs typeface="Calibri"/>
              </a:rPr>
              <a:t>g</a:t>
            </a:r>
            <a:r>
              <a:rPr sz="1700" dirty="0">
                <a:solidFill>
                  <a:srgbClr val="3E3E3E"/>
                </a:solidFill>
                <a:latin typeface="Calibri"/>
                <a:cs typeface="Calibri"/>
              </a:rPr>
              <a:t>e</a:t>
            </a:r>
            <a:r>
              <a:rPr sz="1700" spc="-25" dirty="0">
                <a:solidFill>
                  <a:srgbClr val="3E3E3E"/>
                </a:solidFill>
                <a:latin typeface="Calibri"/>
                <a:cs typeface="Calibri"/>
              </a:rPr>
              <a:t> </a:t>
            </a:r>
            <a:r>
              <a:rPr sz="1700" dirty="0">
                <a:solidFill>
                  <a:srgbClr val="3E3E3E"/>
                </a:solidFill>
                <a:latin typeface="Calibri"/>
                <a:cs typeface="Calibri"/>
              </a:rPr>
              <a:t>del</a:t>
            </a:r>
            <a:r>
              <a:rPr sz="1700" spc="-40" dirty="0">
                <a:solidFill>
                  <a:srgbClr val="3E3E3E"/>
                </a:solidFill>
                <a:latin typeface="Calibri"/>
                <a:cs typeface="Calibri"/>
              </a:rPr>
              <a:t>a</a:t>
            </a:r>
            <a:r>
              <a:rPr sz="1700" spc="-125" dirty="0">
                <a:solidFill>
                  <a:srgbClr val="3E3E3E"/>
                </a:solidFill>
                <a:latin typeface="Calibri"/>
                <a:cs typeface="Calibri"/>
              </a:rPr>
              <a:t>y</a:t>
            </a:r>
            <a:r>
              <a:rPr sz="1700" dirty="0">
                <a:solidFill>
                  <a:srgbClr val="3E3E3E"/>
                </a:solidFill>
                <a:latin typeface="Calibri"/>
                <a:cs typeface="Calibri"/>
              </a:rPr>
              <a:t>,</a:t>
            </a:r>
            <a:r>
              <a:rPr sz="1700" spc="-20" dirty="0">
                <a:solidFill>
                  <a:srgbClr val="3E3E3E"/>
                </a:solidFill>
                <a:latin typeface="Calibri"/>
                <a:cs typeface="Calibri"/>
              </a:rPr>
              <a:t> </a:t>
            </a:r>
            <a:r>
              <a:rPr sz="1700" spc="-15" dirty="0">
                <a:solidFill>
                  <a:srgbClr val="3E3E3E"/>
                </a:solidFill>
                <a:latin typeface="Calibri"/>
                <a:cs typeface="Calibri"/>
              </a:rPr>
              <a:t>c</a:t>
            </a:r>
            <a:r>
              <a:rPr sz="1700" dirty="0">
                <a:solidFill>
                  <a:srgbClr val="3E3E3E"/>
                </a:solidFill>
                <a:latin typeface="Calibri"/>
                <a:cs typeface="Calibri"/>
              </a:rPr>
              <a:t>o</a:t>
            </a:r>
            <a:r>
              <a:rPr sz="1700" spc="-10" dirty="0">
                <a:solidFill>
                  <a:srgbClr val="3E3E3E"/>
                </a:solidFill>
                <a:latin typeface="Calibri"/>
                <a:cs typeface="Calibri"/>
              </a:rPr>
              <a:t>m</a:t>
            </a:r>
            <a:r>
              <a:rPr sz="1700" dirty="0">
                <a:solidFill>
                  <a:srgbClr val="3E3E3E"/>
                </a:solidFill>
                <a:latin typeface="Calibri"/>
                <a:cs typeface="Calibri"/>
              </a:rPr>
              <a:t>p</a:t>
            </a:r>
            <a:r>
              <a:rPr sz="1700" spc="-5" dirty="0">
                <a:solidFill>
                  <a:srgbClr val="3E3E3E"/>
                </a:solidFill>
                <a:latin typeface="Calibri"/>
                <a:cs typeface="Calibri"/>
              </a:rPr>
              <a:t>a</a:t>
            </a:r>
            <a:r>
              <a:rPr sz="1700" spc="-20" dirty="0">
                <a:solidFill>
                  <a:srgbClr val="3E3E3E"/>
                </a:solidFill>
                <a:latin typeface="Calibri"/>
                <a:cs typeface="Calibri"/>
              </a:rPr>
              <a:t>r</a:t>
            </a:r>
            <a:r>
              <a:rPr sz="1700" dirty="0">
                <a:solidFill>
                  <a:srgbClr val="3E3E3E"/>
                </a:solidFill>
                <a:latin typeface="Calibri"/>
                <a:cs typeface="Calibri"/>
              </a:rPr>
              <a:t>ed</a:t>
            </a:r>
            <a:r>
              <a:rPr sz="1700" spc="-25" dirty="0">
                <a:solidFill>
                  <a:srgbClr val="3E3E3E"/>
                </a:solidFill>
                <a:latin typeface="Calibri"/>
                <a:cs typeface="Calibri"/>
              </a:rPr>
              <a:t> </a:t>
            </a:r>
            <a:r>
              <a:rPr sz="1700" spc="-10" dirty="0">
                <a:solidFill>
                  <a:srgbClr val="3E3E3E"/>
                </a:solidFill>
                <a:latin typeface="Calibri"/>
                <a:cs typeface="Calibri"/>
              </a:rPr>
              <a:t>t</a:t>
            </a:r>
            <a:r>
              <a:rPr sz="1700" dirty="0">
                <a:solidFill>
                  <a:srgbClr val="3E3E3E"/>
                </a:solidFill>
                <a:latin typeface="Calibri"/>
                <a:cs typeface="Calibri"/>
              </a:rPr>
              <a:t>o</a:t>
            </a:r>
            <a:r>
              <a:rPr sz="1700" spc="-15" dirty="0">
                <a:solidFill>
                  <a:srgbClr val="3E3E3E"/>
                </a:solidFill>
                <a:latin typeface="Calibri"/>
                <a:cs typeface="Calibri"/>
              </a:rPr>
              <a:t> </a:t>
            </a:r>
            <a:r>
              <a:rPr sz="1700" dirty="0">
                <a:solidFill>
                  <a:srgbClr val="3E3E3E"/>
                </a:solidFill>
                <a:latin typeface="Calibri"/>
                <a:cs typeface="Calibri"/>
              </a:rPr>
              <a:t>74%</a:t>
            </a:r>
            <a:r>
              <a:rPr sz="1700" spc="5" dirty="0">
                <a:solidFill>
                  <a:srgbClr val="3E3E3E"/>
                </a:solidFill>
                <a:latin typeface="Calibri"/>
                <a:cs typeface="Calibri"/>
              </a:rPr>
              <a:t> </a:t>
            </a:r>
            <a:r>
              <a:rPr sz="1700" dirty="0">
                <a:solidFill>
                  <a:srgbClr val="3E3E3E"/>
                </a:solidFill>
                <a:latin typeface="Calibri"/>
                <a:cs typeface="Calibri"/>
              </a:rPr>
              <a:t>of</a:t>
            </a:r>
            <a:r>
              <a:rPr sz="1700" spc="5" dirty="0">
                <a:solidFill>
                  <a:srgbClr val="3E3E3E"/>
                </a:solidFill>
                <a:latin typeface="Calibri"/>
                <a:cs typeface="Calibri"/>
              </a:rPr>
              <a:t> </a:t>
            </a:r>
            <a:r>
              <a:rPr sz="1700" spc="-5" dirty="0">
                <a:solidFill>
                  <a:srgbClr val="3E3E3E"/>
                </a:solidFill>
                <a:latin typeface="Calibri"/>
                <a:cs typeface="Calibri"/>
              </a:rPr>
              <a:t>c</a:t>
            </a:r>
            <a:r>
              <a:rPr sz="1700" dirty="0">
                <a:solidFill>
                  <a:srgbClr val="3E3E3E"/>
                </a:solidFill>
                <a:latin typeface="Calibri"/>
                <a:cs typeface="Calibri"/>
              </a:rPr>
              <a:t>hil</a:t>
            </a:r>
            <a:r>
              <a:rPr sz="1700" spc="-10" dirty="0">
                <a:solidFill>
                  <a:srgbClr val="3E3E3E"/>
                </a:solidFill>
                <a:latin typeface="Calibri"/>
                <a:cs typeface="Calibri"/>
              </a:rPr>
              <a:t>d</a:t>
            </a:r>
            <a:r>
              <a:rPr sz="1700" spc="-20" dirty="0">
                <a:solidFill>
                  <a:srgbClr val="3E3E3E"/>
                </a:solidFill>
                <a:latin typeface="Calibri"/>
                <a:cs typeface="Calibri"/>
              </a:rPr>
              <a:t>r</a:t>
            </a:r>
            <a:r>
              <a:rPr sz="1700" spc="-10" dirty="0">
                <a:solidFill>
                  <a:srgbClr val="3E3E3E"/>
                </a:solidFill>
                <a:latin typeface="Calibri"/>
                <a:cs typeface="Calibri"/>
              </a:rPr>
              <a:t>e</a:t>
            </a:r>
            <a:r>
              <a:rPr sz="1700" dirty="0">
                <a:solidFill>
                  <a:srgbClr val="3E3E3E"/>
                </a:solidFill>
                <a:latin typeface="Calibri"/>
                <a:cs typeface="Calibri"/>
              </a:rPr>
              <a:t>n</a:t>
            </a:r>
            <a:r>
              <a:rPr sz="1700" spc="-10" dirty="0">
                <a:solidFill>
                  <a:srgbClr val="3E3E3E"/>
                </a:solidFill>
                <a:latin typeface="Calibri"/>
                <a:cs typeface="Calibri"/>
              </a:rPr>
              <a:t> </a:t>
            </a:r>
            <a:r>
              <a:rPr sz="1700" spc="5" dirty="0">
                <a:solidFill>
                  <a:srgbClr val="3E3E3E"/>
                </a:solidFill>
                <a:latin typeface="Calibri"/>
                <a:cs typeface="Calibri"/>
              </a:rPr>
              <a:t>w</a:t>
            </a:r>
            <a:r>
              <a:rPr sz="1700" spc="-10" dirty="0">
                <a:solidFill>
                  <a:srgbClr val="3E3E3E"/>
                </a:solidFill>
                <a:latin typeface="Calibri"/>
                <a:cs typeface="Calibri"/>
              </a:rPr>
              <a:t>i</a:t>
            </a:r>
            <a:r>
              <a:rPr sz="1700" spc="5" dirty="0">
                <a:solidFill>
                  <a:srgbClr val="3E3E3E"/>
                </a:solidFill>
                <a:latin typeface="Calibri"/>
                <a:cs typeface="Calibri"/>
              </a:rPr>
              <a:t>t</a:t>
            </a:r>
            <a:r>
              <a:rPr sz="1700" spc="-10" dirty="0">
                <a:solidFill>
                  <a:srgbClr val="3E3E3E"/>
                </a:solidFill>
                <a:latin typeface="Calibri"/>
                <a:cs typeface="Calibri"/>
              </a:rPr>
              <a:t>h</a:t>
            </a:r>
            <a:r>
              <a:rPr sz="1700" dirty="0">
                <a:solidFill>
                  <a:srgbClr val="3E3E3E"/>
                </a:solidFill>
                <a:latin typeface="Calibri"/>
                <a:cs typeface="Calibri"/>
              </a:rPr>
              <a:t>o</a:t>
            </a:r>
            <a:r>
              <a:rPr sz="1700" spc="-10" dirty="0">
                <a:solidFill>
                  <a:srgbClr val="3E3E3E"/>
                </a:solidFill>
                <a:latin typeface="Calibri"/>
                <a:cs typeface="Calibri"/>
              </a:rPr>
              <a:t>u</a:t>
            </a:r>
            <a:r>
              <a:rPr sz="1700" dirty="0">
                <a:solidFill>
                  <a:srgbClr val="3E3E3E"/>
                </a:solidFill>
                <a:latin typeface="Calibri"/>
                <a:cs typeface="Calibri"/>
              </a:rPr>
              <a:t>t</a:t>
            </a:r>
            <a:r>
              <a:rPr sz="1700" spc="-35" dirty="0">
                <a:solidFill>
                  <a:srgbClr val="3E3E3E"/>
                </a:solidFill>
                <a:latin typeface="Calibri"/>
                <a:cs typeface="Calibri"/>
              </a:rPr>
              <a:t> </a:t>
            </a:r>
            <a:r>
              <a:rPr sz="1700" dirty="0">
                <a:solidFill>
                  <a:srgbClr val="3E3E3E"/>
                </a:solidFill>
                <a:latin typeface="Calibri"/>
                <a:cs typeface="Calibri"/>
              </a:rPr>
              <a:t>N</a:t>
            </a:r>
            <a:r>
              <a:rPr sz="1700" spc="-5" dirty="0">
                <a:solidFill>
                  <a:srgbClr val="3E3E3E"/>
                </a:solidFill>
                <a:latin typeface="Calibri"/>
                <a:cs typeface="Calibri"/>
              </a:rPr>
              <a:t>A</a:t>
            </a:r>
            <a:r>
              <a:rPr sz="1700" dirty="0">
                <a:solidFill>
                  <a:srgbClr val="3E3E3E"/>
                </a:solidFill>
                <a:latin typeface="Calibri"/>
                <a:cs typeface="Calibri"/>
              </a:rPr>
              <a:t>S</a:t>
            </a:r>
            <a:endParaRPr sz="1700">
              <a:latin typeface="Calibri"/>
              <a:cs typeface="Calibri"/>
            </a:endParaRPr>
          </a:p>
          <a:p>
            <a:pPr marL="304800" indent="-182880">
              <a:lnSpc>
                <a:spcPct val="100000"/>
              </a:lnSpc>
              <a:spcBef>
                <a:spcPts val="190"/>
              </a:spcBef>
              <a:buClr>
                <a:srgbClr val="496F90"/>
              </a:buClr>
              <a:buFont typeface="Calibri"/>
              <a:buChar char="◦"/>
              <a:tabLst>
                <a:tab pos="305435" algn="l"/>
              </a:tabLst>
            </a:pPr>
            <a:r>
              <a:rPr sz="1700" spc="-50" dirty="0">
                <a:solidFill>
                  <a:srgbClr val="3E3E3E"/>
                </a:solidFill>
                <a:latin typeface="Calibri"/>
                <a:cs typeface="Calibri"/>
              </a:rPr>
              <a:t>A</a:t>
            </a:r>
            <a:r>
              <a:rPr sz="1700" dirty="0">
                <a:solidFill>
                  <a:srgbClr val="3E3E3E"/>
                </a:solidFill>
                <a:latin typeface="Calibri"/>
                <a:cs typeface="Calibri"/>
              </a:rPr>
              <a:t>t</a:t>
            </a:r>
            <a:r>
              <a:rPr sz="1700" spc="15" dirty="0">
                <a:solidFill>
                  <a:srgbClr val="3E3E3E"/>
                </a:solidFill>
                <a:latin typeface="Calibri"/>
                <a:cs typeface="Calibri"/>
              </a:rPr>
              <a:t> </a:t>
            </a:r>
            <a:r>
              <a:rPr sz="1700" dirty="0">
                <a:solidFill>
                  <a:srgbClr val="3E3E3E"/>
                </a:solidFill>
                <a:latin typeface="Calibri"/>
                <a:cs typeface="Calibri"/>
              </a:rPr>
              <a:t>5</a:t>
            </a:r>
            <a:r>
              <a:rPr sz="1700" spc="-5" dirty="0">
                <a:solidFill>
                  <a:srgbClr val="3E3E3E"/>
                </a:solidFill>
                <a:latin typeface="Calibri"/>
                <a:cs typeface="Calibri"/>
              </a:rPr>
              <a:t> </a:t>
            </a:r>
            <a:r>
              <a:rPr sz="1700" spc="-30" dirty="0">
                <a:solidFill>
                  <a:srgbClr val="3E3E3E"/>
                </a:solidFill>
                <a:latin typeface="Calibri"/>
                <a:cs typeface="Calibri"/>
              </a:rPr>
              <a:t>y</a:t>
            </a:r>
            <a:r>
              <a:rPr sz="1700" dirty="0">
                <a:solidFill>
                  <a:srgbClr val="3E3E3E"/>
                </a:solidFill>
                <a:latin typeface="Calibri"/>
                <a:cs typeface="Calibri"/>
              </a:rPr>
              <a:t>e</a:t>
            </a:r>
            <a:r>
              <a:rPr sz="1700" spc="-5" dirty="0">
                <a:solidFill>
                  <a:srgbClr val="3E3E3E"/>
                </a:solidFill>
                <a:latin typeface="Calibri"/>
                <a:cs typeface="Calibri"/>
              </a:rPr>
              <a:t>a</a:t>
            </a:r>
            <a:r>
              <a:rPr sz="1700" dirty="0">
                <a:solidFill>
                  <a:srgbClr val="3E3E3E"/>
                </a:solidFill>
                <a:latin typeface="Calibri"/>
                <a:cs typeface="Calibri"/>
              </a:rPr>
              <a:t>r</a:t>
            </a:r>
            <a:r>
              <a:rPr sz="1700" spc="5" dirty="0">
                <a:solidFill>
                  <a:srgbClr val="3E3E3E"/>
                </a:solidFill>
                <a:latin typeface="Calibri"/>
                <a:cs typeface="Calibri"/>
              </a:rPr>
              <a:t> </a:t>
            </a:r>
            <a:r>
              <a:rPr sz="1700" spc="-40" dirty="0">
                <a:solidFill>
                  <a:srgbClr val="3E3E3E"/>
                </a:solidFill>
                <a:latin typeface="Calibri"/>
                <a:cs typeface="Calibri"/>
              </a:rPr>
              <a:t>f</a:t>
            </a:r>
            <a:r>
              <a:rPr sz="1700" dirty="0">
                <a:solidFill>
                  <a:srgbClr val="3E3E3E"/>
                </a:solidFill>
                <a:latin typeface="Calibri"/>
                <a:cs typeface="Calibri"/>
              </a:rPr>
              <a:t>oll</a:t>
            </a:r>
            <a:r>
              <a:rPr sz="1700" spc="-15" dirty="0">
                <a:solidFill>
                  <a:srgbClr val="3E3E3E"/>
                </a:solidFill>
                <a:latin typeface="Calibri"/>
                <a:cs typeface="Calibri"/>
              </a:rPr>
              <a:t>o</a:t>
            </a:r>
            <a:r>
              <a:rPr sz="1700" dirty="0">
                <a:solidFill>
                  <a:srgbClr val="3E3E3E"/>
                </a:solidFill>
                <a:latin typeface="Calibri"/>
                <a:cs typeface="Calibri"/>
              </a:rPr>
              <a:t>w</a:t>
            </a:r>
            <a:r>
              <a:rPr sz="1700" spc="-10" dirty="0">
                <a:solidFill>
                  <a:srgbClr val="3E3E3E"/>
                </a:solidFill>
                <a:latin typeface="Calibri"/>
                <a:cs typeface="Calibri"/>
              </a:rPr>
              <a:t> </a:t>
            </a:r>
            <a:r>
              <a:rPr sz="1700" dirty="0">
                <a:solidFill>
                  <a:srgbClr val="3E3E3E"/>
                </a:solidFill>
                <a:latin typeface="Calibri"/>
                <a:cs typeface="Calibri"/>
              </a:rPr>
              <a:t>up</a:t>
            </a:r>
            <a:r>
              <a:rPr sz="1700" spc="-20" dirty="0">
                <a:solidFill>
                  <a:srgbClr val="3E3E3E"/>
                </a:solidFill>
                <a:latin typeface="Calibri"/>
                <a:cs typeface="Calibri"/>
              </a:rPr>
              <a:t> </a:t>
            </a:r>
            <a:r>
              <a:rPr sz="1700" dirty="0">
                <a:solidFill>
                  <a:srgbClr val="3E3E3E"/>
                </a:solidFill>
                <a:latin typeface="Calibri"/>
                <a:cs typeface="Calibri"/>
              </a:rPr>
              <a:t>– 81%</a:t>
            </a:r>
            <a:r>
              <a:rPr sz="1700" spc="-10" dirty="0">
                <a:solidFill>
                  <a:srgbClr val="3E3E3E"/>
                </a:solidFill>
                <a:latin typeface="Calibri"/>
                <a:cs typeface="Calibri"/>
              </a:rPr>
              <a:t> </a:t>
            </a:r>
            <a:r>
              <a:rPr sz="1700" dirty="0">
                <a:solidFill>
                  <a:srgbClr val="3E3E3E"/>
                </a:solidFill>
                <a:latin typeface="Calibri"/>
                <a:cs typeface="Calibri"/>
              </a:rPr>
              <a:t>of</a:t>
            </a:r>
            <a:r>
              <a:rPr sz="1700" spc="5" dirty="0">
                <a:solidFill>
                  <a:srgbClr val="3E3E3E"/>
                </a:solidFill>
                <a:latin typeface="Calibri"/>
                <a:cs typeface="Calibri"/>
              </a:rPr>
              <a:t> </a:t>
            </a:r>
            <a:r>
              <a:rPr sz="1700" spc="-5" dirty="0">
                <a:solidFill>
                  <a:srgbClr val="3E3E3E"/>
                </a:solidFill>
                <a:latin typeface="Calibri"/>
                <a:cs typeface="Calibri"/>
              </a:rPr>
              <a:t>c</a:t>
            </a:r>
            <a:r>
              <a:rPr sz="1700" dirty="0">
                <a:solidFill>
                  <a:srgbClr val="3E3E3E"/>
                </a:solidFill>
                <a:latin typeface="Calibri"/>
                <a:cs typeface="Calibri"/>
              </a:rPr>
              <a:t>hild</a:t>
            </a:r>
            <a:r>
              <a:rPr sz="1700" spc="-35" dirty="0">
                <a:solidFill>
                  <a:srgbClr val="3E3E3E"/>
                </a:solidFill>
                <a:latin typeface="Calibri"/>
                <a:cs typeface="Calibri"/>
              </a:rPr>
              <a:t>r</a:t>
            </a:r>
            <a:r>
              <a:rPr sz="1700" dirty="0">
                <a:solidFill>
                  <a:srgbClr val="3E3E3E"/>
                </a:solidFill>
                <a:latin typeface="Calibri"/>
                <a:cs typeface="Calibri"/>
              </a:rPr>
              <a:t>en</a:t>
            </a:r>
            <a:r>
              <a:rPr sz="1700" spc="-45" dirty="0">
                <a:solidFill>
                  <a:srgbClr val="3E3E3E"/>
                </a:solidFill>
                <a:latin typeface="Calibri"/>
                <a:cs typeface="Calibri"/>
              </a:rPr>
              <a:t> </a:t>
            </a:r>
            <a:r>
              <a:rPr sz="1700" spc="5" dirty="0">
                <a:solidFill>
                  <a:srgbClr val="3E3E3E"/>
                </a:solidFill>
                <a:latin typeface="Calibri"/>
                <a:cs typeface="Calibri"/>
              </a:rPr>
              <a:t>wit</a:t>
            </a:r>
            <a:r>
              <a:rPr sz="1700" dirty="0">
                <a:solidFill>
                  <a:srgbClr val="3E3E3E"/>
                </a:solidFill>
                <a:latin typeface="Calibri"/>
                <a:cs typeface="Calibri"/>
              </a:rPr>
              <a:t>h</a:t>
            </a:r>
            <a:r>
              <a:rPr sz="1700" spc="-25" dirty="0">
                <a:solidFill>
                  <a:srgbClr val="3E3E3E"/>
                </a:solidFill>
                <a:latin typeface="Calibri"/>
                <a:cs typeface="Calibri"/>
              </a:rPr>
              <a:t> </a:t>
            </a:r>
            <a:r>
              <a:rPr sz="1700" dirty="0">
                <a:solidFill>
                  <a:srgbClr val="3E3E3E"/>
                </a:solidFill>
                <a:latin typeface="Calibri"/>
                <a:cs typeface="Calibri"/>
              </a:rPr>
              <a:t>N</a:t>
            </a:r>
            <a:r>
              <a:rPr sz="1700" spc="-5" dirty="0">
                <a:solidFill>
                  <a:srgbClr val="3E3E3E"/>
                </a:solidFill>
                <a:latin typeface="Calibri"/>
                <a:cs typeface="Calibri"/>
              </a:rPr>
              <a:t>A</a:t>
            </a:r>
            <a:r>
              <a:rPr sz="1700" dirty="0">
                <a:solidFill>
                  <a:srgbClr val="3E3E3E"/>
                </a:solidFill>
                <a:latin typeface="Calibri"/>
                <a:cs typeface="Calibri"/>
              </a:rPr>
              <a:t>S</a:t>
            </a:r>
            <a:r>
              <a:rPr sz="1700" spc="-5" dirty="0">
                <a:solidFill>
                  <a:srgbClr val="3E3E3E"/>
                </a:solidFill>
                <a:latin typeface="Calibri"/>
                <a:cs typeface="Calibri"/>
              </a:rPr>
              <a:t> </a:t>
            </a:r>
            <a:r>
              <a:rPr sz="1700" dirty="0">
                <a:solidFill>
                  <a:srgbClr val="3E3E3E"/>
                </a:solidFill>
                <a:latin typeface="Calibri"/>
                <a:cs typeface="Calibri"/>
              </a:rPr>
              <a:t>h</a:t>
            </a:r>
            <a:r>
              <a:rPr sz="1700" spc="-5" dirty="0">
                <a:solidFill>
                  <a:srgbClr val="3E3E3E"/>
                </a:solidFill>
                <a:latin typeface="Calibri"/>
                <a:cs typeface="Calibri"/>
              </a:rPr>
              <a:t>a</a:t>
            </a:r>
            <a:r>
              <a:rPr sz="1700" dirty="0">
                <a:solidFill>
                  <a:srgbClr val="3E3E3E"/>
                </a:solidFill>
                <a:latin typeface="Calibri"/>
                <a:cs typeface="Calibri"/>
              </a:rPr>
              <a:t>d</a:t>
            </a:r>
            <a:r>
              <a:rPr sz="1700" spc="-25" dirty="0">
                <a:solidFill>
                  <a:srgbClr val="3E3E3E"/>
                </a:solidFill>
                <a:latin typeface="Calibri"/>
                <a:cs typeface="Calibri"/>
              </a:rPr>
              <a:t> </a:t>
            </a:r>
            <a:r>
              <a:rPr sz="1700" dirty="0">
                <a:solidFill>
                  <a:srgbClr val="3E3E3E"/>
                </a:solidFill>
                <a:latin typeface="Calibri"/>
                <a:cs typeface="Calibri"/>
              </a:rPr>
              <a:t>l</a:t>
            </a:r>
            <a:r>
              <a:rPr sz="1700" spc="-5" dirty="0">
                <a:solidFill>
                  <a:srgbClr val="3E3E3E"/>
                </a:solidFill>
                <a:latin typeface="Calibri"/>
                <a:cs typeface="Calibri"/>
              </a:rPr>
              <a:t>a</a:t>
            </a:r>
            <a:r>
              <a:rPr sz="1700" dirty="0">
                <a:solidFill>
                  <a:srgbClr val="3E3E3E"/>
                </a:solidFill>
                <a:latin typeface="Calibri"/>
                <a:cs typeface="Calibri"/>
              </a:rPr>
              <a:t>ng</a:t>
            </a:r>
            <a:r>
              <a:rPr sz="1700" spc="-10" dirty="0">
                <a:solidFill>
                  <a:srgbClr val="3E3E3E"/>
                </a:solidFill>
                <a:latin typeface="Calibri"/>
                <a:cs typeface="Calibri"/>
              </a:rPr>
              <a:t>u</a:t>
            </a:r>
            <a:r>
              <a:rPr sz="1700" spc="-5" dirty="0">
                <a:solidFill>
                  <a:srgbClr val="3E3E3E"/>
                </a:solidFill>
                <a:latin typeface="Calibri"/>
                <a:cs typeface="Calibri"/>
              </a:rPr>
              <a:t>a</a:t>
            </a:r>
            <a:r>
              <a:rPr sz="1700" spc="-25" dirty="0">
                <a:solidFill>
                  <a:srgbClr val="3E3E3E"/>
                </a:solidFill>
                <a:latin typeface="Calibri"/>
                <a:cs typeface="Calibri"/>
              </a:rPr>
              <a:t>g</a:t>
            </a:r>
            <a:r>
              <a:rPr sz="1700" dirty="0">
                <a:solidFill>
                  <a:srgbClr val="3E3E3E"/>
                </a:solidFill>
                <a:latin typeface="Calibri"/>
                <a:cs typeface="Calibri"/>
              </a:rPr>
              <a:t>e</a:t>
            </a:r>
            <a:r>
              <a:rPr sz="1700" spc="-25" dirty="0">
                <a:solidFill>
                  <a:srgbClr val="3E3E3E"/>
                </a:solidFill>
                <a:latin typeface="Calibri"/>
                <a:cs typeface="Calibri"/>
              </a:rPr>
              <a:t> </a:t>
            </a:r>
            <a:r>
              <a:rPr sz="1700" dirty="0">
                <a:solidFill>
                  <a:srgbClr val="3E3E3E"/>
                </a:solidFill>
                <a:latin typeface="Calibri"/>
                <a:cs typeface="Calibri"/>
              </a:rPr>
              <a:t>del</a:t>
            </a:r>
            <a:r>
              <a:rPr sz="1700" spc="-40" dirty="0">
                <a:solidFill>
                  <a:srgbClr val="3E3E3E"/>
                </a:solidFill>
                <a:latin typeface="Calibri"/>
                <a:cs typeface="Calibri"/>
              </a:rPr>
              <a:t>a</a:t>
            </a:r>
            <a:r>
              <a:rPr sz="1700" spc="-125" dirty="0">
                <a:solidFill>
                  <a:srgbClr val="3E3E3E"/>
                </a:solidFill>
                <a:latin typeface="Calibri"/>
                <a:cs typeface="Calibri"/>
              </a:rPr>
              <a:t>y</a:t>
            </a:r>
            <a:r>
              <a:rPr sz="1700" dirty="0">
                <a:solidFill>
                  <a:srgbClr val="3E3E3E"/>
                </a:solidFill>
                <a:latin typeface="Calibri"/>
                <a:cs typeface="Calibri"/>
              </a:rPr>
              <a:t>,</a:t>
            </a:r>
            <a:r>
              <a:rPr sz="1700" spc="-20" dirty="0">
                <a:solidFill>
                  <a:srgbClr val="3E3E3E"/>
                </a:solidFill>
                <a:latin typeface="Calibri"/>
                <a:cs typeface="Calibri"/>
              </a:rPr>
              <a:t> </a:t>
            </a:r>
            <a:r>
              <a:rPr sz="1700" spc="-15" dirty="0">
                <a:solidFill>
                  <a:srgbClr val="3E3E3E"/>
                </a:solidFill>
                <a:latin typeface="Calibri"/>
                <a:cs typeface="Calibri"/>
              </a:rPr>
              <a:t>c</a:t>
            </a:r>
            <a:r>
              <a:rPr sz="1700" dirty="0">
                <a:solidFill>
                  <a:srgbClr val="3E3E3E"/>
                </a:solidFill>
                <a:latin typeface="Calibri"/>
                <a:cs typeface="Calibri"/>
              </a:rPr>
              <a:t>o</a:t>
            </a:r>
            <a:r>
              <a:rPr sz="1700" spc="-10" dirty="0">
                <a:solidFill>
                  <a:srgbClr val="3E3E3E"/>
                </a:solidFill>
                <a:latin typeface="Calibri"/>
                <a:cs typeface="Calibri"/>
              </a:rPr>
              <a:t>m</a:t>
            </a:r>
            <a:r>
              <a:rPr sz="1700" dirty="0">
                <a:solidFill>
                  <a:srgbClr val="3E3E3E"/>
                </a:solidFill>
                <a:latin typeface="Calibri"/>
                <a:cs typeface="Calibri"/>
              </a:rPr>
              <a:t>p</a:t>
            </a:r>
            <a:r>
              <a:rPr sz="1700" spc="-5" dirty="0">
                <a:solidFill>
                  <a:srgbClr val="3E3E3E"/>
                </a:solidFill>
                <a:latin typeface="Calibri"/>
                <a:cs typeface="Calibri"/>
              </a:rPr>
              <a:t>a</a:t>
            </a:r>
            <a:r>
              <a:rPr sz="1700" spc="-20" dirty="0">
                <a:solidFill>
                  <a:srgbClr val="3E3E3E"/>
                </a:solidFill>
                <a:latin typeface="Calibri"/>
                <a:cs typeface="Calibri"/>
              </a:rPr>
              <a:t>r</a:t>
            </a:r>
            <a:r>
              <a:rPr sz="1700" dirty="0">
                <a:solidFill>
                  <a:srgbClr val="3E3E3E"/>
                </a:solidFill>
                <a:latin typeface="Calibri"/>
                <a:cs typeface="Calibri"/>
              </a:rPr>
              <a:t>ed</a:t>
            </a:r>
            <a:r>
              <a:rPr sz="1700" spc="-25" dirty="0">
                <a:solidFill>
                  <a:srgbClr val="3E3E3E"/>
                </a:solidFill>
                <a:latin typeface="Calibri"/>
                <a:cs typeface="Calibri"/>
              </a:rPr>
              <a:t> </a:t>
            </a:r>
            <a:r>
              <a:rPr sz="1700" spc="-10" dirty="0">
                <a:solidFill>
                  <a:srgbClr val="3E3E3E"/>
                </a:solidFill>
                <a:latin typeface="Calibri"/>
                <a:cs typeface="Calibri"/>
              </a:rPr>
              <a:t>t</a:t>
            </a:r>
            <a:r>
              <a:rPr sz="1700" dirty="0">
                <a:solidFill>
                  <a:srgbClr val="3E3E3E"/>
                </a:solidFill>
                <a:latin typeface="Calibri"/>
                <a:cs typeface="Calibri"/>
              </a:rPr>
              <a:t>o</a:t>
            </a:r>
            <a:r>
              <a:rPr sz="1700" spc="-15" dirty="0">
                <a:solidFill>
                  <a:srgbClr val="3E3E3E"/>
                </a:solidFill>
                <a:latin typeface="Calibri"/>
                <a:cs typeface="Calibri"/>
              </a:rPr>
              <a:t> </a:t>
            </a:r>
            <a:r>
              <a:rPr sz="1700" dirty="0">
                <a:solidFill>
                  <a:srgbClr val="3E3E3E"/>
                </a:solidFill>
                <a:latin typeface="Calibri"/>
                <a:cs typeface="Calibri"/>
              </a:rPr>
              <a:t>82%</a:t>
            </a:r>
            <a:r>
              <a:rPr sz="1700" spc="5" dirty="0">
                <a:solidFill>
                  <a:srgbClr val="3E3E3E"/>
                </a:solidFill>
                <a:latin typeface="Calibri"/>
                <a:cs typeface="Calibri"/>
              </a:rPr>
              <a:t> </a:t>
            </a:r>
            <a:r>
              <a:rPr sz="1700" dirty="0">
                <a:solidFill>
                  <a:srgbClr val="3E3E3E"/>
                </a:solidFill>
                <a:latin typeface="Calibri"/>
                <a:cs typeface="Calibri"/>
              </a:rPr>
              <a:t>of</a:t>
            </a:r>
            <a:r>
              <a:rPr sz="1700" spc="5" dirty="0">
                <a:solidFill>
                  <a:srgbClr val="3E3E3E"/>
                </a:solidFill>
                <a:latin typeface="Calibri"/>
                <a:cs typeface="Calibri"/>
              </a:rPr>
              <a:t> </a:t>
            </a:r>
            <a:r>
              <a:rPr sz="1700" spc="-5" dirty="0">
                <a:solidFill>
                  <a:srgbClr val="3E3E3E"/>
                </a:solidFill>
                <a:latin typeface="Calibri"/>
                <a:cs typeface="Calibri"/>
              </a:rPr>
              <a:t>c</a:t>
            </a:r>
            <a:r>
              <a:rPr sz="1700" dirty="0">
                <a:solidFill>
                  <a:srgbClr val="3E3E3E"/>
                </a:solidFill>
                <a:latin typeface="Calibri"/>
                <a:cs typeface="Calibri"/>
              </a:rPr>
              <a:t>hil</a:t>
            </a:r>
            <a:r>
              <a:rPr sz="1700" spc="-10" dirty="0">
                <a:solidFill>
                  <a:srgbClr val="3E3E3E"/>
                </a:solidFill>
                <a:latin typeface="Calibri"/>
                <a:cs typeface="Calibri"/>
              </a:rPr>
              <a:t>d</a:t>
            </a:r>
            <a:r>
              <a:rPr sz="1700" spc="-20" dirty="0">
                <a:solidFill>
                  <a:srgbClr val="3E3E3E"/>
                </a:solidFill>
                <a:latin typeface="Calibri"/>
                <a:cs typeface="Calibri"/>
              </a:rPr>
              <a:t>r</a:t>
            </a:r>
            <a:r>
              <a:rPr sz="1700" spc="-10" dirty="0">
                <a:solidFill>
                  <a:srgbClr val="3E3E3E"/>
                </a:solidFill>
                <a:latin typeface="Calibri"/>
                <a:cs typeface="Calibri"/>
              </a:rPr>
              <a:t>e</a:t>
            </a:r>
            <a:r>
              <a:rPr sz="1700" dirty="0">
                <a:solidFill>
                  <a:srgbClr val="3E3E3E"/>
                </a:solidFill>
                <a:latin typeface="Calibri"/>
                <a:cs typeface="Calibri"/>
              </a:rPr>
              <a:t>n</a:t>
            </a:r>
            <a:r>
              <a:rPr sz="1700" spc="-10" dirty="0">
                <a:solidFill>
                  <a:srgbClr val="3E3E3E"/>
                </a:solidFill>
                <a:latin typeface="Calibri"/>
                <a:cs typeface="Calibri"/>
              </a:rPr>
              <a:t> </a:t>
            </a:r>
            <a:r>
              <a:rPr sz="1700" spc="5" dirty="0">
                <a:solidFill>
                  <a:srgbClr val="3E3E3E"/>
                </a:solidFill>
                <a:latin typeface="Calibri"/>
                <a:cs typeface="Calibri"/>
              </a:rPr>
              <a:t>w</a:t>
            </a:r>
            <a:r>
              <a:rPr sz="1700" spc="-10" dirty="0">
                <a:solidFill>
                  <a:srgbClr val="3E3E3E"/>
                </a:solidFill>
                <a:latin typeface="Calibri"/>
                <a:cs typeface="Calibri"/>
              </a:rPr>
              <a:t>i</a:t>
            </a:r>
            <a:r>
              <a:rPr sz="1700" spc="5" dirty="0">
                <a:solidFill>
                  <a:srgbClr val="3E3E3E"/>
                </a:solidFill>
                <a:latin typeface="Calibri"/>
                <a:cs typeface="Calibri"/>
              </a:rPr>
              <a:t>t</a:t>
            </a:r>
            <a:r>
              <a:rPr sz="1700" spc="-10" dirty="0">
                <a:solidFill>
                  <a:srgbClr val="3E3E3E"/>
                </a:solidFill>
                <a:latin typeface="Calibri"/>
                <a:cs typeface="Calibri"/>
              </a:rPr>
              <a:t>h</a:t>
            </a:r>
            <a:r>
              <a:rPr sz="1700" dirty="0">
                <a:solidFill>
                  <a:srgbClr val="3E3E3E"/>
                </a:solidFill>
                <a:latin typeface="Calibri"/>
                <a:cs typeface="Calibri"/>
              </a:rPr>
              <a:t>o</a:t>
            </a:r>
            <a:r>
              <a:rPr sz="1700" spc="-10" dirty="0">
                <a:solidFill>
                  <a:srgbClr val="3E3E3E"/>
                </a:solidFill>
                <a:latin typeface="Calibri"/>
                <a:cs typeface="Calibri"/>
              </a:rPr>
              <a:t>u</a:t>
            </a:r>
            <a:r>
              <a:rPr sz="1700" dirty="0">
                <a:solidFill>
                  <a:srgbClr val="3E3E3E"/>
                </a:solidFill>
                <a:latin typeface="Calibri"/>
                <a:cs typeface="Calibri"/>
              </a:rPr>
              <a:t>t</a:t>
            </a:r>
            <a:r>
              <a:rPr sz="1700" spc="-35" dirty="0">
                <a:solidFill>
                  <a:srgbClr val="3E3E3E"/>
                </a:solidFill>
                <a:latin typeface="Calibri"/>
                <a:cs typeface="Calibri"/>
              </a:rPr>
              <a:t> </a:t>
            </a:r>
            <a:r>
              <a:rPr sz="1700" dirty="0">
                <a:solidFill>
                  <a:srgbClr val="3E3E3E"/>
                </a:solidFill>
                <a:latin typeface="Calibri"/>
                <a:cs typeface="Calibri"/>
              </a:rPr>
              <a:t>N</a:t>
            </a:r>
            <a:r>
              <a:rPr sz="1700" spc="-5" dirty="0">
                <a:solidFill>
                  <a:srgbClr val="3E3E3E"/>
                </a:solidFill>
                <a:latin typeface="Calibri"/>
                <a:cs typeface="Calibri"/>
              </a:rPr>
              <a:t>A</a:t>
            </a:r>
            <a:r>
              <a:rPr sz="1700" dirty="0">
                <a:solidFill>
                  <a:srgbClr val="3E3E3E"/>
                </a:solidFill>
                <a:latin typeface="Calibri"/>
                <a:cs typeface="Calibri"/>
              </a:rPr>
              <a:t>S</a:t>
            </a:r>
            <a:endParaRPr sz="1700">
              <a:latin typeface="Calibri"/>
              <a:cs typeface="Calibri"/>
            </a:endParaRPr>
          </a:p>
          <a:p>
            <a:pPr marL="304800" indent="-182880">
              <a:lnSpc>
                <a:spcPct val="100000"/>
              </a:lnSpc>
              <a:spcBef>
                <a:spcPts val="190"/>
              </a:spcBef>
              <a:buClr>
                <a:srgbClr val="496F90"/>
              </a:buClr>
              <a:buFont typeface="Calibri"/>
              <a:buChar char="◦"/>
              <a:tabLst>
                <a:tab pos="305435" algn="l"/>
              </a:tabLst>
            </a:pPr>
            <a:r>
              <a:rPr sz="1700" b="1" spc="-50" dirty="0">
                <a:solidFill>
                  <a:srgbClr val="3E3E3E"/>
                </a:solidFill>
                <a:latin typeface="Calibri"/>
                <a:cs typeface="Calibri"/>
              </a:rPr>
              <a:t>A</a:t>
            </a:r>
            <a:r>
              <a:rPr sz="1700" b="1" dirty="0">
                <a:solidFill>
                  <a:srgbClr val="3E3E3E"/>
                </a:solidFill>
                <a:latin typeface="Calibri"/>
                <a:cs typeface="Calibri"/>
              </a:rPr>
              <a:t>t</a:t>
            </a:r>
            <a:r>
              <a:rPr sz="1700" b="1" spc="-15" dirty="0">
                <a:solidFill>
                  <a:srgbClr val="3E3E3E"/>
                </a:solidFill>
                <a:latin typeface="Calibri"/>
                <a:cs typeface="Calibri"/>
              </a:rPr>
              <a:t> </a:t>
            </a:r>
            <a:r>
              <a:rPr sz="1700" b="1" dirty="0">
                <a:solidFill>
                  <a:srgbClr val="3E3E3E"/>
                </a:solidFill>
                <a:latin typeface="Calibri"/>
                <a:cs typeface="Calibri"/>
              </a:rPr>
              <a:t>10</a:t>
            </a:r>
            <a:r>
              <a:rPr sz="1700" b="1" spc="-5" dirty="0">
                <a:solidFill>
                  <a:srgbClr val="3E3E3E"/>
                </a:solidFill>
                <a:latin typeface="Calibri"/>
                <a:cs typeface="Calibri"/>
              </a:rPr>
              <a:t> </a:t>
            </a:r>
            <a:r>
              <a:rPr sz="1700" b="1" spc="-30" dirty="0">
                <a:solidFill>
                  <a:srgbClr val="3E3E3E"/>
                </a:solidFill>
                <a:latin typeface="Calibri"/>
                <a:cs typeface="Calibri"/>
              </a:rPr>
              <a:t>y</a:t>
            </a:r>
            <a:r>
              <a:rPr sz="1700" b="1" spc="-10" dirty="0">
                <a:solidFill>
                  <a:srgbClr val="3E3E3E"/>
                </a:solidFill>
                <a:latin typeface="Calibri"/>
                <a:cs typeface="Calibri"/>
              </a:rPr>
              <a:t>e</a:t>
            </a:r>
            <a:r>
              <a:rPr sz="1700" b="1" spc="-5" dirty="0">
                <a:solidFill>
                  <a:srgbClr val="3E3E3E"/>
                </a:solidFill>
                <a:latin typeface="Calibri"/>
                <a:cs typeface="Calibri"/>
              </a:rPr>
              <a:t>a</a:t>
            </a:r>
            <a:r>
              <a:rPr sz="1700" b="1" dirty="0">
                <a:solidFill>
                  <a:srgbClr val="3E3E3E"/>
                </a:solidFill>
                <a:latin typeface="Calibri"/>
                <a:cs typeface="Calibri"/>
              </a:rPr>
              <a:t>r</a:t>
            </a:r>
            <a:r>
              <a:rPr sz="1700" b="1" spc="-10" dirty="0">
                <a:solidFill>
                  <a:srgbClr val="3E3E3E"/>
                </a:solidFill>
                <a:latin typeface="Calibri"/>
                <a:cs typeface="Calibri"/>
              </a:rPr>
              <a:t> </a:t>
            </a:r>
            <a:r>
              <a:rPr sz="1700" b="1" spc="-25" dirty="0">
                <a:solidFill>
                  <a:srgbClr val="3E3E3E"/>
                </a:solidFill>
                <a:latin typeface="Calibri"/>
                <a:cs typeface="Calibri"/>
              </a:rPr>
              <a:t>f</a:t>
            </a:r>
            <a:r>
              <a:rPr sz="1700" b="1" spc="-5" dirty="0">
                <a:solidFill>
                  <a:srgbClr val="3E3E3E"/>
                </a:solidFill>
                <a:latin typeface="Calibri"/>
                <a:cs typeface="Calibri"/>
              </a:rPr>
              <a:t>o</a:t>
            </a:r>
            <a:r>
              <a:rPr sz="1700" b="1" dirty="0">
                <a:solidFill>
                  <a:srgbClr val="3E3E3E"/>
                </a:solidFill>
                <a:latin typeface="Calibri"/>
                <a:cs typeface="Calibri"/>
              </a:rPr>
              <a:t>ll</a:t>
            </a:r>
            <a:r>
              <a:rPr sz="1700" b="1" spc="-5" dirty="0">
                <a:solidFill>
                  <a:srgbClr val="3E3E3E"/>
                </a:solidFill>
                <a:latin typeface="Calibri"/>
                <a:cs typeface="Calibri"/>
              </a:rPr>
              <a:t>o</a:t>
            </a:r>
            <a:r>
              <a:rPr sz="1700" b="1" dirty="0">
                <a:solidFill>
                  <a:srgbClr val="3E3E3E"/>
                </a:solidFill>
                <a:latin typeface="Calibri"/>
                <a:cs typeface="Calibri"/>
              </a:rPr>
              <a:t>w</a:t>
            </a:r>
            <a:r>
              <a:rPr sz="1700" b="1" spc="-25" dirty="0">
                <a:solidFill>
                  <a:srgbClr val="3E3E3E"/>
                </a:solidFill>
                <a:latin typeface="Calibri"/>
                <a:cs typeface="Calibri"/>
              </a:rPr>
              <a:t> </a:t>
            </a:r>
            <a:r>
              <a:rPr sz="1700" b="1" spc="-5" dirty="0">
                <a:solidFill>
                  <a:srgbClr val="3E3E3E"/>
                </a:solidFill>
                <a:latin typeface="Calibri"/>
                <a:cs typeface="Calibri"/>
              </a:rPr>
              <a:t>u</a:t>
            </a:r>
            <a:r>
              <a:rPr sz="1700" b="1" dirty="0">
                <a:solidFill>
                  <a:srgbClr val="3E3E3E"/>
                </a:solidFill>
                <a:latin typeface="Calibri"/>
                <a:cs typeface="Calibri"/>
              </a:rPr>
              <a:t>p</a:t>
            </a:r>
            <a:r>
              <a:rPr sz="1700" b="1" spc="-5" dirty="0">
                <a:solidFill>
                  <a:srgbClr val="3E3E3E"/>
                </a:solidFill>
                <a:latin typeface="Calibri"/>
                <a:cs typeface="Calibri"/>
              </a:rPr>
              <a:t> </a:t>
            </a:r>
            <a:r>
              <a:rPr sz="1700" b="1" dirty="0">
                <a:solidFill>
                  <a:srgbClr val="3E3E3E"/>
                </a:solidFill>
                <a:latin typeface="Calibri"/>
                <a:cs typeface="Calibri"/>
              </a:rPr>
              <a:t>–</a:t>
            </a:r>
            <a:r>
              <a:rPr sz="1700" b="1" spc="15" dirty="0">
                <a:solidFill>
                  <a:srgbClr val="3E3E3E"/>
                </a:solidFill>
                <a:latin typeface="Calibri"/>
                <a:cs typeface="Calibri"/>
              </a:rPr>
              <a:t> </a:t>
            </a:r>
            <a:r>
              <a:rPr sz="1700" b="1" dirty="0">
                <a:solidFill>
                  <a:srgbClr val="3E3E3E"/>
                </a:solidFill>
                <a:latin typeface="Calibri"/>
                <a:cs typeface="Calibri"/>
              </a:rPr>
              <a:t>24%</a:t>
            </a:r>
            <a:r>
              <a:rPr sz="1700" b="1" spc="-10" dirty="0">
                <a:solidFill>
                  <a:srgbClr val="3E3E3E"/>
                </a:solidFill>
                <a:latin typeface="Calibri"/>
                <a:cs typeface="Calibri"/>
              </a:rPr>
              <a:t> </a:t>
            </a:r>
            <a:r>
              <a:rPr sz="1700" b="1" spc="-5" dirty="0">
                <a:solidFill>
                  <a:srgbClr val="3E3E3E"/>
                </a:solidFill>
                <a:latin typeface="Calibri"/>
                <a:cs typeface="Calibri"/>
              </a:rPr>
              <a:t>o</a:t>
            </a:r>
            <a:r>
              <a:rPr sz="1700" b="1" dirty="0">
                <a:solidFill>
                  <a:srgbClr val="3E3E3E"/>
                </a:solidFill>
                <a:latin typeface="Calibri"/>
                <a:cs typeface="Calibri"/>
              </a:rPr>
              <a:t>f </a:t>
            </a:r>
            <a:r>
              <a:rPr sz="1700" b="1" spc="-5" dirty="0">
                <a:solidFill>
                  <a:srgbClr val="3E3E3E"/>
                </a:solidFill>
                <a:latin typeface="Calibri"/>
                <a:cs typeface="Calibri"/>
              </a:rPr>
              <a:t>ch</a:t>
            </a:r>
            <a:r>
              <a:rPr sz="1700" b="1" dirty="0">
                <a:solidFill>
                  <a:srgbClr val="3E3E3E"/>
                </a:solidFill>
                <a:latin typeface="Calibri"/>
                <a:cs typeface="Calibri"/>
              </a:rPr>
              <a:t>il</a:t>
            </a:r>
            <a:r>
              <a:rPr sz="1700" b="1" spc="-5" dirty="0">
                <a:solidFill>
                  <a:srgbClr val="3E3E3E"/>
                </a:solidFill>
                <a:latin typeface="Calibri"/>
                <a:cs typeface="Calibri"/>
              </a:rPr>
              <a:t>d</a:t>
            </a:r>
            <a:r>
              <a:rPr sz="1700" b="1" spc="-30" dirty="0">
                <a:solidFill>
                  <a:srgbClr val="3E3E3E"/>
                </a:solidFill>
                <a:latin typeface="Calibri"/>
                <a:cs typeface="Calibri"/>
              </a:rPr>
              <a:t>r</a:t>
            </a:r>
            <a:r>
              <a:rPr sz="1700" b="1" spc="-10" dirty="0">
                <a:solidFill>
                  <a:srgbClr val="3E3E3E"/>
                </a:solidFill>
                <a:latin typeface="Calibri"/>
                <a:cs typeface="Calibri"/>
              </a:rPr>
              <a:t>e</a:t>
            </a:r>
            <a:r>
              <a:rPr sz="1700" b="1" dirty="0">
                <a:solidFill>
                  <a:srgbClr val="3E3E3E"/>
                </a:solidFill>
                <a:latin typeface="Calibri"/>
                <a:cs typeface="Calibri"/>
              </a:rPr>
              <a:t>n</a:t>
            </a:r>
            <a:r>
              <a:rPr sz="1700" b="1" spc="-5" dirty="0">
                <a:solidFill>
                  <a:srgbClr val="3E3E3E"/>
                </a:solidFill>
                <a:latin typeface="Calibri"/>
                <a:cs typeface="Calibri"/>
              </a:rPr>
              <a:t> </a:t>
            </a:r>
            <a:r>
              <a:rPr sz="1700" b="1" dirty="0">
                <a:solidFill>
                  <a:srgbClr val="3E3E3E"/>
                </a:solidFill>
                <a:latin typeface="Calibri"/>
                <a:cs typeface="Calibri"/>
              </a:rPr>
              <a:t>wi</a:t>
            </a:r>
            <a:r>
              <a:rPr sz="1700" b="1" spc="-5" dirty="0">
                <a:solidFill>
                  <a:srgbClr val="3E3E3E"/>
                </a:solidFill>
                <a:latin typeface="Calibri"/>
                <a:cs typeface="Calibri"/>
              </a:rPr>
              <a:t>t</a:t>
            </a:r>
            <a:r>
              <a:rPr sz="1700" b="1" dirty="0">
                <a:solidFill>
                  <a:srgbClr val="3E3E3E"/>
                </a:solidFill>
                <a:latin typeface="Calibri"/>
                <a:cs typeface="Calibri"/>
              </a:rPr>
              <a:t>h</a:t>
            </a:r>
            <a:r>
              <a:rPr sz="1700" b="1" spc="-20" dirty="0">
                <a:solidFill>
                  <a:srgbClr val="3E3E3E"/>
                </a:solidFill>
                <a:latin typeface="Calibri"/>
                <a:cs typeface="Calibri"/>
              </a:rPr>
              <a:t> </a:t>
            </a:r>
            <a:r>
              <a:rPr sz="1700" b="1" spc="5" dirty="0">
                <a:solidFill>
                  <a:srgbClr val="3E3E3E"/>
                </a:solidFill>
                <a:latin typeface="Calibri"/>
                <a:cs typeface="Calibri"/>
              </a:rPr>
              <a:t>N</a:t>
            </a:r>
            <a:r>
              <a:rPr sz="1700" b="1" spc="-5" dirty="0">
                <a:solidFill>
                  <a:srgbClr val="3E3E3E"/>
                </a:solidFill>
                <a:latin typeface="Calibri"/>
                <a:cs typeface="Calibri"/>
              </a:rPr>
              <a:t>A</a:t>
            </a:r>
            <a:r>
              <a:rPr sz="1700" b="1" dirty="0">
                <a:solidFill>
                  <a:srgbClr val="3E3E3E"/>
                </a:solidFill>
                <a:latin typeface="Calibri"/>
                <a:cs typeface="Calibri"/>
              </a:rPr>
              <a:t>S</a:t>
            </a:r>
            <a:r>
              <a:rPr sz="1700" b="1" spc="-15" dirty="0">
                <a:solidFill>
                  <a:srgbClr val="3E3E3E"/>
                </a:solidFill>
                <a:latin typeface="Calibri"/>
                <a:cs typeface="Calibri"/>
              </a:rPr>
              <a:t> </a:t>
            </a:r>
            <a:r>
              <a:rPr sz="1700" b="1" spc="-5" dirty="0">
                <a:solidFill>
                  <a:srgbClr val="3E3E3E"/>
                </a:solidFill>
                <a:latin typeface="Calibri"/>
                <a:cs typeface="Calibri"/>
              </a:rPr>
              <a:t>ha</a:t>
            </a:r>
            <a:r>
              <a:rPr sz="1700" b="1" dirty="0">
                <a:solidFill>
                  <a:srgbClr val="3E3E3E"/>
                </a:solidFill>
                <a:latin typeface="Calibri"/>
                <a:cs typeface="Calibri"/>
              </a:rPr>
              <a:t>d</a:t>
            </a:r>
            <a:r>
              <a:rPr sz="1700" b="1" spc="-5" dirty="0">
                <a:solidFill>
                  <a:srgbClr val="3E3E3E"/>
                </a:solidFill>
                <a:latin typeface="Calibri"/>
                <a:cs typeface="Calibri"/>
              </a:rPr>
              <a:t> </a:t>
            </a:r>
            <a:r>
              <a:rPr sz="1700" b="1" dirty="0">
                <a:solidFill>
                  <a:srgbClr val="3E3E3E"/>
                </a:solidFill>
                <a:latin typeface="Calibri"/>
                <a:cs typeface="Calibri"/>
              </a:rPr>
              <a:t>l</a:t>
            </a:r>
            <a:r>
              <a:rPr sz="1700" b="1" spc="-5" dirty="0">
                <a:solidFill>
                  <a:srgbClr val="3E3E3E"/>
                </a:solidFill>
                <a:latin typeface="Calibri"/>
                <a:cs typeface="Calibri"/>
              </a:rPr>
              <a:t>angua</a:t>
            </a:r>
            <a:r>
              <a:rPr sz="1700" b="1" spc="-30" dirty="0">
                <a:solidFill>
                  <a:srgbClr val="3E3E3E"/>
                </a:solidFill>
                <a:latin typeface="Calibri"/>
                <a:cs typeface="Calibri"/>
              </a:rPr>
              <a:t>g</a:t>
            </a:r>
            <a:r>
              <a:rPr sz="1700" b="1" dirty="0">
                <a:solidFill>
                  <a:srgbClr val="3E3E3E"/>
                </a:solidFill>
                <a:latin typeface="Calibri"/>
                <a:cs typeface="Calibri"/>
              </a:rPr>
              <a:t>e</a:t>
            </a:r>
            <a:r>
              <a:rPr sz="1700" b="1" spc="-20" dirty="0">
                <a:solidFill>
                  <a:srgbClr val="3E3E3E"/>
                </a:solidFill>
                <a:latin typeface="Calibri"/>
                <a:cs typeface="Calibri"/>
              </a:rPr>
              <a:t> </a:t>
            </a:r>
            <a:r>
              <a:rPr sz="1700" b="1" spc="-5" dirty="0">
                <a:solidFill>
                  <a:srgbClr val="3E3E3E"/>
                </a:solidFill>
                <a:latin typeface="Calibri"/>
                <a:cs typeface="Calibri"/>
              </a:rPr>
              <a:t>d</a:t>
            </a:r>
            <a:r>
              <a:rPr sz="1700" b="1" spc="-10" dirty="0">
                <a:solidFill>
                  <a:srgbClr val="3E3E3E"/>
                </a:solidFill>
                <a:latin typeface="Calibri"/>
                <a:cs typeface="Calibri"/>
              </a:rPr>
              <a:t>e</a:t>
            </a:r>
            <a:r>
              <a:rPr sz="1700" b="1" dirty="0">
                <a:solidFill>
                  <a:srgbClr val="3E3E3E"/>
                </a:solidFill>
                <a:latin typeface="Calibri"/>
                <a:cs typeface="Calibri"/>
              </a:rPr>
              <a:t>l</a:t>
            </a:r>
            <a:r>
              <a:rPr sz="1700" b="1" spc="-40" dirty="0">
                <a:solidFill>
                  <a:srgbClr val="3E3E3E"/>
                </a:solidFill>
                <a:latin typeface="Calibri"/>
                <a:cs typeface="Calibri"/>
              </a:rPr>
              <a:t>a</a:t>
            </a:r>
            <a:r>
              <a:rPr sz="1700" b="1" spc="-114" dirty="0">
                <a:solidFill>
                  <a:srgbClr val="3E3E3E"/>
                </a:solidFill>
                <a:latin typeface="Calibri"/>
                <a:cs typeface="Calibri"/>
              </a:rPr>
              <a:t>y</a:t>
            </a:r>
            <a:r>
              <a:rPr sz="1700" b="1" dirty="0">
                <a:solidFill>
                  <a:srgbClr val="3E3E3E"/>
                </a:solidFill>
                <a:latin typeface="Calibri"/>
                <a:cs typeface="Calibri"/>
              </a:rPr>
              <a:t>,</a:t>
            </a:r>
            <a:r>
              <a:rPr sz="1700" b="1" spc="-10" dirty="0">
                <a:solidFill>
                  <a:srgbClr val="3E3E3E"/>
                </a:solidFill>
                <a:latin typeface="Calibri"/>
                <a:cs typeface="Calibri"/>
              </a:rPr>
              <a:t> </a:t>
            </a:r>
            <a:r>
              <a:rPr sz="1700" b="1" spc="-20" dirty="0">
                <a:solidFill>
                  <a:srgbClr val="3E3E3E"/>
                </a:solidFill>
                <a:latin typeface="Calibri"/>
                <a:cs typeface="Calibri"/>
              </a:rPr>
              <a:t>c</a:t>
            </a:r>
            <a:r>
              <a:rPr sz="1700" b="1" spc="-5" dirty="0">
                <a:solidFill>
                  <a:srgbClr val="3E3E3E"/>
                </a:solidFill>
                <a:latin typeface="Calibri"/>
                <a:cs typeface="Calibri"/>
              </a:rPr>
              <a:t>o</a:t>
            </a:r>
            <a:r>
              <a:rPr sz="1700" b="1" spc="5" dirty="0">
                <a:solidFill>
                  <a:srgbClr val="3E3E3E"/>
                </a:solidFill>
                <a:latin typeface="Calibri"/>
                <a:cs typeface="Calibri"/>
              </a:rPr>
              <a:t>m</a:t>
            </a:r>
            <a:r>
              <a:rPr sz="1700" b="1" spc="-5" dirty="0">
                <a:solidFill>
                  <a:srgbClr val="3E3E3E"/>
                </a:solidFill>
                <a:latin typeface="Calibri"/>
                <a:cs typeface="Calibri"/>
              </a:rPr>
              <a:t>pa</a:t>
            </a:r>
            <a:r>
              <a:rPr sz="1700" b="1" spc="-30" dirty="0">
                <a:solidFill>
                  <a:srgbClr val="3E3E3E"/>
                </a:solidFill>
                <a:latin typeface="Calibri"/>
                <a:cs typeface="Calibri"/>
              </a:rPr>
              <a:t>r</a:t>
            </a:r>
            <a:r>
              <a:rPr sz="1700" b="1" spc="-10" dirty="0">
                <a:solidFill>
                  <a:srgbClr val="3E3E3E"/>
                </a:solidFill>
                <a:latin typeface="Calibri"/>
                <a:cs typeface="Calibri"/>
              </a:rPr>
              <a:t>e</a:t>
            </a:r>
            <a:r>
              <a:rPr sz="1700" b="1" dirty="0">
                <a:solidFill>
                  <a:srgbClr val="3E3E3E"/>
                </a:solidFill>
                <a:latin typeface="Calibri"/>
                <a:cs typeface="Calibri"/>
              </a:rPr>
              <a:t>d</a:t>
            </a:r>
            <a:r>
              <a:rPr sz="1700" b="1" spc="5" dirty="0">
                <a:solidFill>
                  <a:srgbClr val="3E3E3E"/>
                </a:solidFill>
                <a:latin typeface="Calibri"/>
                <a:cs typeface="Calibri"/>
              </a:rPr>
              <a:t> </a:t>
            </a:r>
            <a:r>
              <a:rPr sz="1700" b="1" spc="-15" dirty="0">
                <a:solidFill>
                  <a:srgbClr val="3E3E3E"/>
                </a:solidFill>
                <a:latin typeface="Calibri"/>
                <a:cs typeface="Calibri"/>
              </a:rPr>
              <a:t>t</a:t>
            </a:r>
            <a:r>
              <a:rPr sz="1700" b="1" dirty="0">
                <a:solidFill>
                  <a:srgbClr val="3E3E3E"/>
                </a:solidFill>
                <a:latin typeface="Calibri"/>
                <a:cs typeface="Calibri"/>
              </a:rPr>
              <a:t>o</a:t>
            </a:r>
            <a:r>
              <a:rPr sz="1700" b="1" spc="-5" dirty="0">
                <a:solidFill>
                  <a:srgbClr val="3E3E3E"/>
                </a:solidFill>
                <a:latin typeface="Calibri"/>
                <a:cs typeface="Calibri"/>
              </a:rPr>
              <a:t> </a:t>
            </a:r>
            <a:r>
              <a:rPr sz="1700" b="1" dirty="0">
                <a:solidFill>
                  <a:srgbClr val="3E3E3E"/>
                </a:solidFill>
                <a:latin typeface="Calibri"/>
                <a:cs typeface="Calibri"/>
              </a:rPr>
              <a:t>12%</a:t>
            </a:r>
            <a:r>
              <a:rPr sz="1700" b="1" spc="-10" dirty="0">
                <a:solidFill>
                  <a:srgbClr val="3E3E3E"/>
                </a:solidFill>
                <a:latin typeface="Calibri"/>
                <a:cs typeface="Calibri"/>
              </a:rPr>
              <a:t> </a:t>
            </a:r>
            <a:r>
              <a:rPr sz="1700" b="1" spc="-5" dirty="0">
                <a:solidFill>
                  <a:srgbClr val="3E3E3E"/>
                </a:solidFill>
                <a:latin typeface="Calibri"/>
                <a:cs typeface="Calibri"/>
              </a:rPr>
              <a:t>o</a:t>
            </a:r>
            <a:r>
              <a:rPr sz="1700" b="1" dirty="0">
                <a:solidFill>
                  <a:srgbClr val="3E3E3E"/>
                </a:solidFill>
                <a:latin typeface="Calibri"/>
                <a:cs typeface="Calibri"/>
              </a:rPr>
              <a:t>f </a:t>
            </a:r>
            <a:r>
              <a:rPr sz="1700" b="1" spc="-5" dirty="0">
                <a:solidFill>
                  <a:srgbClr val="3E3E3E"/>
                </a:solidFill>
                <a:latin typeface="Calibri"/>
                <a:cs typeface="Calibri"/>
              </a:rPr>
              <a:t>ch</a:t>
            </a:r>
            <a:r>
              <a:rPr sz="1700" b="1" dirty="0">
                <a:solidFill>
                  <a:srgbClr val="3E3E3E"/>
                </a:solidFill>
                <a:latin typeface="Calibri"/>
                <a:cs typeface="Calibri"/>
              </a:rPr>
              <a:t>il</a:t>
            </a:r>
            <a:r>
              <a:rPr sz="1700" b="1" spc="-5" dirty="0">
                <a:solidFill>
                  <a:srgbClr val="3E3E3E"/>
                </a:solidFill>
                <a:latin typeface="Calibri"/>
                <a:cs typeface="Calibri"/>
              </a:rPr>
              <a:t>d</a:t>
            </a:r>
            <a:r>
              <a:rPr sz="1700" b="1" spc="-30" dirty="0">
                <a:solidFill>
                  <a:srgbClr val="3E3E3E"/>
                </a:solidFill>
                <a:latin typeface="Calibri"/>
                <a:cs typeface="Calibri"/>
              </a:rPr>
              <a:t>r</a:t>
            </a:r>
            <a:r>
              <a:rPr sz="1700" b="1" spc="-10" dirty="0">
                <a:solidFill>
                  <a:srgbClr val="3E3E3E"/>
                </a:solidFill>
                <a:latin typeface="Calibri"/>
                <a:cs typeface="Calibri"/>
              </a:rPr>
              <a:t>e</a:t>
            </a:r>
            <a:r>
              <a:rPr sz="1700" b="1" dirty="0">
                <a:solidFill>
                  <a:srgbClr val="3E3E3E"/>
                </a:solidFill>
                <a:latin typeface="Calibri"/>
                <a:cs typeface="Calibri"/>
              </a:rPr>
              <a:t>n</a:t>
            </a:r>
            <a:r>
              <a:rPr sz="1700" b="1" spc="-5" dirty="0">
                <a:solidFill>
                  <a:srgbClr val="3E3E3E"/>
                </a:solidFill>
                <a:latin typeface="Calibri"/>
                <a:cs typeface="Calibri"/>
              </a:rPr>
              <a:t> </a:t>
            </a:r>
            <a:r>
              <a:rPr sz="1700" b="1" dirty="0">
                <a:solidFill>
                  <a:srgbClr val="3E3E3E"/>
                </a:solidFill>
                <a:latin typeface="Calibri"/>
                <a:cs typeface="Calibri"/>
              </a:rPr>
              <a:t>wi</a:t>
            </a:r>
            <a:r>
              <a:rPr sz="1700" b="1" spc="-5" dirty="0">
                <a:solidFill>
                  <a:srgbClr val="3E3E3E"/>
                </a:solidFill>
                <a:latin typeface="Calibri"/>
                <a:cs typeface="Calibri"/>
              </a:rPr>
              <a:t>thou</a:t>
            </a:r>
            <a:r>
              <a:rPr sz="1700" b="1" dirty="0">
                <a:solidFill>
                  <a:srgbClr val="3E3E3E"/>
                </a:solidFill>
                <a:latin typeface="Calibri"/>
                <a:cs typeface="Calibri"/>
              </a:rPr>
              <a:t>t</a:t>
            </a:r>
            <a:r>
              <a:rPr sz="1700" b="1" spc="-20" dirty="0">
                <a:solidFill>
                  <a:srgbClr val="3E3E3E"/>
                </a:solidFill>
                <a:latin typeface="Calibri"/>
                <a:cs typeface="Calibri"/>
              </a:rPr>
              <a:t> </a:t>
            </a:r>
            <a:r>
              <a:rPr sz="1700" b="1" spc="5" dirty="0">
                <a:solidFill>
                  <a:srgbClr val="3E3E3E"/>
                </a:solidFill>
                <a:latin typeface="Calibri"/>
                <a:cs typeface="Calibri"/>
              </a:rPr>
              <a:t>N</a:t>
            </a:r>
            <a:r>
              <a:rPr sz="1700" b="1" spc="-5" dirty="0">
                <a:solidFill>
                  <a:srgbClr val="3E3E3E"/>
                </a:solidFill>
                <a:latin typeface="Calibri"/>
                <a:cs typeface="Calibri"/>
              </a:rPr>
              <a:t>A</a:t>
            </a:r>
            <a:r>
              <a:rPr sz="1700" b="1" dirty="0">
                <a:solidFill>
                  <a:srgbClr val="3E3E3E"/>
                </a:solidFill>
                <a:latin typeface="Calibri"/>
                <a:cs typeface="Calibri"/>
              </a:rPr>
              <a:t>S</a:t>
            </a:r>
            <a:endParaRPr sz="1700">
              <a:latin typeface="Calibri"/>
              <a:cs typeface="Calibri"/>
            </a:endParaRPr>
          </a:p>
          <a:p>
            <a:pPr marL="304800" marR="87630" indent="-182880">
              <a:lnSpc>
                <a:spcPts val="1630"/>
              </a:lnSpc>
              <a:spcBef>
                <a:spcPts val="585"/>
              </a:spcBef>
              <a:buClr>
                <a:srgbClr val="496F90"/>
              </a:buClr>
              <a:buFont typeface="Calibri"/>
              <a:buChar char="◦"/>
              <a:tabLst>
                <a:tab pos="305435" algn="l"/>
              </a:tabLst>
            </a:pPr>
            <a:r>
              <a:rPr sz="1700" spc="-5" dirty="0">
                <a:solidFill>
                  <a:srgbClr val="3E3E3E"/>
                </a:solidFill>
                <a:latin typeface="Calibri"/>
                <a:cs typeface="Calibri"/>
              </a:rPr>
              <a:t>W</a:t>
            </a:r>
            <a:r>
              <a:rPr sz="1700" dirty="0">
                <a:solidFill>
                  <a:srgbClr val="3E3E3E"/>
                </a:solidFill>
                <a:latin typeface="Calibri"/>
                <a:cs typeface="Calibri"/>
              </a:rPr>
              <a:t>h</a:t>
            </a:r>
            <a:r>
              <a:rPr sz="1700" spc="-15" dirty="0">
                <a:solidFill>
                  <a:srgbClr val="3E3E3E"/>
                </a:solidFill>
                <a:latin typeface="Calibri"/>
                <a:cs typeface="Calibri"/>
              </a:rPr>
              <a:t>a</a:t>
            </a:r>
            <a:r>
              <a:rPr sz="1700" dirty="0">
                <a:solidFill>
                  <a:srgbClr val="3E3E3E"/>
                </a:solidFill>
                <a:latin typeface="Calibri"/>
                <a:cs typeface="Calibri"/>
              </a:rPr>
              <a:t>t</a:t>
            </a:r>
            <a:r>
              <a:rPr sz="1700" spc="-10" dirty="0">
                <a:solidFill>
                  <a:srgbClr val="3E3E3E"/>
                </a:solidFill>
                <a:latin typeface="Calibri"/>
                <a:cs typeface="Calibri"/>
              </a:rPr>
              <a:t> </a:t>
            </a:r>
            <a:r>
              <a:rPr sz="1700" spc="5" dirty="0">
                <a:solidFill>
                  <a:srgbClr val="3E3E3E"/>
                </a:solidFill>
                <a:latin typeface="Calibri"/>
                <a:cs typeface="Calibri"/>
              </a:rPr>
              <a:t>thi</a:t>
            </a:r>
            <a:r>
              <a:rPr sz="1700" dirty="0">
                <a:solidFill>
                  <a:srgbClr val="3E3E3E"/>
                </a:solidFill>
                <a:latin typeface="Calibri"/>
                <a:cs typeface="Calibri"/>
              </a:rPr>
              <a:t>s</a:t>
            </a:r>
            <a:r>
              <a:rPr sz="1700" spc="-35" dirty="0">
                <a:solidFill>
                  <a:srgbClr val="3E3E3E"/>
                </a:solidFill>
                <a:latin typeface="Calibri"/>
                <a:cs typeface="Calibri"/>
              </a:rPr>
              <a:t> </a:t>
            </a:r>
            <a:r>
              <a:rPr sz="1700" spc="5" dirty="0">
                <a:solidFill>
                  <a:srgbClr val="3E3E3E"/>
                </a:solidFill>
                <a:latin typeface="Calibri"/>
                <a:cs typeface="Calibri"/>
              </a:rPr>
              <a:t>su</a:t>
            </a:r>
            <a:r>
              <a:rPr sz="1700" spc="10" dirty="0">
                <a:solidFill>
                  <a:srgbClr val="3E3E3E"/>
                </a:solidFill>
                <a:latin typeface="Calibri"/>
                <a:cs typeface="Calibri"/>
              </a:rPr>
              <a:t>g</a:t>
            </a:r>
            <a:r>
              <a:rPr sz="1700" spc="-15" dirty="0">
                <a:solidFill>
                  <a:srgbClr val="3E3E3E"/>
                </a:solidFill>
                <a:latin typeface="Calibri"/>
                <a:cs typeface="Calibri"/>
              </a:rPr>
              <a:t>g</a:t>
            </a:r>
            <a:r>
              <a:rPr sz="1700" dirty="0">
                <a:solidFill>
                  <a:srgbClr val="3E3E3E"/>
                </a:solidFill>
                <a:latin typeface="Calibri"/>
                <a:cs typeface="Calibri"/>
              </a:rPr>
              <a:t>e</a:t>
            </a:r>
            <a:r>
              <a:rPr sz="1700" spc="-20" dirty="0">
                <a:solidFill>
                  <a:srgbClr val="3E3E3E"/>
                </a:solidFill>
                <a:latin typeface="Calibri"/>
                <a:cs typeface="Calibri"/>
              </a:rPr>
              <a:t>s</a:t>
            </a:r>
            <a:r>
              <a:rPr sz="1700" spc="5" dirty="0">
                <a:solidFill>
                  <a:srgbClr val="3E3E3E"/>
                </a:solidFill>
                <a:latin typeface="Calibri"/>
                <a:cs typeface="Calibri"/>
              </a:rPr>
              <a:t>t</a:t>
            </a:r>
            <a:r>
              <a:rPr sz="1700" dirty="0">
                <a:solidFill>
                  <a:srgbClr val="3E3E3E"/>
                </a:solidFill>
                <a:latin typeface="Calibri"/>
                <a:cs typeface="Calibri"/>
              </a:rPr>
              <a:t>s</a:t>
            </a:r>
            <a:r>
              <a:rPr sz="1700" spc="-35" dirty="0">
                <a:solidFill>
                  <a:srgbClr val="3E3E3E"/>
                </a:solidFill>
                <a:latin typeface="Calibri"/>
                <a:cs typeface="Calibri"/>
              </a:rPr>
              <a:t> </a:t>
            </a:r>
            <a:r>
              <a:rPr sz="1700" dirty="0">
                <a:solidFill>
                  <a:srgbClr val="3E3E3E"/>
                </a:solidFill>
                <a:latin typeface="Calibri"/>
                <a:cs typeface="Calibri"/>
              </a:rPr>
              <a:t>-</a:t>
            </a:r>
            <a:r>
              <a:rPr sz="1700" spc="10" dirty="0">
                <a:solidFill>
                  <a:srgbClr val="3E3E3E"/>
                </a:solidFill>
                <a:latin typeface="Calibri"/>
                <a:cs typeface="Calibri"/>
              </a:rPr>
              <a:t> </a:t>
            </a:r>
            <a:r>
              <a:rPr sz="1700" dirty="0">
                <a:solidFill>
                  <a:srgbClr val="3E3E3E"/>
                </a:solidFill>
                <a:latin typeface="Calibri"/>
                <a:cs typeface="Calibri"/>
              </a:rPr>
              <a:t>Chil</a:t>
            </a:r>
            <a:r>
              <a:rPr sz="1700" spc="-10" dirty="0">
                <a:solidFill>
                  <a:srgbClr val="3E3E3E"/>
                </a:solidFill>
                <a:latin typeface="Calibri"/>
                <a:cs typeface="Calibri"/>
              </a:rPr>
              <a:t>d</a:t>
            </a:r>
            <a:r>
              <a:rPr sz="1700" spc="-30" dirty="0">
                <a:solidFill>
                  <a:srgbClr val="3E3E3E"/>
                </a:solidFill>
                <a:latin typeface="Calibri"/>
                <a:cs typeface="Calibri"/>
              </a:rPr>
              <a:t>r</a:t>
            </a:r>
            <a:r>
              <a:rPr sz="1700" dirty="0">
                <a:solidFill>
                  <a:srgbClr val="3E3E3E"/>
                </a:solidFill>
                <a:latin typeface="Calibri"/>
                <a:cs typeface="Calibri"/>
              </a:rPr>
              <a:t>en</a:t>
            </a:r>
            <a:r>
              <a:rPr sz="1700" spc="-10" dirty="0">
                <a:solidFill>
                  <a:srgbClr val="3E3E3E"/>
                </a:solidFill>
                <a:latin typeface="Calibri"/>
                <a:cs typeface="Calibri"/>
              </a:rPr>
              <a:t> </a:t>
            </a:r>
            <a:r>
              <a:rPr sz="1700" spc="5" dirty="0">
                <a:solidFill>
                  <a:srgbClr val="3E3E3E"/>
                </a:solidFill>
                <a:latin typeface="Calibri"/>
                <a:cs typeface="Calibri"/>
              </a:rPr>
              <a:t>w</a:t>
            </a:r>
            <a:r>
              <a:rPr sz="1700" spc="-10" dirty="0">
                <a:solidFill>
                  <a:srgbClr val="3E3E3E"/>
                </a:solidFill>
                <a:latin typeface="Calibri"/>
                <a:cs typeface="Calibri"/>
              </a:rPr>
              <a:t>i</a:t>
            </a:r>
            <a:r>
              <a:rPr sz="1700" spc="5" dirty="0">
                <a:solidFill>
                  <a:srgbClr val="3E3E3E"/>
                </a:solidFill>
                <a:latin typeface="Calibri"/>
                <a:cs typeface="Calibri"/>
              </a:rPr>
              <a:t>t</a:t>
            </a:r>
            <a:r>
              <a:rPr sz="1700" dirty="0">
                <a:solidFill>
                  <a:srgbClr val="3E3E3E"/>
                </a:solidFill>
                <a:latin typeface="Calibri"/>
                <a:cs typeface="Calibri"/>
              </a:rPr>
              <a:t>h</a:t>
            </a:r>
            <a:r>
              <a:rPr sz="1700" spc="-45" dirty="0">
                <a:solidFill>
                  <a:srgbClr val="3E3E3E"/>
                </a:solidFill>
                <a:latin typeface="Calibri"/>
                <a:cs typeface="Calibri"/>
              </a:rPr>
              <a:t> </a:t>
            </a:r>
            <a:r>
              <a:rPr sz="1700" dirty="0">
                <a:solidFill>
                  <a:srgbClr val="3E3E3E"/>
                </a:solidFill>
                <a:latin typeface="Calibri"/>
                <a:cs typeface="Calibri"/>
              </a:rPr>
              <a:t>N</a:t>
            </a:r>
            <a:r>
              <a:rPr sz="1700" spc="-5" dirty="0">
                <a:solidFill>
                  <a:srgbClr val="3E3E3E"/>
                </a:solidFill>
                <a:latin typeface="Calibri"/>
                <a:cs typeface="Calibri"/>
              </a:rPr>
              <a:t>A</a:t>
            </a:r>
            <a:r>
              <a:rPr sz="1700" dirty="0">
                <a:solidFill>
                  <a:srgbClr val="3E3E3E"/>
                </a:solidFill>
                <a:latin typeface="Calibri"/>
                <a:cs typeface="Calibri"/>
              </a:rPr>
              <a:t>S</a:t>
            </a:r>
            <a:r>
              <a:rPr sz="1700" spc="-5" dirty="0">
                <a:solidFill>
                  <a:srgbClr val="3E3E3E"/>
                </a:solidFill>
                <a:latin typeface="Calibri"/>
                <a:cs typeface="Calibri"/>
              </a:rPr>
              <a:t> </a:t>
            </a:r>
            <a:r>
              <a:rPr sz="1700" dirty="0">
                <a:solidFill>
                  <a:srgbClr val="3E3E3E"/>
                </a:solidFill>
                <a:latin typeface="Calibri"/>
                <a:cs typeface="Calibri"/>
              </a:rPr>
              <a:t>h</a:t>
            </a:r>
            <a:r>
              <a:rPr sz="1700" spc="-5" dirty="0">
                <a:solidFill>
                  <a:srgbClr val="3E3E3E"/>
                </a:solidFill>
                <a:latin typeface="Calibri"/>
                <a:cs typeface="Calibri"/>
              </a:rPr>
              <a:t>a</a:t>
            </a:r>
            <a:r>
              <a:rPr sz="1700" dirty="0">
                <a:solidFill>
                  <a:srgbClr val="3E3E3E"/>
                </a:solidFill>
                <a:latin typeface="Calibri"/>
                <a:cs typeface="Calibri"/>
              </a:rPr>
              <a:t>d</a:t>
            </a:r>
            <a:r>
              <a:rPr sz="1700" spc="-20" dirty="0">
                <a:solidFill>
                  <a:srgbClr val="3E3E3E"/>
                </a:solidFill>
                <a:latin typeface="Calibri"/>
                <a:cs typeface="Calibri"/>
              </a:rPr>
              <a:t> </a:t>
            </a:r>
            <a:r>
              <a:rPr sz="1700" dirty="0">
                <a:solidFill>
                  <a:srgbClr val="3E3E3E"/>
                </a:solidFill>
                <a:latin typeface="Calibri"/>
                <a:cs typeface="Calibri"/>
              </a:rPr>
              <a:t>a</a:t>
            </a:r>
            <a:r>
              <a:rPr sz="1700" spc="-5" dirty="0">
                <a:solidFill>
                  <a:srgbClr val="3E3E3E"/>
                </a:solidFill>
                <a:latin typeface="Calibri"/>
                <a:cs typeface="Calibri"/>
              </a:rPr>
              <a:t> </a:t>
            </a:r>
            <a:r>
              <a:rPr sz="1700" spc="5" dirty="0">
                <a:solidFill>
                  <a:srgbClr val="3E3E3E"/>
                </a:solidFill>
                <a:latin typeface="Calibri"/>
                <a:cs typeface="Calibri"/>
              </a:rPr>
              <a:t>si</a:t>
            </a:r>
            <a:r>
              <a:rPr sz="1700" dirty="0">
                <a:solidFill>
                  <a:srgbClr val="3E3E3E"/>
                </a:solidFill>
                <a:latin typeface="Calibri"/>
                <a:cs typeface="Calibri"/>
              </a:rPr>
              <a:t>gn</a:t>
            </a:r>
            <a:r>
              <a:rPr sz="1700" spc="-10" dirty="0">
                <a:solidFill>
                  <a:srgbClr val="3E3E3E"/>
                </a:solidFill>
                <a:latin typeface="Calibri"/>
                <a:cs typeface="Calibri"/>
              </a:rPr>
              <a:t>i</a:t>
            </a:r>
            <a:r>
              <a:rPr sz="1700" spc="-5" dirty="0">
                <a:solidFill>
                  <a:srgbClr val="3E3E3E"/>
                </a:solidFill>
                <a:latin typeface="Calibri"/>
                <a:cs typeface="Calibri"/>
              </a:rPr>
              <a:t>f</a:t>
            </a:r>
            <a:r>
              <a:rPr sz="1700" dirty="0">
                <a:solidFill>
                  <a:srgbClr val="3E3E3E"/>
                </a:solidFill>
                <a:latin typeface="Calibri"/>
                <a:cs typeface="Calibri"/>
              </a:rPr>
              <a:t>i</a:t>
            </a:r>
            <a:r>
              <a:rPr sz="1700" spc="-15" dirty="0">
                <a:solidFill>
                  <a:srgbClr val="3E3E3E"/>
                </a:solidFill>
                <a:latin typeface="Calibri"/>
                <a:cs typeface="Calibri"/>
              </a:rPr>
              <a:t>c</a:t>
            </a:r>
            <a:r>
              <a:rPr sz="1700" spc="-5" dirty="0">
                <a:solidFill>
                  <a:srgbClr val="3E3E3E"/>
                </a:solidFill>
                <a:latin typeface="Calibri"/>
                <a:cs typeface="Calibri"/>
              </a:rPr>
              <a:t>a</a:t>
            </a:r>
            <a:r>
              <a:rPr sz="1700" spc="-20" dirty="0">
                <a:solidFill>
                  <a:srgbClr val="3E3E3E"/>
                </a:solidFill>
                <a:latin typeface="Calibri"/>
                <a:cs typeface="Calibri"/>
              </a:rPr>
              <a:t>n</a:t>
            </a:r>
            <a:r>
              <a:rPr sz="1700" spc="5" dirty="0">
                <a:solidFill>
                  <a:srgbClr val="3E3E3E"/>
                </a:solidFill>
                <a:latin typeface="Calibri"/>
                <a:cs typeface="Calibri"/>
              </a:rPr>
              <a:t>t</a:t>
            </a:r>
            <a:r>
              <a:rPr sz="1700" spc="-10" dirty="0">
                <a:solidFill>
                  <a:srgbClr val="3E3E3E"/>
                </a:solidFill>
                <a:latin typeface="Calibri"/>
                <a:cs typeface="Calibri"/>
              </a:rPr>
              <a:t>l</a:t>
            </a:r>
            <a:r>
              <a:rPr sz="1700" dirty="0">
                <a:solidFill>
                  <a:srgbClr val="3E3E3E"/>
                </a:solidFill>
                <a:latin typeface="Calibri"/>
                <a:cs typeface="Calibri"/>
              </a:rPr>
              <a:t>y</a:t>
            </a:r>
            <a:r>
              <a:rPr sz="1700" spc="-30" dirty="0">
                <a:solidFill>
                  <a:srgbClr val="3E3E3E"/>
                </a:solidFill>
                <a:latin typeface="Calibri"/>
                <a:cs typeface="Calibri"/>
              </a:rPr>
              <a:t> </a:t>
            </a:r>
            <a:r>
              <a:rPr sz="1700" dirty="0">
                <a:solidFill>
                  <a:srgbClr val="3E3E3E"/>
                </a:solidFill>
                <a:latin typeface="Calibri"/>
                <a:cs typeface="Calibri"/>
              </a:rPr>
              <a:t>di</a:t>
            </a:r>
            <a:r>
              <a:rPr sz="1700" spc="-20" dirty="0">
                <a:solidFill>
                  <a:srgbClr val="3E3E3E"/>
                </a:solidFill>
                <a:latin typeface="Calibri"/>
                <a:cs typeface="Calibri"/>
              </a:rPr>
              <a:t>f</a:t>
            </a:r>
            <a:r>
              <a:rPr sz="1700" spc="-55" dirty="0">
                <a:solidFill>
                  <a:srgbClr val="3E3E3E"/>
                </a:solidFill>
                <a:latin typeface="Calibri"/>
                <a:cs typeface="Calibri"/>
              </a:rPr>
              <a:t>f</a:t>
            </a:r>
            <a:r>
              <a:rPr sz="1700" dirty="0">
                <a:solidFill>
                  <a:srgbClr val="3E3E3E"/>
                </a:solidFill>
                <a:latin typeface="Calibri"/>
                <a:cs typeface="Calibri"/>
              </a:rPr>
              <a:t>e</a:t>
            </a:r>
            <a:r>
              <a:rPr sz="1700" spc="-20" dirty="0">
                <a:solidFill>
                  <a:srgbClr val="3E3E3E"/>
                </a:solidFill>
                <a:latin typeface="Calibri"/>
                <a:cs typeface="Calibri"/>
              </a:rPr>
              <a:t>r</a:t>
            </a:r>
            <a:r>
              <a:rPr sz="1700" dirty="0">
                <a:solidFill>
                  <a:srgbClr val="3E3E3E"/>
                </a:solidFill>
                <a:latin typeface="Calibri"/>
                <a:cs typeface="Calibri"/>
              </a:rPr>
              <a:t>e</a:t>
            </a:r>
            <a:r>
              <a:rPr sz="1700" spc="-10" dirty="0">
                <a:solidFill>
                  <a:srgbClr val="3E3E3E"/>
                </a:solidFill>
                <a:latin typeface="Calibri"/>
                <a:cs typeface="Calibri"/>
              </a:rPr>
              <a:t>n</a:t>
            </a:r>
            <a:r>
              <a:rPr sz="1700" dirty="0">
                <a:solidFill>
                  <a:srgbClr val="3E3E3E"/>
                </a:solidFill>
                <a:latin typeface="Calibri"/>
                <a:cs typeface="Calibri"/>
              </a:rPr>
              <a:t>t</a:t>
            </a:r>
            <a:r>
              <a:rPr sz="1700" spc="-35" dirty="0">
                <a:solidFill>
                  <a:srgbClr val="3E3E3E"/>
                </a:solidFill>
                <a:latin typeface="Calibri"/>
                <a:cs typeface="Calibri"/>
              </a:rPr>
              <a:t> </a:t>
            </a:r>
            <a:r>
              <a:rPr sz="1700" dirty="0">
                <a:solidFill>
                  <a:srgbClr val="3E3E3E"/>
                </a:solidFill>
                <a:latin typeface="Calibri"/>
                <a:cs typeface="Calibri"/>
              </a:rPr>
              <a:t>p</a:t>
            </a:r>
            <a:r>
              <a:rPr sz="1700" spc="-15" dirty="0">
                <a:solidFill>
                  <a:srgbClr val="3E3E3E"/>
                </a:solidFill>
                <a:latin typeface="Calibri"/>
                <a:cs typeface="Calibri"/>
              </a:rPr>
              <a:t>a</a:t>
            </a:r>
            <a:r>
              <a:rPr sz="1700" spc="-20" dirty="0">
                <a:solidFill>
                  <a:srgbClr val="3E3E3E"/>
                </a:solidFill>
                <a:latin typeface="Calibri"/>
                <a:cs typeface="Calibri"/>
              </a:rPr>
              <a:t>tt</a:t>
            </a:r>
            <a:r>
              <a:rPr sz="1700" dirty="0">
                <a:solidFill>
                  <a:srgbClr val="3E3E3E"/>
                </a:solidFill>
                <a:latin typeface="Calibri"/>
                <a:cs typeface="Calibri"/>
              </a:rPr>
              <a:t>e</a:t>
            </a:r>
            <a:r>
              <a:rPr sz="1700" spc="5" dirty="0">
                <a:solidFill>
                  <a:srgbClr val="3E3E3E"/>
                </a:solidFill>
                <a:latin typeface="Calibri"/>
                <a:cs typeface="Calibri"/>
              </a:rPr>
              <a:t>r</a:t>
            </a:r>
            <a:r>
              <a:rPr sz="1700" dirty="0">
                <a:solidFill>
                  <a:srgbClr val="3E3E3E"/>
                </a:solidFill>
                <a:latin typeface="Calibri"/>
                <a:cs typeface="Calibri"/>
              </a:rPr>
              <a:t>n</a:t>
            </a:r>
            <a:r>
              <a:rPr sz="1700" spc="-35" dirty="0">
                <a:solidFill>
                  <a:srgbClr val="3E3E3E"/>
                </a:solidFill>
                <a:latin typeface="Calibri"/>
                <a:cs typeface="Calibri"/>
              </a:rPr>
              <a:t> </a:t>
            </a:r>
            <a:r>
              <a:rPr sz="1700" dirty="0">
                <a:solidFill>
                  <a:srgbClr val="3E3E3E"/>
                </a:solidFill>
                <a:latin typeface="Calibri"/>
                <a:cs typeface="Calibri"/>
              </a:rPr>
              <a:t>of</a:t>
            </a:r>
            <a:r>
              <a:rPr sz="1700" spc="5" dirty="0">
                <a:solidFill>
                  <a:srgbClr val="3E3E3E"/>
                </a:solidFill>
                <a:latin typeface="Calibri"/>
                <a:cs typeface="Calibri"/>
              </a:rPr>
              <a:t> </a:t>
            </a:r>
            <a:r>
              <a:rPr sz="1700" dirty="0">
                <a:solidFill>
                  <a:srgbClr val="3E3E3E"/>
                </a:solidFill>
                <a:latin typeface="Calibri"/>
                <a:cs typeface="Calibri"/>
              </a:rPr>
              <a:t>l</a:t>
            </a:r>
            <a:r>
              <a:rPr sz="1700" spc="-5" dirty="0">
                <a:solidFill>
                  <a:srgbClr val="3E3E3E"/>
                </a:solidFill>
                <a:latin typeface="Calibri"/>
                <a:cs typeface="Calibri"/>
              </a:rPr>
              <a:t>a</a:t>
            </a:r>
            <a:r>
              <a:rPr sz="1700" dirty="0">
                <a:solidFill>
                  <a:srgbClr val="3E3E3E"/>
                </a:solidFill>
                <a:latin typeface="Calibri"/>
                <a:cs typeface="Calibri"/>
              </a:rPr>
              <a:t>ngu</a:t>
            </a:r>
            <a:r>
              <a:rPr sz="1700" spc="-15" dirty="0">
                <a:solidFill>
                  <a:srgbClr val="3E3E3E"/>
                </a:solidFill>
                <a:latin typeface="Calibri"/>
                <a:cs typeface="Calibri"/>
              </a:rPr>
              <a:t>a</a:t>
            </a:r>
            <a:r>
              <a:rPr sz="1700" spc="-10" dirty="0">
                <a:solidFill>
                  <a:srgbClr val="3E3E3E"/>
                </a:solidFill>
                <a:latin typeface="Calibri"/>
                <a:cs typeface="Calibri"/>
              </a:rPr>
              <a:t>g</a:t>
            </a:r>
            <a:r>
              <a:rPr sz="1700" dirty="0">
                <a:solidFill>
                  <a:srgbClr val="3E3E3E"/>
                </a:solidFill>
                <a:latin typeface="Calibri"/>
                <a:cs typeface="Calibri"/>
              </a:rPr>
              <a:t>e</a:t>
            </a:r>
            <a:r>
              <a:rPr sz="1700" spc="-35" dirty="0">
                <a:solidFill>
                  <a:srgbClr val="3E3E3E"/>
                </a:solidFill>
                <a:latin typeface="Calibri"/>
                <a:cs typeface="Calibri"/>
              </a:rPr>
              <a:t> </a:t>
            </a:r>
            <a:r>
              <a:rPr sz="1700" dirty="0">
                <a:solidFill>
                  <a:srgbClr val="3E3E3E"/>
                </a:solidFill>
                <a:latin typeface="Calibri"/>
                <a:cs typeface="Calibri"/>
              </a:rPr>
              <a:t>del</a:t>
            </a:r>
            <a:r>
              <a:rPr sz="1700" spc="-40" dirty="0">
                <a:solidFill>
                  <a:srgbClr val="3E3E3E"/>
                </a:solidFill>
                <a:latin typeface="Calibri"/>
                <a:cs typeface="Calibri"/>
              </a:rPr>
              <a:t>a</a:t>
            </a:r>
            <a:r>
              <a:rPr sz="1700" dirty="0">
                <a:solidFill>
                  <a:srgbClr val="3E3E3E"/>
                </a:solidFill>
                <a:latin typeface="Calibri"/>
                <a:cs typeface="Calibri"/>
              </a:rPr>
              <a:t>y</a:t>
            </a:r>
            <a:r>
              <a:rPr sz="1700" spc="-20" dirty="0">
                <a:solidFill>
                  <a:srgbClr val="3E3E3E"/>
                </a:solidFill>
                <a:latin typeface="Calibri"/>
                <a:cs typeface="Calibri"/>
              </a:rPr>
              <a:t> </a:t>
            </a:r>
            <a:r>
              <a:rPr sz="1700" spc="-15" dirty="0">
                <a:solidFill>
                  <a:srgbClr val="3E3E3E"/>
                </a:solidFill>
                <a:latin typeface="Calibri"/>
                <a:cs typeface="Calibri"/>
              </a:rPr>
              <a:t>ov</a:t>
            </a:r>
            <a:r>
              <a:rPr sz="1700" dirty="0">
                <a:solidFill>
                  <a:srgbClr val="3E3E3E"/>
                </a:solidFill>
                <a:latin typeface="Calibri"/>
                <a:cs typeface="Calibri"/>
              </a:rPr>
              <a:t>er</a:t>
            </a:r>
            <a:r>
              <a:rPr sz="1700" spc="-10" dirty="0">
                <a:solidFill>
                  <a:srgbClr val="3E3E3E"/>
                </a:solidFill>
                <a:latin typeface="Calibri"/>
                <a:cs typeface="Calibri"/>
              </a:rPr>
              <a:t> </a:t>
            </a:r>
            <a:r>
              <a:rPr sz="1700" spc="5" dirty="0">
                <a:solidFill>
                  <a:srgbClr val="3E3E3E"/>
                </a:solidFill>
                <a:latin typeface="Calibri"/>
                <a:cs typeface="Calibri"/>
              </a:rPr>
              <a:t>ti</a:t>
            </a:r>
            <a:r>
              <a:rPr sz="1700" spc="-10" dirty="0">
                <a:solidFill>
                  <a:srgbClr val="3E3E3E"/>
                </a:solidFill>
                <a:latin typeface="Calibri"/>
                <a:cs typeface="Calibri"/>
              </a:rPr>
              <a:t>m</a:t>
            </a:r>
            <a:r>
              <a:rPr sz="1700" dirty="0">
                <a:solidFill>
                  <a:srgbClr val="3E3E3E"/>
                </a:solidFill>
                <a:latin typeface="Calibri"/>
                <a:cs typeface="Calibri"/>
              </a:rPr>
              <a:t>e,</a:t>
            </a:r>
            <a:r>
              <a:rPr sz="1700" spc="-10" dirty="0">
                <a:solidFill>
                  <a:srgbClr val="3E3E3E"/>
                </a:solidFill>
                <a:latin typeface="Calibri"/>
                <a:cs typeface="Calibri"/>
              </a:rPr>
              <a:t> </a:t>
            </a:r>
            <a:r>
              <a:rPr sz="1700" spc="5" dirty="0">
                <a:solidFill>
                  <a:srgbClr val="3E3E3E"/>
                </a:solidFill>
                <a:latin typeface="Calibri"/>
                <a:cs typeface="Calibri"/>
              </a:rPr>
              <a:t>whi</a:t>
            </a:r>
            <a:r>
              <a:rPr sz="1700" spc="-5" dirty="0">
                <a:solidFill>
                  <a:srgbClr val="3E3E3E"/>
                </a:solidFill>
                <a:latin typeface="Calibri"/>
                <a:cs typeface="Calibri"/>
              </a:rPr>
              <a:t>c</a:t>
            </a:r>
            <a:r>
              <a:rPr sz="1700" dirty="0">
                <a:solidFill>
                  <a:srgbClr val="3E3E3E"/>
                </a:solidFill>
                <a:latin typeface="Calibri"/>
                <a:cs typeface="Calibri"/>
              </a:rPr>
              <a:t>h</a:t>
            </a:r>
            <a:r>
              <a:rPr sz="1700" spc="-35" dirty="0">
                <a:solidFill>
                  <a:srgbClr val="3E3E3E"/>
                </a:solidFill>
                <a:latin typeface="Calibri"/>
                <a:cs typeface="Calibri"/>
              </a:rPr>
              <a:t> </a:t>
            </a:r>
            <a:r>
              <a:rPr sz="1700" spc="-15" dirty="0">
                <a:solidFill>
                  <a:srgbClr val="3E3E3E"/>
                </a:solidFill>
                <a:latin typeface="Calibri"/>
                <a:cs typeface="Calibri"/>
              </a:rPr>
              <a:t>c</a:t>
            </a:r>
            <a:r>
              <a:rPr sz="1700" spc="-5" dirty="0">
                <a:solidFill>
                  <a:srgbClr val="3E3E3E"/>
                </a:solidFill>
                <a:latin typeface="Calibri"/>
                <a:cs typeface="Calibri"/>
              </a:rPr>
              <a:t>a</a:t>
            </a:r>
            <a:r>
              <a:rPr sz="1700" dirty="0">
                <a:solidFill>
                  <a:srgbClr val="3E3E3E"/>
                </a:solidFill>
                <a:latin typeface="Calibri"/>
                <a:cs typeface="Calibri"/>
              </a:rPr>
              <a:t>lls </a:t>
            </a:r>
            <a:r>
              <a:rPr sz="1700" spc="-40" dirty="0">
                <a:solidFill>
                  <a:srgbClr val="3E3E3E"/>
                </a:solidFill>
                <a:latin typeface="Calibri"/>
                <a:cs typeface="Calibri"/>
              </a:rPr>
              <a:t>f</a:t>
            </a:r>
            <a:r>
              <a:rPr sz="1700" dirty="0">
                <a:solidFill>
                  <a:srgbClr val="3E3E3E"/>
                </a:solidFill>
                <a:latin typeface="Calibri"/>
                <a:cs typeface="Calibri"/>
              </a:rPr>
              <a:t>or</a:t>
            </a:r>
            <a:r>
              <a:rPr sz="1700" spc="5" dirty="0">
                <a:solidFill>
                  <a:srgbClr val="3E3E3E"/>
                </a:solidFill>
                <a:latin typeface="Calibri"/>
                <a:cs typeface="Calibri"/>
              </a:rPr>
              <a:t> </a:t>
            </a:r>
            <a:r>
              <a:rPr sz="1700" dirty="0">
                <a:solidFill>
                  <a:srgbClr val="3E3E3E"/>
                </a:solidFill>
                <a:latin typeface="Calibri"/>
                <a:cs typeface="Calibri"/>
              </a:rPr>
              <a:t>in</a:t>
            </a:r>
            <a:r>
              <a:rPr sz="1700" spc="-5" dirty="0">
                <a:solidFill>
                  <a:srgbClr val="3E3E3E"/>
                </a:solidFill>
                <a:latin typeface="Calibri"/>
                <a:cs typeface="Calibri"/>
              </a:rPr>
              <a:t>c</a:t>
            </a:r>
            <a:r>
              <a:rPr sz="1700" spc="-20" dirty="0">
                <a:solidFill>
                  <a:srgbClr val="3E3E3E"/>
                </a:solidFill>
                <a:latin typeface="Calibri"/>
                <a:cs typeface="Calibri"/>
              </a:rPr>
              <a:t>r</a:t>
            </a:r>
            <a:r>
              <a:rPr sz="1700" dirty="0">
                <a:solidFill>
                  <a:srgbClr val="3E3E3E"/>
                </a:solidFill>
                <a:latin typeface="Calibri"/>
                <a:cs typeface="Calibri"/>
              </a:rPr>
              <a:t>e</a:t>
            </a:r>
            <a:r>
              <a:rPr sz="1700" spc="-5" dirty="0">
                <a:solidFill>
                  <a:srgbClr val="3E3E3E"/>
                </a:solidFill>
                <a:latin typeface="Calibri"/>
                <a:cs typeface="Calibri"/>
              </a:rPr>
              <a:t>a</a:t>
            </a:r>
            <a:r>
              <a:rPr sz="1700" spc="5" dirty="0">
                <a:solidFill>
                  <a:srgbClr val="3E3E3E"/>
                </a:solidFill>
                <a:latin typeface="Calibri"/>
                <a:cs typeface="Calibri"/>
              </a:rPr>
              <a:t>s</a:t>
            </a:r>
            <a:r>
              <a:rPr sz="1700" spc="-10" dirty="0">
                <a:solidFill>
                  <a:srgbClr val="3E3E3E"/>
                </a:solidFill>
                <a:latin typeface="Calibri"/>
                <a:cs typeface="Calibri"/>
              </a:rPr>
              <a:t>e</a:t>
            </a:r>
            <a:r>
              <a:rPr sz="1700" dirty="0">
                <a:solidFill>
                  <a:srgbClr val="3E3E3E"/>
                </a:solidFill>
                <a:latin typeface="Calibri"/>
                <a:cs typeface="Calibri"/>
              </a:rPr>
              <a:t>d</a:t>
            </a:r>
            <a:r>
              <a:rPr sz="1700" spc="-10" dirty="0">
                <a:solidFill>
                  <a:srgbClr val="3E3E3E"/>
                </a:solidFill>
                <a:latin typeface="Calibri"/>
                <a:cs typeface="Calibri"/>
              </a:rPr>
              <a:t> </a:t>
            </a:r>
            <a:r>
              <a:rPr sz="1700" dirty="0">
                <a:solidFill>
                  <a:srgbClr val="3E3E3E"/>
                </a:solidFill>
                <a:latin typeface="Calibri"/>
                <a:cs typeface="Calibri"/>
              </a:rPr>
              <a:t>n</a:t>
            </a:r>
            <a:r>
              <a:rPr sz="1700" spc="-10" dirty="0">
                <a:solidFill>
                  <a:srgbClr val="3E3E3E"/>
                </a:solidFill>
                <a:latin typeface="Calibri"/>
                <a:cs typeface="Calibri"/>
              </a:rPr>
              <a:t>e</a:t>
            </a:r>
            <a:r>
              <a:rPr sz="1700" dirty="0">
                <a:solidFill>
                  <a:srgbClr val="3E3E3E"/>
                </a:solidFill>
                <a:latin typeface="Calibri"/>
                <a:cs typeface="Calibri"/>
              </a:rPr>
              <a:t>ed</a:t>
            </a:r>
            <a:r>
              <a:rPr sz="1700" spc="-10" dirty="0">
                <a:solidFill>
                  <a:srgbClr val="3E3E3E"/>
                </a:solidFill>
                <a:latin typeface="Calibri"/>
                <a:cs typeface="Calibri"/>
              </a:rPr>
              <a:t> </a:t>
            </a:r>
            <a:r>
              <a:rPr sz="1700" spc="-40" dirty="0">
                <a:solidFill>
                  <a:srgbClr val="3E3E3E"/>
                </a:solidFill>
                <a:latin typeface="Calibri"/>
                <a:cs typeface="Calibri"/>
              </a:rPr>
              <a:t>f</a:t>
            </a:r>
            <a:r>
              <a:rPr sz="1700" dirty="0">
                <a:solidFill>
                  <a:srgbClr val="3E3E3E"/>
                </a:solidFill>
                <a:latin typeface="Calibri"/>
                <a:cs typeface="Calibri"/>
              </a:rPr>
              <a:t>or</a:t>
            </a:r>
            <a:r>
              <a:rPr sz="1700" spc="-20" dirty="0">
                <a:solidFill>
                  <a:srgbClr val="3E3E3E"/>
                </a:solidFill>
                <a:latin typeface="Calibri"/>
                <a:cs typeface="Calibri"/>
              </a:rPr>
              <a:t> </a:t>
            </a:r>
            <a:r>
              <a:rPr sz="1700" dirty="0">
                <a:solidFill>
                  <a:srgbClr val="3E3E3E"/>
                </a:solidFill>
                <a:latin typeface="Calibri"/>
                <a:cs typeface="Calibri"/>
              </a:rPr>
              <a:t>d</a:t>
            </a:r>
            <a:r>
              <a:rPr sz="1700" spc="-10" dirty="0">
                <a:solidFill>
                  <a:srgbClr val="3E3E3E"/>
                </a:solidFill>
                <a:latin typeface="Calibri"/>
                <a:cs typeface="Calibri"/>
              </a:rPr>
              <a:t>e</a:t>
            </a:r>
            <a:r>
              <a:rPr sz="1700" spc="-15" dirty="0">
                <a:solidFill>
                  <a:srgbClr val="3E3E3E"/>
                </a:solidFill>
                <a:latin typeface="Calibri"/>
                <a:cs typeface="Calibri"/>
              </a:rPr>
              <a:t>v</a:t>
            </a:r>
            <a:r>
              <a:rPr sz="1700" dirty="0">
                <a:solidFill>
                  <a:srgbClr val="3E3E3E"/>
                </a:solidFill>
                <a:latin typeface="Calibri"/>
                <a:cs typeface="Calibri"/>
              </a:rPr>
              <a:t>elo</a:t>
            </a:r>
            <a:r>
              <a:rPr sz="1700" spc="-10" dirty="0">
                <a:solidFill>
                  <a:srgbClr val="3E3E3E"/>
                </a:solidFill>
                <a:latin typeface="Calibri"/>
                <a:cs typeface="Calibri"/>
              </a:rPr>
              <a:t>pm</a:t>
            </a:r>
            <a:r>
              <a:rPr sz="1700" dirty="0">
                <a:solidFill>
                  <a:srgbClr val="3E3E3E"/>
                </a:solidFill>
                <a:latin typeface="Calibri"/>
                <a:cs typeface="Calibri"/>
              </a:rPr>
              <a:t>e</a:t>
            </a:r>
            <a:r>
              <a:rPr sz="1700" spc="-20" dirty="0">
                <a:solidFill>
                  <a:srgbClr val="3E3E3E"/>
                </a:solidFill>
                <a:latin typeface="Calibri"/>
                <a:cs typeface="Calibri"/>
              </a:rPr>
              <a:t>nt</a:t>
            </a:r>
            <a:r>
              <a:rPr sz="1700" spc="-5" dirty="0">
                <a:solidFill>
                  <a:srgbClr val="3E3E3E"/>
                </a:solidFill>
                <a:latin typeface="Calibri"/>
                <a:cs typeface="Calibri"/>
              </a:rPr>
              <a:t>a</a:t>
            </a:r>
            <a:r>
              <a:rPr sz="1700" dirty="0">
                <a:solidFill>
                  <a:srgbClr val="3E3E3E"/>
                </a:solidFill>
                <a:latin typeface="Calibri"/>
                <a:cs typeface="Calibri"/>
              </a:rPr>
              <a:t>l</a:t>
            </a:r>
            <a:r>
              <a:rPr sz="1700" spc="-45" dirty="0">
                <a:solidFill>
                  <a:srgbClr val="3E3E3E"/>
                </a:solidFill>
                <a:latin typeface="Calibri"/>
                <a:cs typeface="Calibri"/>
              </a:rPr>
              <a:t> </a:t>
            </a:r>
            <a:r>
              <a:rPr sz="1700" spc="5" dirty="0">
                <a:solidFill>
                  <a:srgbClr val="3E3E3E"/>
                </a:solidFill>
                <a:latin typeface="Calibri"/>
                <a:cs typeface="Calibri"/>
              </a:rPr>
              <a:t>su</a:t>
            </a:r>
            <a:r>
              <a:rPr sz="1700" spc="15" dirty="0">
                <a:solidFill>
                  <a:srgbClr val="3E3E3E"/>
                </a:solidFill>
                <a:latin typeface="Calibri"/>
                <a:cs typeface="Calibri"/>
              </a:rPr>
              <a:t>r</a:t>
            </a:r>
            <a:r>
              <a:rPr sz="1700" spc="-15" dirty="0">
                <a:solidFill>
                  <a:srgbClr val="3E3E3E"/>
                </a:solidFill>
                <a:latin typeface="Calibri"/>
                <a:cs typeface="Calibri"/>
              </a:rPr>
              <a:t>v</a:t>
            </a:r>
            <a:r>
              <a:rPr sz="1700" dirty="0">
                <a:solidFill>
                  <a:srgbClr val="3E3E3E"/>
                </a:solidFill>
                <a:latin typeface="Calibri"/>
                <a:cs typeface="Calibri"/>
              </a:rPr>
              <a:t>e</a:t>
            </a:r>
            <a:r>
              <a:rPr sz="1700" spc="-10" dirty="0">
                <a:solidFill>
                  <a:srgbClr val="3E3E3E"/>
                </a:solidFill>
                <a:latin typeface="Calibri"/>
                <a:cs typeface="Calibri"/>
              </a:rPr>
              <a:t>il</a:t>
            </a:r>
            <a:r>
              <a:rPr sz="1700" dirty="0">
                <a:solidFill>
                  <a:srgbClr val="3E3E3E"/>
                </a:solidFill>
                <a:latin typeface="Calibri"/>
                <a:cs typeface="Calibri"/>
              </a:rPr>
              <a:t>l</a:t>
            </a:r>
            <a:r>
              <a:rPr sz="1700" spc="-15" dirty="0">
                <a:solidFill>
                  <a:srgbClr val="3E3E3E"/>
                </a:solidFill>
                <a:latin typeface="Calibri"/>
                <a:cs typeface="Calibri"/>
              </a:rPr>
              <a:t>a</a:t>
            </a:r>
            <a:r>
              <a:rPr sz="1700" spc="-10" dirty="0">
                <a:solidFill>
                  <a:srgbClr val="3E3E3E"/>
                </a:solidFill>
                <a:latin typeface="Calibri"/>
                <a:cs typeface="Calibri"/>
              </a:rPr>
              <a:t>n</a:t>
            </a:r>
            <a:r>
              <a:rPr sz="1700" spc="-5" dirty="0">
                <a:solidFill>
                  <a:srgbClr val="3E3E3E"/>
                </a:solidFill>
                <a:latin typeface="Calibri"/>
                <a:cs typeface="Calibri"/>
              </a:rPr>
              <a:t>c</a:t>
            </a:r>
            <a:r>
              <a:rPr sz="1700" dirty="0">
                <a:solidFill>
                  <a:srgbClr val="3E3E3E"/>
                </a:solidFill>
                <a:latin typeface="Calibri"/>
                <a:cs typeface="Calibri"/>
              </a:rPr>
              <a:t>e</a:t>
            </a:r>
            <a:r>
              <a:rPr sz="1700" spc="-20" dirty="0">
                <a:solidFill>
                  <a:srgbClr val="3E3E3E"/>
                </a:solidFill>
                <a:latin typeface="Calibri"/>
                <a:cs typeface="Calibri"/>
              </a:rPr>
              <a:t> </a:t>
            </a:r>
            <a:r>
              <a:rPr sz="1700" spc="5" dirty="0">
                <a:solidFill>
                  <a:srgbClr val="3E3E3E"/>
                </a:solidFill>
                <a:latin typeface="Calibri"/>
                <a:cs typeface="Calibri"/>
              </a:rPr>
              <a:t>th</a:t>
            </a:r>
            <a:r>
              <a:rPr sz="1700" spc="-20" dirty="0">
                <a:solidFill>
                  <a:srgbClr val="3E3E3E"/>
                </a:solidFill>
                <a:latin typeface="Calibri"/>
                <a:cs typeface="Calibri"/>
              </a:rPr>
              <a:t>r</a:t>
            </a:r>
            <a:r>
              <a:rPr sz="1700" dirty="0">
                <a:solidFill>
                  <a:srgbClr val="3E3E3E"/>
                </a:solidFill>
                <a:latin typeface="Calibri"/>
                <a:cs typeface="Calibri"/>
              </a:rPr>
              <a:t>o</a:t>
            </a:r>
            <a:r>
              <a:rPr sz="1700" spc="-10" dirty="0">
                <a:solidFill>
                  <a:srgbClr val="3E3E3E"/>
                </a:solidFill>
                <a:latin typeface="Calibri"/>
                <a:cs typeface="Calibri"/>
              </a:rPr>
              <a:t>u</a:t>
            </a:r>
            <a:r>
              <a:rPr sz="1700" dirty="0">
                <a:solidFill>
                  <a:srgbClr val="3E3E3E"/>
                </a:solidFill>
                <a:latin typeface="Calibri"/>
                <a:cs typeface="Calibri"/>
              </a:rPr>
              <a:t>g</a:t>
            </a:r>
            <a:r>
              <a:rPr sz="1700" spc="-10" dirty="0">
                <a:solidFill>
                  <a:srgbClr val="3E3E3E"/>
                </a:solidFill>
                <a:latin typeface="Calibri"/>
                <a:cs typeface="Calibri"/>
              </a:rPr>
              <a:t>h</a:t>
            </a:r>
            <a:r>
              <a:rPr sz="1700" dirty="0">
                <a:solidFill>
                  <a:srgbClr val="3E3E3E"/>
                </a:solidFill>
                <a:latin typeface="Calibri"/>
                <a:cs typeface="Calibri"/>
              </a:rPr>
              <a:t>o</a:t>
            </a:r>
            <a:r>
              <a:rPr sz="1700" spc="-10" dirty="0">
                <a:solidFill>
                  <a:srgbClr val="3E3E3E"/>
                </a:solidFill>
                <a:latin typeface="Calibri"/>
                <a:cs typeface="Calibri"/>
              </a:rPr>
              <a:t>u</a:t>
            </a:r>
            <a:r>
              <a:rPr sz="1700" dirty="0">
                <a:solidFill>
                  <a:srgbClr val="3E3E3E"/>
                </a:solidFill>
                <a:latin typeface="Calibri"/>
                <a:cs typeface="Calibri"/>
              </a:rPr>
              <a:t>t</a:t>
            </a:r>
            <a:r>
              <a:rPr sz="1700" spc="-35" dirty="0">
                <a:solidFill>
                  <a:srgbClr val="3E3E3E"/>
                </a:solidFill>
                <a:latin typeface="Calibri"/>
                <a:cs typeface="Calibri"/>
              </a:rPr>
              <a:t> </a:t>
            </a:r>
            <a:r>
              <a:rPr sz="1700" dirty="0">
                <a:solidFill>
                  <a:srgbClr val="3E3E3E"/>
                </a:solidFill>
                <a:latin typeface="Calibri"/>
                <a:cs typeface="Calibri"/>
              </a:rPr>
              <a:t>e</a:t>
            </a:r>
            <a:r>
              <a:rPr sz="1700" spc="-5" dirty="0">
                <a:solidFill>
                  <a:srgbClr val="3E3E3E"/>
                </a:solidFill>
                <a:latin typeface="Calibri"/>
                <a:cs typeface="Calibri"/>
              </a:rPr>
              <a:t>a</a:t>
            </a:r>
            <a:r>
              <a:rPr sz="1700" spc="5" dirty="0">
                <a:solidFill>
                  <a:srgbClr val="3E3E3E"/>
                </a:solidFill>
                <a:latin typeface="Calibri"/>
                <a:cs typeface="Calibri"/>
              </a:rPr>
              <a:t>rl</a:t>
            </a:r>
            <a:r>
              <a:rPr sz="1700" dirty="0">
                <a:solidFill>
                  <a:srgbClr val="3E3E3E"/>
                </a:solidFill>
                <a:latin typeface="Calibri"/>
                <a:cs typeface="Calibri"/>
              </a:rPr>
              <a:t>y</a:t>
            </a:r>
            <a:r>
              <a:rPr sz="1700" spc="-20" dirty="0">
                <a:solidFill>
                  <a:srgbClr val="3E3E3E"/>
                </a:solidFill>
                <a:latin typeface="Calibri"/>
                <a:cs typeface="Calibri"/>
              </a:rPr>
              <a:t> </a:t>
            </a:r>
            <a:r>
              <a:rPr sz="1700" spc="-5" dirty="0">
                <a:solidFill>
                  <a:srgbClr val="3E3E3E"/>
                </a:solidFill>
                <a:latin typeface="Calibri"/>
                <a:cs typeface="Calibri"/>
              </a:rPr>
              <a:t>a</a:t>
            </a:r>
            <a:r>
              <a:rPr sz="1700" dirty="0">
                <a:solidFill>
                  <a:srgbClr val="3E3E3E"/>
                </a:solidFill>
                <a:latin typeface="Calibri"/>
                <a:cs typeface="Calibri"/>
              </a:rPr>
              <a:t>nd</a:t>
            </a:r>
            <a:r>
              <a:rPr sz="1700" spc="-20" dirty="0">
                <a:solidFill>
                  <a:srgbClr val="3E3E3E"/>
                </a:solidFill>
                <a:latin typeface="Calibri"/>
                <a:cs typeface="Calibri"/>
              </a:rPr>
              <a:t> </a:t>
            </a:r>
            <a:r>
              <a:rPr sz="1700" spc="-10" dirty="0">
                <a:solidFill>
                  <a:srgbClr val="3E3E3E"/>
                </a:solidFill>
                <a:latin typeface="Calibri"/>
                <a:cs typeface="Calibri"/>
              </a:rPr>
              <a:t>m</a:t>
            </a:r>
            <a:r>
              <a:rPr sz="1700" dirty="0">
                <a:solidFill>
                  <a:srgbClr val="3E3E3E"/>
                </a:solidFill>
                <a:latin typeface="Calibri"/>
                <a:cs typeface="Calibri"/>
              </a:rPr>
              <a:t>iddle</a:t>
            </a:r>
            <a:r>
              <a:rPr sz="1700" spc="-35" dirty="0">
                <a:solidFill>
                  <a:srgbClr val="3E3E3E"/>
                </a:solidFill>
                <a:latin typeface="Calibri"/>
                <a:cs typeface="Calibri"/>
              </a:rPr>
              <a:t> </a:t>
            </a:r>
            <a:r>
              <a:rPr sz="1700" spc="-5" dirty="0">
                <a:solidFill>
                  <a:srgbClr val="3E3E3E"/>
                </a:solidFill>
                <a:latin typeface="Calibri"/>
                <a:cs typeface="Calibri"/>
              </a:rPr>
              <a:t>c</a:t>
            </a:r>
            <a:r>
              <a:rPr sz="1700" dirty="0">
                <a:solidFill>
                  <a:srgbClr val="3E3E3E"/>
                </a:solidFill>
                <a:latin typeface="Calibri"/>
                <a:cs typeface="Calibri"/>
              </a:rPr>
              <a:t>hild</a:t>
            </a:r>
            <a:r>
              <a:rPr sz="1700" spc="-10" dirty="0">
                <a:solidFill>
                  <a:srgbClr val="3E3E3E"/>
                </a:solidFill>
                <a:latin typeface="Calibri"/>
                <a:cs typeface="Calibri"/>
              </a:rPr>
              <a:t>h</a:t>
            </a:r>
            <a:r>
              <a:rPr sz="1700" dirty="0">
                <a:solidFill>
                  <a:srgbClr val="3E3E3E"/>
                </a:solidFill>
                <a:latin typeface="Calibri"/>
                <a:cs typeface="Calibri"/>
              </a:rPr>
              <a:t>oo</a:t>
            </a:r>
            <a:r>
              <a:rPr sz="1700" spc="-10" dirty="0">
                <a:solidFill>
                  <a:srgbClr val="3E3E3E"/>
                </a:solidFill>
                <a:latin typeface="Calibri"/>
                <a:cs typeface="Calibri"/>
              </a:rPr>
              <a:t>d</a:t>
            </a:r>
            <a:r>
              <a:rPr sz="1700" dirty="0">
                <a:solidFill>
                  <a:srgbClr val="3E3E3E"/>
                </a:solidFill>
                <a:latin typeface="Calibri"/>
                <a:cs typeface="Calibri"/>
              </a:rPr>
              <a:t>.</a:t>
            </a:r>
            <a:endParaRPr sz="1700">
              <a:latin typeface="Calibri"/>
              <a:cs typeface="Calibri"/>
            </a:endParaRPr>
          </a:p>
          <a:p>
            <a:pPr>
              <a:lnSpc>
                <a:spcPct val="100000"/>
              </a:lnSpc>
            </a:pPr>
            <a:endParaRPr sz="1700">
              <a:latin typeface="Times New Roman"/>
              <a:cs typeface="Times New Roman"/>
            </a:endParaRPr>
          </a:p>
          <a:p>
            <a:pPr marL="121920" marR="5080">
              <a:lnSpc>
                <a:spcPct val="80000"/>
              </a:lnSpc>
              <a:spcBef>
                <a:spcPts val="1075"/>
              </a:spcBef>
            </a:pPr>
            <a:r>
              <a:rPr sz="1900" spc="-15" dirty="0">
                <a:solidFill>
                  <a:srgbClr val="3E3E3E"/>
                </a:solidFill>
                <a:latin typeface="Calibri"/>
                <a:cs typeface="Calibri"/>
              </a:rPr>
              <a:t>"</a:t>
            </a:r>
            <a:r>
              <a:rPr sz="1900" spc="-10" dirty="0">
                <a:solidFill>
                  <a:srgbClr val="3E3E3E"/>
                </a:solidFill>
                <a:latin typeface="Calibri"/>
                <a:cs typeface="Calibri"/>
              </a:rPr>
              <a:t>T</a:t>
            </a:r>
            <a:r>
              <a:rPr sz="1900" spc="-15" dirty="0">
                <a:solidFill>
                  <a:srgbClr val="3E3E3E"/>
                </a:solidFill>
                <a:latin typeface="Calibri"/>
                <a:cs typeface="Calibri"/>
              </a:rPr>
              <a:t>h</a:t>
            </a:r>
            <a:r>
              <a:rPr sz="1900" spc="-5" dirty="0">
                <a:solidFill>
                  <a:srgbClr val="3E3E3E"/>
                </a:solidFill>
                <a:latin typeface="Calibri"/>
                <a:cs typeface="Calibri"/>
              </a:rPr>
              <a:t>i</a:t>
            </a:r>
            <a:r>
              <a:rPr sz="1900" spc="-10" dirty="0">
                <a:solidFill>
                  <a:srgbClr val="3E3E3E"/>
                </a:solidFill>
                <a:latin typeface="Calibri"/>
                <a:cs typeface="Calibri"/>
              </a:rPr>
              <a:t>s</a:t>
            </a:r>
            <a:r>
              <a:rPr sz="1900" spc="5" dirty="0">
                <a:solidFill>
                  <a:srgbClr val="3E3E3E"/>
                </a:solidFill>
                <a:latin typeface="Calibri"/>
                <a:cs typeface="Calibri"/>
              </a:rPr>
              <a:t> </a:t>
            </a:r>
            <a:r>
              <a:rPr sz="1900" spc="-10" dirty="0">
                <a:solidFill>
                  <a:srgbClr val="3E3E3E"/>
                </a:solidFill>
                <a:latin typeface="Calibri"/>
                <a:cs typeface="Calibri"/>
              </a:rPr>
              <a:t>see</a:t>
            </a:r>
            <a:r>
              <a:rPr sz="1900" spc="-25" dirty="0">
                <a:solidFill>
                  <a:srgbClr val="3E3E3E"/>
                </a:solidFill>
                <a:latin typeface="Calibri"/>
                <a:cs typeface="Calibri"/>
              </a:rPr>
              <a:t>m</a:t>
            </a:r>
            <a:r>
              <a:rPr sz="1900" spc="-10" dirty="0">
                <a:solidFill>
                  <a:srgbClr val="3E3E3E"/>
                </a:solidFill>
                <a:latin typeface="Calibri"/>
                <a:cs typeface="Calibri"/>
              </a:rPr>
              <a:t>s </a:t>
            </a:r>
            <a:r>
              <a:rPr sz="1900" spc="-20" dirty="0">
                <a:solidFill>
                  <a:srgbClr val="3E3E3E"/>
                </a:solidFill>
                <a:latin typeface="Calibri"/>
                <a:cs typeface="Calibri"/>
              </a:rPr>
              <a:t>c</a:t>
            </a:r>
            <a:r>
              <a:rPr sz="1900" spc="-15" dirty="0">
                <a:solidFill>
                  <a:srgbClr val="3E3E3E"/>
                </a:solidFill>
                <a:latin typeface="Calibri"/>
                <a:cs typeface="Calibri"/>
              </a:rPr>
              <a:t>ou</a:t>
            </a:r>
            <a:r>
              <a:rPr sz="1900" spc="-25" dirty="0">
                <a:solidFill>
                  <a:srgbClr val="3E3E3E"/>
                </a:solidFill>
                <a:latin typeface="Calibri"/>
                <a:cs typeface="Calibri"/>
              </a:rPr>
              <a:t>n</a:t>
            </a:r>
            <a:r>
              <a:rPr sz="1900" spc="-35" dirty="0">
                <a:solidFill>
                  <a:srgbClr val="3E3E3E"/>
                </a:solidFill>
                <a:latin typeface="Calibri"/>
                <a:cs typeface="Calibri"/>
              </a:rPr>
              <a:t>t</a:t>
            </a:r>
            <a:r>
              <a:rPr sz="1900" spc="-10" dirty="0">
                <a:solidFill>
                  <a:srgbClr val="3E3E3E"/>
                </a:solidFill>
                <a:latin typeface="Calibri"/>
                <a:cs typeface="Calibri"/>
              </a:rPr>
              <a:t>e</a:t>
            </a:r>
            <a:r>
              <a:rPr sz="1900" spc="-15" dirty="0">
                <a:solidFill>
                  <a:srgbClr val="3E3E3E"/>
                </a:solidFill>
                <a:latin typeface="Calibri"/>
                <a:cs typeface="Calibri"/>
              </a:rPr>
              <a:t>r</a:t>
            </a:r>
            <a:r>
              <a:rPr sz="1900" spc="-5" dirty="0">
                <a:solidFill>
                  <a:srgbClr val="3E3E3E"/>
                </a:solidFill>
                <a:latin typeface="Calibri"/>
                <a:cs typeface="Calibri"/>
              </a:rPr>
              <a:t>i</a:t>
            </a:r>
            <a:r>
              <a:rPr sz="1900" spc="-25" dirty="0">
                <a:solidFill>
                  <a:srgbClr val="3E3E3E"/>
                </a:solidFill>
                <a:latin typeface="Calibri"/>
                <a:cs typeface="Calibri"/>
              </a:rPr>
              <a:t>n</a:t>
            </a:r>
            <a:r>
              <a:rPr sz="1900" spc="-10" dirty="0">
                <a:solidFill>
                  <a:srgbClr val="3E3E3E"/>
                </a:solidFill>
                <a:latin typeface="Calibri"/>
                <a:cs typeface="Calibri"/>
              </a:rPr>
              <a:t>t</a:t>
            </a:r>
            <a:r>
              <a:rPr sz="1900" spc="-15" dirty="0">
                <a:solidFill>
                  <a:srgbClr val="3E3E3E"/>
                </a:solidFill>
                <a:latin typeface="Calibri"/>
                <a:cs typeface="Calibri"/>
              </a:rPr>
              <a:t>u</a:t>
            </a:r>
            <a:r>
              <a:rPr sz="1900" spc="-5" dirty="0">
                <a:solidFill>
                  <a:srgbClr val="3E3E3E"/>
                </a:solidFill>
                <a:latin typeface="Calibri"/>
                <a:cs typeface="Calibri"/>
              </a:rPr>
              <a:t>i</a:t>
            </a:r>
            <a:r>
              <a:rPr sz="1900" spc="-10" dirty="0">
                <a:solidFill>
                  <a:srgbClr val="3E3E3E"/>
                </a:solidFill>
                <a:latin typeface="Calibri"/>
                <a:cs typeface="Calibri"/>
              </a:rPr>
              <a:t>t</a:t>
            </a:r>
            <a:r>
              <a:rPr sz="1900" spc="-5" dirty="0">
                <a:solidFill>
                  <a:srgbClr val="3E3E3E"/>
                </a:solidFill>
                <a:latin typeface="Calibri"/>
                <a:cs typeface="Calibri"/>
              </a:rPr>
              <a:t>i</a:t>
            </a:r>
            <a:r>
              <a:rPr sz="1900" spc="-40" dirty="0">
                <a:solidFill>
                  <a:srgbClr val="3E3E3E"/>
                </a:solidFill>
                <a:latin typeface="Calibri"/>
                <a:cs typeface="Calibri"/>
              </a:rPr>
              <a:t>v</a:t>
            </a:r>
            <a:r>
              <a:rPr sz="1900" spc="-10" dirty="0">
                <a:solidFill>
                  <a:srgbClr val="3E3E3E"/>
                </a:solidFill>
                <a:latin typeface="Calibri"/>
                <a:cs typeface="Calibri"/>
              </a:rPr>
              <a:t>e;</a:t>
            </a:r>
            <a:r>
              <a:rPr sz="1900" spc="45" dirty="0">
                <a:solidFill>
                  <a:srgbClr val="3E3E3E"/>
                </a:solidFill>
                <a:latin typeface="Calibri"/>
                <a:cs typeface="Calibri"/>
              </a:rPr>
              <a:t> </a:t>
            </a:r>
            <a:r>
              <a:rPr sz="1900" spc="-15" dirty="0">
                <a:solidFill>
                  <a:srgbClr val="3E3E3E"/>
                </a:solidFill>
                <a:latin typeface="Calibri"/>
                <a:cs typeface="Calibri"/>
              </a:rPr>
              <a:t>h</a:t>
            </a:r>
            <a:r>
              <a:rPr sz="1900" spc="-30" dirty="0">
                <a:solidFill>
                  <a:srgbClr val="3E3E3E"/>
                </a:solidFill>
                <a:latin typeface="Calibri"/>
                <a:cs typeface="Calibri"/>
              </a:rPr>
              <a:t>ow</a:t>
            </a:r>
            <a:r>
              <a:rPr sz="1900" spc="-20" dirty="0">
                <a:solidFill>
                  <a:srgbClr val="3E3E3E"/>
                </a:solidFill>
                <a:latin typeface="Calibri"/>
                <a:cs typeface="Calibri"/>
              </a:rPr>
              <a:t>e</a:t>
            </a:r>
            <a:r>
              <a:rPr sz="1900" spc="-40" dirty="0">
                <a:solidFill>
                  <a:srgbClr val="3E3E3E"/>
                </a:solidFill>
                <a:latin typeface="Calibri"/>
                <a:cs typeface="Calibri"/>
              </a:rPr>
              <a:t>v</a:t>
            </a:r>
            <a:r>
              <a:rPr sz="1900" spc="-10" dirty="0">
                <a:solidFill>
                  <a:srgbClr val="3E3E3E"/>
                </a:solidFill>
                <a:latin typeface="Calibri"/>
                <a:cs typeface="Calibri"/>
              </a:rPr>
              <a:t>e</a:t>
            </a:r>
            <a:r>
              <a:rPr sz="1900" spc="-180" dirty="0">
                <a:solidFill>
                  <a:srgbClr val="3E3E3E"/>
                </a:solidFill>
                <a:latin typeface="Calibri"/>
                <a:cs typeface="Calibri"/>
              </a:rPr>
              <a:t>r</a:t>
            </a:r>
            <a:r>
              <a:rPr sz="1900" spc="-5" dirty="0">
                <a:solidFill>
                  <a:srgbClr val="3E3E3E"/>
                </a:solidFill>
                <a:latin typeface="Calibri"/>
                <a:cs typeface="Calibri"/>
              </a:rPr>
              <a:t>,</a:t>
            </a:r>
            <a:r>
              <a:rPr sz="1900" spc="45" dirty="0">
                <a:solidFill>
                  <a:srgbClr val="3E3E3E"/>
                </a:solidFill>
                <a:latin typeface="Calibri"/>
                <a:cs typeface="Calibri"/>
              </a:rPr>
              <a:t> </a:t>
            </a:r>
            <a:r>
              <a:rPr sz="1900" spc="-5" dirty="0">
                <a:solidFill>
                  <a:srgbClr val="3E3E3E"/>
                </a:solidFill>
                <a:latin typeface="Calibri"/>
                <a:cs typeface="Calibri"/>
              </a:rPr>
              <a:t>i</a:t>
            </a:r>
            <a:r>
              <a:rPr sz="1900" spc="-10" dirty="0">
                <a:solidFill>
                  <a:srgbClr val="3E3E3E"/>
                </a:solidFill>
                <a:latin typeface="Calibri"/>
                <a:cs typeface="Calibri"/>
              </a:rPr>
              <a:t>t</a:t>
            </a:r>
            <a:r>
              <a:rPr sz="1900" dirty="0">
                <a:solidFill>
                  <a:srgbClr val="3E3E3E"/>
                </a:solidFill>
                <a:latin typeface="Calibri"/>
                <a:cs typeface="Calibri"/>
              </a:rPr>
              <a:t> </a:t>
            </a:r>
            <a:r>
              <a:rPr sz="1900" spc="-5" dirty="0">
                <a:solidFill>
                  <a:srgbClr val="3E3E3E"/>
                </a:solidFill>
                <a:latin typeface="Calibri"/>
                <a:cs typeface="Calibri"/>
              </a:rPr>
              <a:t>i</a:t>
            </a:r>
            <a:r>
              <a:rPr sz="1900" spc="-10" dirty="0">
                <a:solidFill>
                  <a:srgbClr val="3E3E3E"/>
                </a:solidFill>
                <a:latin typeface="Calibri"/>
                <a:cs typeface="Calibri"/>
              </a:rPr>
              <a:t>s p</a:t>
            </a:r>
            <a:r>
              <a:rPr sz="1900" spc="-15" dirty="0">
                <a:solidFill>
                  <a:srgbClr val="3E3E3E"/>
                </a:solidFill>
                <a:latin typeface="Calibri"/>
                <a:cs typeface="Calibri"/>
              </a:rPr>
              <a:t>o</a:t>
            </a:r>
            <a:r>
              <a:rPr sz="1900" spc="-10" dirty="0">
                <a:solidFill>
                  <a:srgbClr val="3E3E3E"/>
                </a:solidFill>
                <a:latin typeface="Calibri"/>
                <a:cs typeface="Calibri"/>
              </a:rPr>
              <a:t>ss</a:t>
            </a:r>
            <a:r>
              <a:rPr sz="1900" spc="-5" dirty="0">
                <a:solidFill>
                  <a:srgbClr val="3E3E3E"/>
                </a:solidFill>
                <a:latin typeface="Calibri"/>
                <a:cs typeface="Calibri"/>
              </a:rPr>
              <a:t>i</a:t>
            </a:r>
            <a:r>
              <a:rPr sz="1900" spc="-15" dirty="0">
                <a:solidFill>
                  <a:srgbClr val="3E3E3E"/>
                </a:solidFill>
                <a:latin typeface="Calibri"/>
                <a:cs typeface="Calibri"/>
              </a:rPr>
              <a:t>b</a:t>
            </a:r>
            <a:r>
              <a:rPr sz="1900" spc="-5" dirty="0">
                <a:solidFill>
                  <a:srgbClr val="3E3E3E"/>
                </a:solidFill>
                <a:latin typeface="Calibri"/>
                <a:cs typeface="Calibri"/>
              </a:rPr>
              <a:t>l</a:t>
            </a:r>
            <a:r>
              <a:rPr sz="1900" spc="-10" dirty="0">
                <a:solidFill>
                  <a:srgbClr val="3E3E3E"/>
                </a:solidFill>
                <a:latin typeface="Calibri"/>
                <a:cs typeface="Calibri"/>
              </a:rPr>
              <a:t>e</a:t>
            </a:r>
            <a:r>
              <a:rPr sz="1900" spc="15" dirty="0">
                <a:solidFill>
                  <a:srgbClr val="3E3E3E"/>
                </a:solidFill>
                <a:latin typeface="Calibri"/>
                <a:cs typeface="Calibri"/>
              </a:rPr>
              <a:t> </a:t>
            </a:r>
            <a:r>
              <a:rPr sz="1900" spc="-10" dirty="0">
                <a:solidFill>
                  <a:srgbClr val="3E3E3E"/>
                </a:solidFill>
                <a:latin typeface="Calibri"/>
                <a:cs typeface="Calibri"/>
              </a:rPr>
              <a:t>t</a:t>
            </a:r>
            <a:r>
              <a:rPr sz="1900" spc="-15" dirty="0">
                <a:solidFill>
                  <a:srgbClr val="3E3E3E"/>
                </a:solidFill>
                <a:latin typeface="Calibri"/>
                <a:cs typeface="Calibri"/>
              </a:rPr>
              <a:t>h</a:t>
            </a:r>
            <a:r>
              <a:rPr sz="1900" spc="-20" dirty="0">
                <a:solidFill>
                  <a:srgbClr val="3E3E3E"/>
                </a:solidFill>
                <a:latin typeface="Calibri"/>
                <a:cs typeface="Calibri"/>
              </a:rPr>
              <a:t>a</a:t>
            </a:r>
            <a:r>
              <a:rPr sz="1900" spc="-10" dirty="0">
                <a:solidFill>
                  <a:srgbClr val="3E3E3E"/>
                </a:solidFill>
                <a:latin typeface="Calibri"/>
                <a:cs typeface="Calibri"/>
              </a:rPr>
              <a:t>t t</a:t>
            </a:r>
            <a:r>
              <a:rPr sz="1900" spc="-15" dirty="0">
                <a:solidFill>
                  <a:srgbClr val="3E3E3E"/>
                </a:solidFill>
                <a:latin typeface="Calibri"/>
                <a:cs typeface="Calibri"/>
              </a:rPr>
              <a:t>h</a:t>
            </a:r>
            <a:r>
              <a:rPr sz="1900" spc="-10" dirty="0">
                <a:solidFill>
                  <a:srgbClr val="3E3E3E"/>
                </a:solidFill>
                <a:latin typeface="Calibri"/>
                <a:cs typeface="Calibri"/>
              </a:rPr>
              <a:t>e</a:t>
            </a:r>
            <a:r>
              <a:rPr sz="1900" spc="5" dirty="0">
                <a:solidFill>
                  <a:srgbClr val="3E3E3E"/>
                </a:solidFill>
                <a:latin typeface="Calibri"/>
                <a:cs typeface="Calibri"/>
              </a:rPr>
              <a:t> </a:t>
            </a:r>
            <a:r>
              <a:rPr sz="1900" spc="-10" dirty="0">
                <a:solidFill>
                  <a:srgbClr val="3E3E3E"/>
                </a:solidFill>
                <a:latin typeface="Calibri"/>
                <a:cs typeface="Calibri"/>
              </a:rPr>
              <a:t>e</a:t>
            </a:r>
            <a:r>
              <a:rPr sz="1900" spc="-5" dirty="0">
                <a:solidFill>
                  <a:srgbClr val="3E3E3E"/>
                </a:solidFill>
                <a:latin typeface="Calibri"/>
                <a:cs typeface="Calibri"/>
              </a:rPr>
              <a:t>l</a:t>
            </a:r>
            <a:r>
              <a:rPr sz="1900" spc="-20" dirty="0">
                <a:solidFill>
                  <a:srgbClr val="3E3E3E"/>
                </a:solidFill>
                <a:latin typeface="Calibri"/>
                <a:cs typeface="Calibri"/>
              </a:rPr>
              <a:t>e</a:t>
            </a:r>
            <a:r>
              <a:rPr sz="1900" spc="-40" dirty="0">
                <a:solidFill>
                  <a:srgbClr val="3E3E3E"/>
                </a:solidFill>
                <a:latin typeface="Calibri"/>
                <a:cs typeface="Calibri"/>
              </a:rPr>
              <a:t>v</a:t>
            </a:r>
            <a:r>
              <a:rPr sz="1900" spc="-20" dirty="0">
                <a:solidFill>
                  <a:srgbClr val="3E3E3E"/>
                </a:solidFill>
                <a:latin typeface="Calibri"/>
                <a:cs typeface="Calibri"/>
              </a:rPr>
              <a:t>a</a:t>
            </a:r>
            <a:r>
              <a:rPr sz="1900" spc="-35" dirty="0">
                <a:solidFill>
                  <a:srgbClr val="3E3E3E"/>
                </a:solidFill>
                <a:latin typeface="Calibri"/>
                <a:cs typeface="Calibri"/>
              </a:rPr>
              <a:t>t</a:t>
            </a:r>
            <a:r>
              <a:rPr sz="1900" spc="-10" dirty="0">
                <a:solidFill>
                  <a:srgbClr val="3E3E3E"/>
                </a:solidFill>
                <a:latin typeface="Calibri"/>
                <a:cs typeface="Calibri"/>
              </a:rPr>
              <a:t>ed</a:t>
            </a:r>
            <a:r>
              <a:rPr sz="1900" spc="25" dirty="0">
                <a:solidFill>
                  <a:srgbClr val="3E3E3E"/>
                </a:solidFill>
                <a:latin typeface="Calibri"/>
                <a:cs typeface="Calibri"/>
              </a:rPr>
              <a:t> </a:t>
            </a:r>
            <a:r>
              <a:rPr sz="1900" spc="-50" dirty="0">
                <a:solidFill>
                  <a:srgbClr val="3E3E3E"/>
                </a:solidFill>
                <a:latin typeface="Calibri"/>
                <a:cs typeface="Calibri"/>
              </a:rPr>
              <a:t>r</a:t>
            </a:r>
            <a:r>
              <a:rPr sz="1900" spc="-20" dirty="0">
                <a:solidFill>
                  <a:srgbClr val="3E3E3E"/>
                </a:solidFill>
                <a:latin typeface="Calibri"/>
                <a:cs typeface="Calibri"/>
              </a:rPr>
              <a:t>a</a:t>
            </a:r>
            <a:r>
              <a:rPr sz="1900" spc="-35" dirty="0">
                <a:solidFill>
                  <a:srgbClr val="3E3E3E"/>
                </a:solidFill>
                <a:latin typeface="Calibri"/>
                <a:cs typeface="Calibri"/>
              </a:rPr>
              <a:t>t</a:t>
            </a:r>
            <a:r>
              <a:rPr sz="1900" spc="-10" dirty="0">
                <a:solidFill>
                  <a:srgbClr val="3E3E3E"/>
                </a:solidFill>
                <a:latin typeface="Calibri"/>
                <a:cs typeface="Calibri"/>
              </a:rPr>
              <a:t>es </a:t>
            </a:r>
            <a:r>
              <a:rPr sz="1900" spc="-15" dirty="0">
                <a:solidFill>
                  <a:srgbClr val="3E3E3E"/>
                </a:solidFill>
                <a:latin typeface="Calibri"/>
                <a:cs typeface="Calibri"/>
              </a:rPr>
              <a:t>o</a:t>
            </a:r>
            <a:r>
              <a:rPr sz="1900" spc="-10" dirty="0">
                <a:solidFill>
                  <a:srgbClr val="3E3E3E"/>
                </a:solidFill>
                <a:latin typeface="Calibri"/>
                <a:cs typeface="Calibri"/>
              </a:rPr>
              <a:t>f</a:t>
            </a:r>
            <a:r>
              <a:rPr sz="1900" spc="-15" dirty="0">
                <a:solidFill>
                  <a:srgbClr val="3E3E3E"/>
                </a:solidFill>
                <a:latin typeface="Calibri"/>
                <a:cs typeface="Calibri"/>
              </a:rPr>
              <a:t> </a:t>
            </a:r>
            <a:r>
              <a:rPr sz="1900" spc="-5" dirty="0">
                <a:solidFill>
                  <a:srgbClr val="3E3E3E"/>
                </a:solidFill>
                <a:latin typeface="Calibri"/>
                <a:cs typeface="Calibri"/>
              </a:rPr>
              <a:t>l</a:t>
            </a:r>
            <a:r>
              <a:rPr sz="1900" spc="-10" dirty="0">
                <a:solidFill>
                  <a:srgbClr val="3E3E3E"/>
                </a:solidFill>
                <a:latin typeface="Calibri"/>
                <a:cs typeface="Calibri"/>
              </a:rPr>
              <a:t>a</a:t>
            </a:r>
            <a:r>
              <a:rPr sz="1900" spc="-15" dirty="0">
                <a:solidFill>
                  <a:srgbClr val="3E3E3E"/>
                </a:solidFill>
                <a:latin typeface="Calibri"/>
                <a:cs typeface="Calibri"/>
              </a:rPr>
              <a:t>ngu</a:t>
            </a:r>
            <a:r>
              <a:rPr sz="1900" spc="-10" dirty="0">
                <a:solidFill>
                  <a:srgbClr val="3E3E3E"/>
                </a:solidFill>
                <a:latin typeface="Calibri"/>
                <a:cs typeface="Calibri"/>
              </a:rPr>
              <a:t>a</a:t>
            </a:r>
            <a:r>
              <a:rPr sz="1900" spc="-30" dirty="0">
                <a:solidFill>
                  <a:srgbClr val="3E3E3E"/>
                </a:solidFill>
                <a:latin typeface="Calibri"/>
                <a:cs typeface="Calibri"/>
              </a:rPr>
              <a:t>g</a:t>
            </a:r>
            <a:r>
              <a:rPr sz="1900" spc="-10" dirty="0">
                <a:solidFill>
                  <a:srgbClr val="3E3E3E"/>
                </a:solidFill>
                <a:latin typeface="Calibri"/>
                <a:cs typeface="Calibri"/>
              </a:rPr>
              <a:t>e</a:t>
            </a:r>
            <a:r>
              <a:rPr sz="1900" spc="40" dirty="0">
                <a:solidFill>
                  <a:srgbClr val="3E3E3E"/>
                </a:solidFill>
                <a:latin typeface="Calibri"/>
                <a:cs typeface="Calibri"/>
              </a:rPr>
              <a:t> </a:t>
            </a:r>
            <a:r>
              <a:rPr sz="1900" spc="-15" dirty="0">
                <a:solidFill>
                  <a:srgbClr val="3E3E3E"/>
                </a:solidFill>
                <a:latin typeface="Calibri"/>
                <a:cs typeface="Calibri"/>
              </a:rPr>
              <a:t>d</a:t>
            </a:r>
            <a:r>
              <a:rPr sz="1900" spc="-10" dirty="0">
                <a:solidFill>
                  <a:srgbClr val="3E3E3E"/>
                </a:solidFill>
                <a:latin typeface="Calibri"/>
                <a:cs typeface="Calibri"/>
              </a:rPr>
              <a:t>e</a:t>
            </a:r>
            <a:r>
              <a:rPr sz="1900" spc="-5" dirty="0">
                <a:solidFill>
                  <a:srgbClr val="3E3E3E"/>
                </a:solidFill>
                <a:latin typeface="Calibri"/>
                <a:cs typeface="Calibri"/>
              </a:rPr>
              <a:t>l</a:t>
            </a:r>
            <a:r>
              <a:rPr sz="1900" spc="-45" dirty="0">
                <a:solidFill>
                  <a:srgbClr val="3E3E3E"/>
                </a:solidFill>
                <a:latin typeface="Calibri"/>
                <a:cs typeface="Calibri"/>
              </a:rPr>
              <a:t>a</a:t>
            </a:r>
            <a:r>
              <a:rPr sz="1900" spc="-20" dirty="0">
                <a:solidFill>
                  <a:srgbClr val="3E3E3E"/>
                </a:solidFill>
                <a:latin typeface="Calibri"/>
                <a:cs typeface="Calibri"/>
              </a:rPr>
              <a:t>y</a:t>
            </a:r>
            <a:r>
              <a:rPr sz="1900" spc="-10" dirty="0">
                <a:solidFill>
                  <a:srgbClr val="3E3E3E"/>
                </a:solidFill>
                <a:latin typeface="Calibri"/>
                <a:cs typeface="Calibri"/>
              </a:rPr>
              <a:t>s a</a:t>
            </a:r>
            <a:r>
              <a:rPr sz="1900" spc="-35" dirty="0">
                <a:solidFill>
                  <a:srgbClr val="3E3E3E"/>
                </a:solidFill>
                <a:latin typeface="Calibri"/>
                <a:cs typeface="Calibri"/>
              </a:rPr>
              <a:t>r</a:t>
            </a:r>
            <a:r>
              <a:rPr sz="1900" spc="-10" dirty="0">
                <a:solidFill>
                  <a:srgbClr val="3E3E3E"/>
                </a:solidFill>
                <a:latin typeface="Calibri"/>
                <a:cs typeface="Calibri"/>
              </a:rPr>
              <a:t>e</a:t>
            </a:r>
            <a:r>
              <a:rPr sz="1900" spc="5" dirty="0">
                <a:solidFill>
                  <a:srgbClr val="3E3E3E"/>
                </a:solidFill>
                <a:latin typeface="Calibri"/>
                <a:cs typeface="Calibri"/>
              </a:rPr>
              <a:t> </a:t>
            </a:r>
            <a:r>
              <a:rPr sz="1900" spc="-35" dirty="0">
                <a:solidFill>
                  <a:srgbClr val="3E3E3E"/>
                </a:solidFill>
                <a:latin typeface="Calibri"/>
                <a:cs typeface="Calibri"/>
              </a:rPr>
              <a:t>r</a:t>
            </a:r>
            <a:r>
              <a:rPr sz="1900" spc="-10" dirty="0">
                <a:solidFill>
                  <a:srgbClr val="3E3E3E"/>
                </a:solidFill>
                <a:latin typeface="Calibri"/>
                <a:cs typeface="Calibri"/>
              </a:rPr>
              <a:t>e</a:t>
            </a:r>
            <a:r>
              <a:rPr sz="1900" spc="-5" dirty="0">
                <a:solidFill>
                  <a:srgbClr val="3E3E3E"/>
                </a:solidFill>
                <a:latin typeface="Calibri"/>
                <a:cs typeface="Calibri"/>
              </a:rPr>
              <a:t>l</a:t>
            </a:r>
            <a:r>
              <a:rPr sz="1900" spc="-20" dirty="0">
                <a:solidFill>
                  <a:srgbClr val="3E3E3E"/>
                </a:solidFill>
                <a:latin typeface="Calibri"/>
                <a:cs typeface="Calibri"/>
              </a:rPr>
              <a:t>a</a:t>
            </a:r>
            <a:r>
              <a:rPr sz="1900" spc="-35" dirty="0">
                <a:solidFill>
                  <a:srgbClr val="3E3E3E"/>
                </a:solidFill>
                <a:latin typeface="Calibri"/>
                <a:cs typeface="Calibri"/>
              </a:rPr>
              <a:t>t</a:t>
            </a:r>
            <a:r>
              <a:rPr sz="1900" spc="-10" dirty="0">
                <a:solidFill>
                  <a:srgbClr val="3E3E3E"/>
                </a:solidFill>
                <a:latin typeface="Calibri"/>
                <a:cs typeface="Calibri"/>
              </a:rPr>
              <a:t>ed</a:t>
            </a:r>
            <a:r>
              <a:rPr sz="1900" spc="-5" dirty="0">
                <a:solidFill>
                  <a:srgbClr val="3E3E3E"/>
                </a:solidFill>
                <a:latin typeface="Calibri"/>
                <a:cs typeface="Calibri"/>
              </a:rPr>
              <a:t> </a:t>
            </a:r>
            <a:r>
              <a:rPr sz="1900" spc="-35" dirty="0">
                <a:solidFill>
                  <a:srgbClr val="3E3E3E"/>
                </a:solidFill>
                <a:latin typeface="Calibri"/>
                <a:cs typeface="Calibri"/>
              </a:rPr>
              <a:t>t</a:t>
            </a:r>
            <a:r>
              <a:rPr sz="1900" spc="-10" dirty="0">
                <a:solidFill>
                  <a:srgbClr val="3E3E3E"/>
                </a:solidFill>
                <a:latin typeface="Calibri"/>
                <a:cs typeface="Calibri"/>
              </a:rPr>
              <a:t>o</a:t>
            </a:r>
            <a:r>
              <a:rPr sz="1900" spc="-5" dirty="0">
                <a:solidFill>
                  <a:srgbClr val="3E3E3E"/>
                </a:solidFill>
                <a:latin typeface="Calibri"/>
                <a:cs typeface="Calibri"/>
              </a:rPr>
              <a:t> </a:t>
            </a:r>
            <a:r>
              <a:rPr sz="1900" spc="-10" dirty="0">
                <a:solidFill>
                  <a:srgbClr val="3E3E3E"/>
                </a:solidFill>
                <a:latin typeface="Calibri"/>
                <a:cs typeface="Calibri"/>
              </a:rPr>
              <a:t>t</a:t>
            </a:r>
            <a:r>
              <a:rPr sz="1900" spc="-15" dirty="0">
                <a:solidFill>
                  <a:srgbClr val="3E3E3E"/>
                </a:solidFill>
                <a:latin typeface="Calibri"/>
                <a:cs typeface="Calibri"/>
              </a:rPr>
              <a:t>h</a:t>
            </a:r>
            <a:r>
              <a:rPr sz="1900" spc="-10" dirty="0">
                <a:solidFill>
                  <a:srgbClr val="3E3E3E"/>
                </a:solidFill>
                <a:latin typeface="Calibri"/>
                <a:cs typeface="Calibri"/>
              </a:rPr>
              <a:t>e</a:t>
            </a:r>
            <a:r>
              <a:rPr sz="1900" spc="5" dirty="0">
                <a:solidFill>
                  <a:srgbClr val="3E3E3E"/>
                </a:solidFill>
                <a:latin typeface="Calibri"/>
                <a:cs typeface="Calibri"/>
              </a:rPr>
              <a:t> </a:t>
            </a:r>
            <a:r>
              <a:rPr sz="1900" spc="-15" dirty="0">
                <a:solidFill>
                  <a:srgbClr val="3E3E3E"/>
                </a:solidFill>
                <a:latin typeface="Calibri"/>
                <a:cs typeface="Calibri"/>
              </a:rPr>
              <a:t>h</a:t>
            </a:r>
            <a:r>
              <a:rPr sz="1900" spc="-5" dirty="0">
                <a:solidFill>
                  <a:srgbClr val="3E3E3E"/>
                </a:solidFill>
                <a:latin typeface="Calibri"/>
                <a:cs typeface="Calibri"/>
              </a:rPr>
              <a:t>i</a:t>
            </a:r>
            <a:r>
              <a:rPr sz="1900" spc="-15" dirty="0">
                <a:solidFill>
                  <a:srgbClr val="3E3E3E"/>
                </a:solidFill>
                <a:latin typeface="Calibri"/>
                <a:cs typeface="Calibri"/>
              </a:rPr>
              <a:t>gh-r</a:t>
            </a:r>
            <a:r>
              <a:rPr sz="1900" spc="-5" dirty="0">
                <a:solidFill>
                  <a:srgbClr val="3E3E3E"/>
                </a:solidFill>
                <a:latin typeface="Calibri"/>
                <a:cs typeface="Calibri"/>
              </a:rPr>
              <a:t>i</a:t>
            </a:r>
            <a:r>
              <a:rPr sz="1900" spc="-10" dirty="0">
                <a:solidFill>
                  <a:srgbClr val="3E3E3E"/>
                </a:solidFill>
                <a:latin typeface="Calibri"/>
                <a:cs typeface="Calibri"/>
              </a:rPr>
              <a:t>sk</a:t>
            </a:r>
            <a:r>
              <a:rPr sz="1900" spc="40" dirty="0">
                <a:solidFill>
                  <a:srgbClr val="3E3E3E"/>
                </a:solidFill>
                <a:latin typeface="Calibri"/>
                <a:cs typeface="Calibri"/>
              </a:rPr>
              <a:t> </a:t>
            </a:r>
            <a:r>
              <a:rPr sz="1900" spc="-10" dirty="0">
                <a:solidFill>
                  <a:srgbClr val="3E3E3E"/>
                </a:solidFill>
                <a:latin typeface="Calibri"/>
                <a:cs typeface="Calibri"/>
              </a:rPr>
              <a:t>sa</a:t>
            </a:r>
            <a:r>
              <a:rPr sz="1900" spc="-15" dirty="0">
                <a:solidFill>
                  <a:srgbClr val="3E3E3E"/>
                </a:solidFill>
                <a:latin typeface="Calibri"/>
                <a:cs typeface="Calibri"/>
              </a:rPr>
              <a:t>mpl</a:t>
            </a:r>
            <a:r>
              <a:rPr sz="1900" spc="-10" dirty="0">
                <a:solidFill>
                  <a:srgbClr val="3E3E3E"/>
                </a:solidFill>
                <a:latin typeface="Calibri"/>
                <a:cs typeface="Calibri"/>
              </a:rPr>
              <a:t>e. </a:t>
            </a:r>
            <a:r>
              <a:rPr sz="1900" spc="-30" dirty="0">
                <a:solidFill>
                  <a:srgbClr val="3E3E3E"/>
                </a:solidFill>
                <a:latin typeface="Calibri"/>
                <a:cs typeface="Calibri"/>
              </a:rPr>
              <a:t>F</a:t>
            </a:r>
            <a:r>
              <a:rPr sz="1900" spc="-15" dirty="0">
                <a:solidFill>
                  <a:srgbClr val="3E3E3E"/>
                </a:solidFill>
                <a:latin typeface="Calibri"/>
                <a:cs typeface="Calibri"/>
              </a:rPr>
              <a:t>o</a:t>
            </a:r>
            <a:r>
              <a:rPr sz="1900" spc="-10" dirty="0">
                <a:solidFill>
                  <a:srgbClr val="3E3E3E"/>
                </a:solidFill>
                <a:latin typeface="Calibri"/>
                <a:cs typeface="Calibri"/>
              </a:rPr>
              <a:t>r</a:t>
            </a:r>
            <a:r>
              <a:rPr sz="1900" dirty="0">
                <a:solidFill>
                  <a:srgbClr val="3E3E3E"/>
                </a:solidFill>
                <a:latin typeface="Calibri"/>
                <a:cs typeface="Calibri"/>
              </a:rPr>
              <a:t> </a:t>
            </a:r>
            <a:r>
              <a:rPr sz="1900" spc="-10" dirty="0">
                <a:solidFill>
                  <a:srgbClr val="3E3E3E"/>
                </a:solidFill>
                <a:latin typeface="Calibri"/>
                <a:cs typeface="Calibri"/>
              </a:rPr>
              <a:t>the</a:t>
            </a:r>
            <a:r>
              <a:rPr sz="1900" spc="5" dirty="0">
                <a:solidFill>
                  <a:srgbClr val="3E3E3E"/>
                </a:solidFill>
                <a:latin typeface="Calibri"/>
                <a:cs typeface="Calibri"/>
              </a:rPr>
              <a:t> </a:t>
            </a:r>
            <a:r>
              <a:rPr sz="1900" spc="-10" dirty="0">
                <a:solidFill>
                  <a:srgbClr val="3E3E3E"/>
                </a:solidFill>
                <a:latin typeface="Calibri"/>
                <a:cs typeface="Calibri"/>
              </a:rPr>
              <a:t>c</a:t>
            </a:r>
            <a:r>
              <a:rPr sz="1900" spc="-15" dirty="0">
                <a:solidFill>
                  <a:srgbClr val="3E3E3E"/>
                </a:solidFill>
                <a:latin typeface="Calibri"/>
                <a:cs typeface="Calibri"/>
              </a:rPr>
              <a:t>ur</a:t>
            </a:r>
            <a:r>
              <a:rPr sz="1900" spc="-35" dirty="0">
                <a:solidFill>
                  <a:srgbClr val="3E3E3E"/>
                </a:solidFill>
                <a:latin typeface="Calibri"/>
                <a:cs typeface="Calibri"/>
              </a:rPr>
              <a:t>r</a:t>
            </a:r>
            <a:r>
              <a:rPr sz="1900" spc="-10" dirty="0">
                <a:solidFill>
                  <a:srgbClr val="3E3E3E"/>
                </a:solidFill>
                <a:latin typeface="Calibri"/>
                <a:cs typeface="Calibri"/>
              </a:rPr>
              <a:t>e</a:t>
            </a:r>
            <a:r>
              <a:rPr sz="1900" spc="-25" dirty="0">
                <a:solidFill>
                  <a:srgbClr val="3E3E3E"/>
                </a:solidFill>
                <a:latin typeface="Calibri"/>
                <a:cs typeface="Calibri"/>
              </a:rPr>
              <a:t>n</a:t>
            </a:r>
            <a:r>
              <a:rPr sz="1900" spc="-10" dirty="0">
                <a:solidFill>
                  <a:srgbClr val="3E3E3E"/>
                </a:solidFill>
                <a:latin typeface="Calibri"/>
                <a:cs typeface="Calibri"/>
              </a:rPr>
              <a:t>t</a:t>
            </a:r>
            <a:r>
              <a:rPr sz="1900" dirty="0">
                <a:solidFill>
                  <a:srgbClr val="3E3E3E"/>
                </a:solidFill>
                <a:latin typeface="Calibri"/>
                <a:cs typeface="Calibri"/>
              </a:rPr>
              <a:t> </a:t>
            </a:r>
            <a:r>
              <a:rPr sz="1900" spc="-35" dirty="0">
                <a:solidFill>
                  <a:srgbClr val="3E3E3E"/>
                </a:solidFill>
                <a:latin typeface="Calibri"/>
                <a:cs typeface="Calibri"/>
              </a:rPr>
              <a:t>s</a:t>
            </a:r>
            <a:r>
              <a:rPr sz="1900" spc="-10" dirty="0">
                <a:solidFill>
                  <a:srgbClr val="3E3E3E"/>
                </a:solidFill>
                <a:latin typeface="Calibri"/>
                <a:cs typeface="Calibri"/>
              </a:rPr>
              <a:t>tu</a:t>
            </a:r>
            <a:r>
              <a:rPr sz="1900" spc="-15" dirty="0">
                <a:solidFill>
                  <a:srgbClr val="3E3E3E"/>
                </a:solidFill>
                <a:latin typeface="Calibri"/>
                <a:cs typeface="Calibri"/>
              </a:rPr>
              <a:t>d</a:t>
            </a:r>
            <a:r>
              <a:rPr sz="1900" spc="-140" dirty="0">
                <a:solidFill>
                  <a:srgbClr val="3E3E3E"/>
                </a:solidFill>
                <a:latin typeface="Calibri"/>
                <a:cs typeface="Calibri"/>
              </a:rPr>
              <a:t>y</a:t>
            </a:r>
            <a:r>
              <a:rPr sz="1900" spc="-5" dirty="0">
                <a:solidFill>
                  <a:srgbClr val="3E3E3E"/>
                </a:solidFill>
                <a:latin typeface="Calibri"/>
                <a:cs typeface="Calibri"/>
              </a:rPr>
              <a:t>, </a:t>
            </a:r>
            <a:r>
              <a:rPr sz="1900" spc="-15" dirty="0">
                <a:solidFill>
                  <a:srgbClr val="3E3E3E"/>
                </a:solidFill>
                <a:latin typeface="Calibri"/>
                <a:cs typeface="Calibri"/>
              </a:rPr>
              <a:t>n</a:t>
            </a:r>
            <a:r>
              <a:rPr sz="1900" spc="-10" dirty="0">
                <a:solidFill>
                  <a:srgbClr val="3E3E3E"/>
                </a:solidFill>
                <a:latin typeface="Calibri"/>
                <a:cs typeface="Calibri"/>
              </a:rPr>
              <a:t>ea</a:t>
            </a:r>
            <a:r>
              <a:rPr sz="1900" spc="-15" dirty="0">
                <a:solidFill>
                  <a:srgbClr val="3E3E3E"/>
                </a:solidFill>
                <a:latin typeface="Calibri"/>
                <a:cs typeface="Calibri"/>
              </a:rPr>
              <a:t>r</a:t>
            </a:r>
            <a:r>
              <a:rPr sz="1900" spc="-5" dirty="0">
                <a:solidFill>
                  <a:srgbClr val="3E3E3E"/>
                </a:solidFill>
                <a:latin typeface="Calibri"/>
                <a:cs typeface="Calibri"/>
              </a:rPr>
              <a:t>l</a:t>
            </a:r>
            <a:r>
              <a:rPr sz="1900" spc="-10" dirty="0">
                <a:solidFill>
                  <a:srgbClr val="3E3E3E"/>
                </a:solidFill>
                <a:latin typeface="Calibri"/>
                <a:cs typeface="Calibri"/>
              </a:rPr>
              <a:t>y</a:t>
            </a:r>
            <a:r>
              <a:rPr sz="1900" spc="20" dirty="0">
                <a:solidFill>
                  <a:srgbClr val="3E3E3E"/>
                </a:solidFill>
                <a:latin typeface="Calibri"/>
                <a:cs typeface="Calibri"/>
              </a:rPr>
              <a:t> </a:t>
            </a:r>
            <a:r>
              <a:rPr sz="1900" spc="-15" dirty="0">
                <a:solidFill>
                  <a:srgbClr val="3E3E3E"/>
                </a:solidFill>
                <a:latin typeface="Calibri"/>
                <a:cs typeface="Calibri"/>
              </a:rPr>
              <a:t>77%</a:t>
            </a:r>
            <a:r>
              <a:rPr sz="1900" dirty="0">
                <a:solidFill>
                  <a:srgbClr val="3E3E3E"/>
                </a:solidFill>
                <a:latin typeface="Calibri"/>
                <a:cs typeface="Calibri"/>
              </a:rPr>
              <a:t> </a:t>
            </a:r>
            <a:r>
              <a:rPr sz="1900" spc="-15" dirty="0">
                <a:solidFill>
                  <a:srgbClr val="3E3E3E"/>
                </a:solidFill>
                <a:latin typeface="Calibri"/>
                <a:cs typeface="Calibri"/>
              </a:rPr>
              <a:t>o</a:t>
            </a:r>
            <a:r>
              <a:rPr sz="1900" spc="-10" dirty="0">
                <a:solidFill>
                  <a:srgbClr val="3E3E3E"/>
                </a:solidFill>
                <a:latin typeface="Calibri"/>
                <a:cs typeface="Calibri"/>
              </a:rPr>
              <a:t>f</a:t>
            </a:r>
            <a:r>
              <a:rPr sz="1900" dirty="0">
                <a:solidFill>
                  <a:srgbClr val="3E3E3E"/>
                </a:solidFill>
                <a:latin typeface="Calibri"/>
                <a:cs typeface="Calibri"/>
              </a:rPr>
              <a:t> </a:t>
            </a:r>
            <a:r>
              <a:rPr sz="1900" spc="-10" dirty="0">
                <a:solidFill>
                  <a:srgbClr val="3E3E3E"/>
                </a:solidFill>
                <a:latin typeface="Calibri"/>
                <a:cs typeface="Calibri"/>
              </a:rPr>
              <a:t>the</a:t>
            </a:r>
            <a:r>
              <a:rPr sz="1900" spc="5" dirty="0">
                <a:solidFill>
                  <a:srgbClr val="3E3E3E"/>
                </a:solidFill>
                <a:latin typeface="Calibri"/>
                <a:cs typeface="Calibri"/>
              </a:rPr>
              <a:t> </a:t>
            </a:r>
            <a:r>
              <a:rPr sz="1900" spc="-10" dirty="0">
                <a:solidFill>
                  <a:srgbClr val="3E3E3E"/>
                </a:solidFill>
                <a:latin typeface="Calibri"/>
                <a:cs typeface="Calibri"/>
              </a:rPr>
              <a:t>sa</a:t>
            </a:r>
            <a:r>
              <a:rPr sz="1900" spc="-15" dirty="0">
                <a:solidFill>
                  <a:srgbClr val="3E3E3E"/>
                </a:solidFill>
                <a:latin typeface="Calibri"/>
                <a:cs typeface="Calibri"/>
              </a:rPr>
              <a:t>mpl</a:t>
            </a:r>
            <a:r>
              <a:rPr sz="1900" spc="-10" dirty="0">
                <a:solidFill>
                  <a:srgbClr val="3E3E3E"/>
                </a:solidFill>
                <a:latin typeface="Calibri"/>
                <a:cs typeface="Calibri"/>
              </a:rPr>
              <a:t>e</a:t>
            </a:r>
            <a:r>
              <a:rPr sz="1900" spc="5" dirty="0">
                <a:solidFill>
                  <a:srgbClr val="3E3E3E"/>
                </a:solidFill>
                <a:latin typeface="Calibri"/>
                <a:cs typeface="Calibri"/>
              </a:rPr>
              <a:t> </a:t>
            </a:r>
            <a:r>
              <a:rPr sz="1900" spc="-30" dirty="0">
                <a:solidFill>
                  <a:srgbClr val="3E3E3E"/>
                </a:solidFill>
                <a:latin typeface="Calibri"/>
                <a:cs typeface="Calibri"/>
              </a:rPr>
              <a:t>e</a:t>
            </a:r>
            <a:r>
              <a:rPr sz="1900" spc="-20" dirty="0">
                <a:solidFill>
                  <a:srgbClr val="3E3E3E"/>
                </a:solidFill>
                <a:latin typeface="Calibri"/>
                <a:cs typeface="Calibri"/>
              </a:rPr>
              <a:t>x</a:t>
            </a:r>
            <a:r>
              <a:rPr sz="1900" spc="-15" dirty="0">
                <a:solidFill>
                  <a:srgbClr val="3E3E3E"/>
                </a:solidFill>
                <a:latin typeface="Calibri"/>
                <a:cs typeface="Calibri"/>
              </a:rPr>
              <a:t>p</a:t>
            </a:r>
            <a:r>
              <a:rPr sz="1900" spc="-10" dirty="0">
                <a:solidFill>
                  <a:srgbClr val="3E3E3E"/>
                </a:solidFill>
                <a:latin typeface="Calibri"/>
                <a:cs typeface="Calibri"/>
              </a:rPr>
              <a:t>e</a:t>
            </a:r>
            <a:r>
              <a:rPr sz="1900" spc="-15" dirty="0">
                <a:solidFill>
                  <a:srgbClr val="3E3E3E"/>
                </a:solidFill>
                <a:latin typeface="Calibri"/>
                <a:cs typeface="Calibri"/>
              </a:rPr>
              <a:t>r</a:t>
            </a:r>
            <a:r>
              <a:rPr sz="1900" spc="-5" dirty="0">
                <a:solidFill>
                  <a:srgbClr val="3E3E3E"/>
                </a:solidFill>
                <a:latin typeface="Calibri"/>
                <a:cs typeface="Calibri"/>
              </a:rPr>
              <a:t>i</a:t>
            </a:r>
            <a:r>
              <a:rPr sz="1900" spc="-10" dirty="0">
                <a:solidFill>
                  <a:srgbClr val="3E3E3E"/>
                </a:solidFill>
                <a:latin typeface="Calibri"/>
                <a:cs typeface="Calibri"/>
              </a:rPr>
              <a:t>e</a:t>
            </a:r>
            <a:r>
              <a:rPr sz="1900" spc="-15" dirty="0">
                <a:solidFill>
                  <a:srgbClr val="3E3E3E"/>
                </a:solidFill>
                <a:latin typeface="Calibri"/>
                <a:cs typeface="Calibri"/>
              </a:rPr>
              <a:t>n</a:t>
            </a:r>
            <a:r>
              <a:rPr sz="1900" spc="-10" dirty="0">
                <a:solidFill>
                  <a:srgbClr val="3E3E3E"/>
                </a:solidFill>
                <a:latin typeface="Calibri"/>
                <a:cs typeface="Calibri"/>
              </a:rPr>
              <a:t>ced</a:t>
            </a:r>
            <a:r>
              <a:rPr sz="1900" spc="10" dirty="0">
                <a:solidFill>
                  <a:srgbClr val="3E3E3E"/>
                </a:solidFill>
                <a:latin typeface="Calibri"/>
                <a:cs typeface="Calibri"/>
              </a:rPr>
              <a:t> </a:t>
            </a:r>
            <a:r>
              <a:rPr sz="1900" spc="-5" dirty="0">
                <a:solidFill>
                  <a:srgbClr val="3E3E3E"/>
                </a:solidFill>
                <a:latin typeface="Calibri"/>
                <a:cs typeface="Calibri"/>
              </a:rPr>
              <a:t>i</a:t>
            </a:r>
            <a:r>
              <a:rPr sz="1900" spc="-10" dirty="0">
                <a:solidFill>
                  <a:srgbClr val="3E3E3E"/>
                </a:solidFill>
                <a:latin typeface="Calibri"/>
                <a:cs typeface="Calibri"/>
              </a:rPr>
              <a:t>n</a:t>
            </a:r>
            <a:r>
              <a:rPr sz="1900" spc="10" dirty="0">
                <a:solidFill>
                  <a:srgbClr val="3E3E3E"/>
                </a:solidFill>
                <a:latin typeface="Calibri"/>
                <a:cs typeface="Calibri"/>
              </a:rPr>
              <a:t> </a:t>
            </a:r>
            <a:r>
              <a:rPr sz="1900" spc="-15" dirty="0">
                <a:solidFill>
                  <a:srgbClr val="3E3E3E"/>
                </a:solidFill>
                <a:latin typeface="Calibri"/>
                <a:cs typeface="Calibri"/>
              </a:rPr>
              <a:t>u</a:t>
            </a:r>
            <a:r>
              <a:rPr sz="1900" spc="-35" dirty="0">
                <a:solidFill>
                  <a:srgbClr val="3E3E3E"/>
                </a:solidFill>
                <a:latin typeface="Calibri"/>
                <a:cs typeface="Calibri"/>
              </a:rPr>
              <a:t>t</a:t>
            </a:r>
            <a:r>
              <a:rPr sz="1900" spc="-10" dirty="0">
                <a:solidFill>
                  <a:srgbClr val="3E3E3E"/>
                </a:solidFill>
                <a:latin typeface="Calibri"/>
                <a:cs typeface="Calibri"/>
              </a:rPr>
              <a:t>e</a:t>
            </a:r>
            <a:r>
              <a:rPr sz="1900" spc="-50" dirty="0">
                <a:solidFill>
                  <a:srgbClr val="3E3E3E"/>
                </a:solidFill>
                <a:latin typeface="Calibri"/>
                <a:cs typeface="Calibri"/>
              </a:rPr>
              <a:t>r</a:t>
            </a:r>
            <a:r>
              <a:rPr sz="1900" spc="-10" dirty="0">
                <a:solidFill>
                  <a:srgbClr val="3E3E3E"/>
                </a:solidFill>
                <a:latin typeface="Calibri"/>
                <a:cs typeface="Calibri"/>
              </a:rPr>
              <a:t>o</a:t>
            </a:r>
            <a:r>
              <a:rPr sz="1900" spc="-5" dirty="0">
                <a:solidFill>
                  <a:srgbClr val="3E3E3E"/>
                </a:solidFill>
                <a:latin typeface="Calibri"/>
                <a:cs typeface="Calibri"/>
              </a:rPr>
              <a:t> </a:t>
            </a:r>
            <a:r>
              <a:rPr sz="1900" spc="-15" dirty="0">
                <a:solidFill>
                  <a:srgbClr val="3E3E3E"/>
                </a:solidFill>
                <a:latin typeface="Calibri"/>
                <a:cs typeface="Calibri"/>
              </a:rPr>
              <a:t>pol</a:t>
            </a:r>
            <a:r>
              <a:rPr sz="1900" spc="-20" dirty="0">
                <a:solidFill>
                  <a:srgbClr val="3E3E3E"/>
                </a:solidFill>
                <a:latin typeface="Calibri"/>
                <a:cs typeface="Calibri"/>
              </a:rPr>
              <a:t>y</a:t>
            </a:r>
            <a:r>
              <a:rPr sz="1900" spc="-10" dirty="0">
                <a:solidFill>
                  <a:srgbClr val="3E3E3E"/>
                </a:solidFill>
                <a:latin typeface="Calibri"/>
                <a:cs typeface="Calibri"/>
              </a:rPr>
              <a:t>su</a:t>
            </a:r>
            <a:r>
              <a:rPr sz="1900" spc="-25" dirty="0">
                <a:solidFill>
                  <a:srgbClr val="3E3E3E"/>
                </a:solidFill>
                <a:latin typeface="Calibri"/>
                <a:cs typeface="Calibri"/>
              </a:rPr>
              <a:t>b</a:t>
            </a:r>
            <a:r>
              <a:rPr sz="1900" spc="-35" dirty="0">
                <a:solidFill>
                  <a:srgbClr val="3E3E3E"/>
                </a:solidFill>
                <a:latin typeface="Calibri"/>
                <a:cs typeface="Calibri"/>
              </a:rPr>
              <a:t>st</a:t>
            </a:r>
            <a:r>
              <a:rPr sz="1900" spc="-10" dirty="0">
                <a:solidFill>
                  <a:srgbClr val="3E3E3E"/>
                </a:solidFill>
                <a:latin typeface="Calibri"/>
                <a:cs typeface="Calibri"/>
              </a:rPr>
              <a:t>a</a:t>
            </a:r>
            <a:r>
              <a:rPr sz="1900" spc="-15" dirty="0">
                <a:solidFill>
                  <a:srgbClr val="3E3E3E"/>
                </a:solidFill>
                <a:latin typeface="Calibri"/>
                <a:cs typeface="Calibri"/>
              </a:rPr>
              <a:t>n</a:t>
            </a:r>
            <a:r>
              <a:rPr sz="1900" spc="-10" dirty="0">
                <a:solidFill>
                  <a:srgbClr val="3E3E3E"/>
                </a:solidFill>
                <a:latin typeface="Calibri"/>
                <a:cs typeface="Calibri"/>
              </a:rPr>
              <a:t>ce</a:t>
            </a:r>
            <a:r>
              <a:rPr sz="1900" spc="5" dirty="0">
                <a:solidFill>
                  <a:srgbClr val="3E3E3E"/>
                </a:solidFill>
                <a:latin typeface="Calibri"/>
                <a:cs typeface="Calibri"/>
              </a:rPr>
              <a:t> </a:t>
            </a:r>
            <a:r>
              <a:rPr sz="1900" spc="-10" dirty="0">
                <a:solidFill>
                  <a:srgbClr val="3E3E3E"/>
                </a:solidFill>
                <a:latin typeface="Calibri"/>
                <a:cs typeface="Calibri"/>
              </a:rPr>
              <a:t>(</a:t>
            </a:r>
            <a:r>
              <a:rPr sz="1900" spc="-40" dirty="0">
                <a:solidFill>
                  <a:srgbClr val="3E3E3E"/>
                </a:solidFill>
                <a:latin typeface="Calibri"/>
                <a:cs typeface="Calibri"/>
              </a:rPr>
              <a:t>v</a:t>
            </a:r>
            <a:r>
              <a:rPr sz="1900" spc="-10" dirty="0">
                <a:solidFill>
                  <a:srgbClr val="3E3E3E"/>
                </a:solidFill>
                <a:latin typeface="Calibri"/>
                <a:cs typeface="Calibri"/>
              </a:rPr>
              <a:t>a</a:t>
            </a:r>
            <a:r>
              <a:rPr sz="1900" dirty="0">
                <a:solidFill>
                  <a:srgbClr val="3E3E3E"/>
                </a:solidFill>
                <a:latin typeface="Calibri"/>
                <a:cs typeface="Calibri"/>
              </a:rPr>
              <a:t>r</a:t>
            </a:r>
            <a:r>
              <a:rPr sz="1900" spc="-5" dirty="0">
                <a:solidFill>
                  <a:srgbClr val="3E3E3E"/>
                </a:solidFill>
                <a:latin typeface="Calibri"/>
                <a:cs typeface="Calibri"/>
              </a:rPr>
              <a:t>yi</a:t>
            </a:r>
            <a:r>
              <a:rPr sz="1900" spc="-15" dirty="0">
                <a:solidFill>
                  <a:srgbClr val="3E3E3E"/>
                </a:solidFill>
                <a:latin typeface="Calibri"/>
                <a:cs typeface="Calibri"/>
              </a:rPr>
              <a:t>n</a:t>
            </a:r>
            <a:r>
              <a:rPr sz="1900" spc="-10" dirty="0">
                <a:solidFill>
                  <a:srgbClr val="3E3E3E"/>
                </a:solidFill>
                <a:latin typeface="Calibri"/>
                <a:cs typeface="Calibri"/>
              </a:rPr>
              <a:t>g</a:t>
            </a:r>
            <a:r>
              <a:rPr sz="1900" spc="20" dirty="0">
                <a:solidFill>
                  <a:srgbClr val="3E3E3E"/>
                </a:solidFill>
                <a:latin typeface="Calibri"/>
                <a:cs typeface="Calibri"/>
              </a:rPr>
              <a:t> </a:t>
            </a:r>
            <a:r>
              <a:rPr sz="1900" spc="-20" dirty="0">
                <a:solidFill>
                  <a:srgbClr val="3E3E3E"/>
                </a:solidFill>
                <a:latin typeface="Calibri"/>
                <a:cs typeface="Calibri"/>
              </a:rPr>
              <a:t>com</a:t>
            </a:r>
            <a:r>
              <a:rPr sz="1900" spc="-10" dirty="0">
                <a:solidFill>
                  <a:srgbClr val="3E3E3E"/>
                </a:solidFill>
                <a:latin typeface="Calibri"/>
                <a:cs typeface="Calibri"/>
              </a:rPr>
              <a:t>b</a:t>
            </a:r>
            <a:r>
              <a:rPr sz="1900" spc="-5" dirty="0">
                <a:solidFill>
                  <a:srgbClr val="3E3E3E"/>
                </a:solidFill>
                <a:latin typeface="Calibri"/>
                <a:cs typeface="Calibri"/>
              </a:rPr>
              <a:t>i</a:t>
            </a:r>
            <a:r>
              <a:rPr sz="1900" spc="-15" dirty="0">
                <a:solidFill>
                  <a:srgbClr val="3E3E3E"/>
                </a:solidFill>
                <a:latin typeface="Calibri"/>
                <a:cs typeface="Calibri"/>
              </a:rPr>
              <a:t>n</a:t>
            </a:r>
            <a:r>
              <a:rPr sz="1900" spc="-20" dirty="0">
                <a:solidFill>
                  <a:srgbClr val="3E3E3E"/>
                </a:solidFill>
                <a:latin typeface="Calibri"/>
                <a:cs typeface="Calibri"/>
              </a:rPr>
              <a:t>a</a:t>
            </a:r>
            <a:r>
              <a:rPr sz="1900" spc="-10" dirty="0">
                <a:solidFill>
                  <a:srgbClr val="3E3E3E"/>
                </a:solidFill>
                <a:latin typeface="Calibri"/>
                <a:cs typeface="Calibri"/>
              </a:rPr>
              <a:t>t</a:t>
            </a:r>
            <a:r>
              <a:rPr sz="1900" spc="-5" dirty="0">
                <a:solidFill>
                  <a:srgbClr val="3E3E3E"/>
                </a:solidFill>
                <a:latin typeface="Calibri"/>
                <a:cs typeface="Calibri"/>
              </a:rPr>
              <a:t>i</a:t>
            </a:r>
            <a:r>
              <a:rPr sz="1900" spc="-15" dirty="0">
                <a:solidFill>
                  <a:srgbClr val="3E3E3E"/>
                </a:solidFill>
                <a:latin typeface="Calibri"/>
                <a:cs typeface="Calibri"/>
              </a:rPr>
              <a:t>on</a:t>
            </a:r>
            <a:r>
              <a:rPr sz="1900" spc="-10" dirty="0">
                <a:solidFill>
                  <a:srgbClr val="3E3E3E"/>
                </a:solidFill>
                <a:latin typeface="Calibri"/>
                <a:cs typeface="Calibri"/>
              </a:rPr>
              <a:t>s</a:t>
            </a:r>
            <a:r>
              <a:rPr sz="1900" spc="15" dirty="0">
                <a:solidFill>
                  <a:srgbClr val="3E3E3E"/>
                </a:solidFill>
                <a:latin typeface="Calibri"/>
                <a:cs typeface="Calibri"/>
              </a:rPr>
              <a:t> </a:t>
            </a:r>
            <a:r>
              <a:rPr sz="1900" spc="-15" dirty="0">
                <a:solidFill>
                  <a:srgbClr val="3E3E3E"/>
                </a:solidFill>
                <a:latin typeface="Calibri"/>
                <a:cs typeface="Calibri"/>
              </a:rPr>
              <a:t>o</a:t>
            </a:r>
            <a:r>
              <a:rPr sz="1900" spc="-10" dirty="0">
                <a:solidFill>
                  <a:srgbClr val="3E3E3E"/>
                </a:solidFill>
                <a:latin typeface="Calibri"/>
                <a:cs typeface="Calibri"/>
              </a:rPr>
              <a:t>f</a:t>
            </a:r>
            <a:r>
              <a:rPr sz="1900" spc="-15" dirty="0">
                <a:solidFill>
                  <a:srgbClr val="3E3E3E"/>
                </a:solidFill>
                <a:latin typeface="Calibri"/>
                <a:cs typeface="Calibri"/>
              </a:rPr>
              <a:t> </a:t>
            </a:r>
            <a:r>
              <a:rPr sz="1900" spc="-35" dirty="0">
                <a:solidFill>
                  <a:srgbClr val="3E3E3E"/>
                </a:solidFill>
                <a:latin typeface="Calibri"/>
                <a:cs typeface="Calibri"/>
              </a:rPr>
              <a:t>t</a:t>
            </a:r>
            <a:r>
              <a:rPr sz="1900" spc="-15" dirty="0">
                <a:solidFill>
                  <a:srgbClr val="3E3E3E"/>
                </a:solidFill>
                <a:latin typeface="Calibri"/>
                <a:cs typeface="Calibri"/>
              </a:rPr>
              <a:t>ob</a:t>
            </a:r>
            <a:r>
              <a:rPr sz="1900" spc="-10" dirty="0">
                <a:solidFill>
                  <a:srgbClr val="3E3E3E"/>
                </a:solidFill>
                <a:latin typeface="Calibri"/>
                <a:cs typeface="Calibri"/>
              </a:rPr>
              <a:t>ac</a:t>
            </a:r>
            <a:r>
              <a:rPr sz="1900" spc="-20" dirty="0">
                <a:solidFill>
                  <a:srgbClr val="3E3E3E"/>
                </a:solidFill>
                <a:latin typeface="Calibri"/>
                <a:cs typeface="Calibri"/>
              </a:rPr>
              <a:t>c</a:t>
            </a:r>
            <a:r>
              <a:rPr sz="1900" spc="-50" dirty="0">
                <a:solidFill>
                  <a:srgbClr val="3E3E3E"/>
                </a:solidFill>
                <a:latin typeface="Calibri"/>
                <a:cs typeface="Calibri"/>
              </a:rPr>
              <a:t>o</a:t>
            </a:r>
            <a:r>
              <a:rPr sz="1900" spc="-5" dirty="0">
                <a:solidFill>
                  <a:srgbClr val="3E3E3E"/>
                </a:solidFill>
                <a:latin typeface="Calibri"/>
                <a:cs typeface="Calibri"/>
              </a:rPr>
              <a:t>,</a:t>
            </a:r>
            <a:r>
              <a:rPr sz="1900" spc="5" dirty="0">
                <a:solidFill>
                  <a:srgbClr val="3E3E3E"/>
                </a:solidFill>
                <a:latin typeface="Calibri"/>
                <a:cs typeface="Calibri"/>
              </a:rPr>
              <a:t> </a:t>
            </a:r>
            <a:r>
              <a:rPr sz="1900" spc="-10" dirty="0">
                <a:solidFill>
                  <a:srgbClr val="3E3E3E"/>
                </a:solidFill>
                <a:latin typeface="Calibri"/>
                <a:cs typeface="Calibri"/>
              </a:rPr>
              <a:t>a</a:t>
            </a:r>
            <a:r>
              <a:rPr sz="1900" spc="-5" dirty="0">
                <a:solidFill>
                  <a:srgbClr val="3E3E3E"/>
                </a:solidFill>
                <a:latin typeface="Calibri"/>
                <a:cs typeface="Calibri"/>
              </a:rPr>
              <a:t>l</a:t>
            </a:r>
            <a:r>
              <a:rPr sz="1900" spc="-20" dirty="0">
                <a:solidFill>
                  <a:srgbClr val="3E3E3E"/>
                </a:solidFill>
                <a:latin typeface="Calibri"/>
                <a:cs typeface="Calibri"/>
              </a:rPr>
              <a:t>c</a:t>
            </a:r>
            <a:r>
              <a:rPr sz="1900" spc="-15" dirty="0">
                <a:solidFill>
                  <a:srgbClr val="3E3E3E"/>
                </a:solidFill>
                <a:latin typeface="Calibri"/>
                <a:cs typeface="Calibri"/>
              </a:rPr>
              <a:t>ohol</a:t>
            </a:r>
            <a:r>
              <a:rPr sz="1900" spc="-5" dirty="0">
                <a:solidFill>
                  <a:srgbClr val="3E3E3E"/>
                </a:solidFill>
                <a:latin typeface="Calibri"/>
                <a:cs typeface="Calibri"/>
              </a:rPr>
              <a:t>,</a:t>
            </a:r>
            <a:r>
              <a:rPr sz="1900" spc="5" dirty="0">
                <a:solidFill>
                  <a:srgbClr val="3E3E3E"/>
                </a:solidFill>
                <a:latin typeface="Calibri"/>
                <a:cs typeface="Calibri"/>
              </a:rPr>
              <a:t> </a:t>
            </a:r>
            <a:r>
              <a:rPr sz="1900" spc="-20" dirty="0">
                <a:solidFill>
                  <a:srgbClr val="3E3E3E"/>
                </a:solidFill>
                <a:latin typeface="Calibri"/>
                <a:cs typeface="Calibri"/>
              </a:rPr>
              <a:t>c</a:t>
            </a:r>
            <a:r>
              <a:rPr sz="1900" spc="-15" dirty="0">
                <a:solidFill>
                  <a:srgbClr val="3E3E3E"/>
                </a:solidFill>
                <a:latin typeface="Calibri"/>
                <a:cs typeface="Calibri"/>
              </a:rPr>
              <a:t>o</a:t>
            </a:r>
            <a:r>
              <a:rPr sz="1900" spc="-20" dirty="0">
                <a:solidFill>
                  <a:srgbClr val="3E3E3E"/>
                </a:solidFill>
                <a:latin typeface="Calibri"/>
                <a:cs typeface="Calibri"/>
              </a:rPr>
              <a:t>c</a:t>
            </a:r>
            <a:r>
              <a:rPr sz="1900" spc="-10" dirty="0">
                <a:solidFill>
                  <a:srgbClr val="3E3E3E"/>
                </a:solidFill>
                <a:latin typeface="Calibri"/>
                <a:cs typeface="Calibri"/>
              </a:rPr>
              <a:t>a</a:t>
            </a:r>
            <a:r>
              <a:rPr sz="1900" spc="-5" dirty="0">
                <a:solidFill>
                  <a:srgbClr val="3E3E3E"/>
                </a:solidFill>
                <a:latin typeface="Calibri"/>
                <a:cs typeface="Calibri"/>
              </a:rPr>
              <a:t>i</a:t>
            </a:r>
            <a:r>
              <a:rPr sz="1900" spc="-15" dirty="0">
                <a:solidFill>
                  <a:srgbClr val="3E3E3E"/>
                </a:solidFill>
                <a:latin typeface="Calibri"/>
                <a:cs typeface="Calibri"/>
              </a:rPr>
              <a:t>n</a:t>
            </a:r>
            <a:r>
              <a:rPr sz="1900" spc="-10" dirty="0">
                <a:solidFill>
                  <a:srgbClr val="3E3E3E"/>
                </a:solidFill>
                <a:latin typeface="Calibri"/>
                <a:cs typeface="Calibri"/>
              </a:rPr>
              <a:t>e,</a:t>
            </a:r>
            <a:r>
              <a:rPr sz="1900" spc="-5" dirty="0">
                <a:solidFill>
                  <a:srgbClr val="3E3E3E"/>
                </a:solidFill>
                <a:latin typeface="Calibri"/>
                <a:cs typeface="Calibri"/>
              </a:rPr>
              <a:t> </a:t>
            </a:r>
            <a:r>
              <a:rPr sz="1900" spc="-15" dirty="0">
                <a:solidFill>
                  <a:srgbClr val="3E3E3E"/>
                </a:solidFill>
                <a:latin typeface="Calibri"/>
                <a:cs typeface="Calibri"/>
              </a:rPr>
              <a:t>op</a:t>
            </a:r>
            <a:r>
              <a:rPr sz="1900" spc="-5" dirty="0">
                <a:solidFill>
                  <a:srgbClr val="3E3E3E"/>
                </a:solidFill>
                <a:latin typeface="Calibri"/>
                <a:cs typeface="Calibri"/>
              </a:rPr>
              <a:t>i</a:t>
            </a:r>
            <a:r>
              <a:rPr sz="1900" spc="-15" dirty="0">
                <a:solidFill>
                  <a:srgbClr val="3E3E3E"/>
                </a:solidFill>
                <a:latin typeface="Calibri"/>
                <a:cs typeface="Calibri"/>
              </a:rPr>
              <a:t>oi</a:t>
            </a:r>
            <a:r>
              <a:rPr sz="1900" spc="-10" dirty="0">
                <a:solidFill>
                  <a:srgbClr val="3E3E3E"/>
                </a:solidFill>
                <a:latin typeface="Calibri"/>
                <a:cs typeface="Calibri"/>
              </a:rPr>
              <a:t>ds,</a:t>
            </a:r>
            <a:r>
              <a:rPr sz="1900" spc="20" dirty="0">
                <a:solidFill>
                  <a:srgbClr val="3E3E3E"/>
                </a:solidFill>
                <a:latin typeface="Calibri"/>
                <a:cs typeface="Calibri"/>
              </a:rPr>
              <a:t> </a:t>
            </a:r>
            <a:r>
              <a:rPr sz="1900" spc="-10" dirty="0">
                <a:solidFill>
                  <a:srgbClr val="3E3E3E"/>
                </a:solidFill>
                <a:latin typeface="Calibri"/>
                <a:cs typeface="Calibri"/>
              </a:rPr>
              <a:t>a</a:t>
            </a:r>
            <a:r>
              <a:rPr sz="1900" spc="-15" dirty="0">
                <a:solidFill>
                  <a:srgbClr val="3E3E3E"/>
                </a:solidFill>
                <a:latin typeface="Calibri"/>
                <a:cs typeface="Calibri"/>
              </a:rPr>
              <a:t>n</a:t>
            </a:r>
            <a:r>
              <a:rPr sz="1900" spc="-10" dirty="0">
                <a:solidFill>
                  <a:srgbClr val="3E3E3E"/>
                </a:solidFill>
                <a:latin typeface="Calibri"/>
                <a:cs typeface="Calibri"/>
              </a:rPr>
              <a:t>d</a:t>
            </a:r>
            <a:r>
              <a:rPr sz="1900" dirty="0">
                <a:solidFill>
                  <a:srgbClr val="3E3E3E"/>
                </a:solidFill>
                <a:latin typeface="Calibri"/>
                <a:cs typeface="Calibri"/>
              </a:rPr>
              <a:t> </a:t>
            </a:r>
            <a:r>
              <a:rPr sz="1900" spc="-25" dirty="0">
                <a:solidFill>
                  <a:srgbClr val="3E3E3E"/>
                </a:solidFill>
                <a:latin typeface="Calibri"/>
                <a:cs typeface="Calibri"/>
              </a:rPr>
              <a:t>m</a:t>
            </a:r>
            <a:r>
              <a:rPr sz="1900" spc="-10" dirty="0">
                <a:solidFill>
                  <a:srgbClr val="3E3E3E"/>
                </a:solidFill>
                <a:latin typeface="Calibri"/>
                <a:cs typeface="Calibri"/>
              </a:rPr>
              <a:t>a</a:t>
            </a:r>
            <a:r>
              <a:rPr sz="1900" spc="-15" dirty="0">
                <a:solidFill>
                  <a:srgbClr val="3E3E3E"/>
                </a:solidFill>
                <a:latin typeface="Calibri"/>
                <a:cs typeface="Calibri"/>
              </a:rPr>
              <a:t>r</a:t>
            </a:r>
            <a:r>
              <a:rPr sz="1900" spc="-5" dirty="0">
                <a:solidFill>
                  <a:srgbClr val="3E3E3E"/>
                </a:solidFill>
                <a:latin typeface="Calibri"/>
                <a:cs typeface="Calibri"/>
              </a:rPr>
              <a:t>ij</a:t>
            </a:r>
            <a:r>
              <a:rPr sz="1900" spc="-15" dirty="0">
                <a:solidFill>
                  <a:srgbClr val="3E3E3E"/>
                </a:solidFill>
                <a:latin typeface="Calibri"/>
                <a:cs typeface="Calibri"/>
              </a:rPr>
              <a:t>u</a:t>
            </a:r>
            <a:r>
              <a:rPr sz="1900" spc="-10" dirty="0">
                <a:solidFill>
                  <a:srgbClr val="3E3E3E"/>
                </a:solidFill>
                <a:latin typeface="Calibri"/>
                <a:cs typeface="Calibri"/>
              </a:rPr>
              <a:t>ana)</a:t>
            </a:r>
            <a:r>
              <a:rPr sz="1900" dirty="0">
                <a:solidFill>
                  <a:srgbClr val="3E3E3E"/>
                </a:solidFill>
                <a:latin typeface="Calibri"/>
                <a:cs typeface="Calibri"/>
              </a:rPr>
              <a:t> </a:t>
            </a:r>
            <a:r>
              <a:rPr sz="1900" spc="-30" dirty="0">
                <a:solidFill>
                  <a:srgbClr val="3E3E3E"/>
                </a:solidFill>
                <a:latin typeface="Calibri"/>
                <a:cs typeface="Calibri"/>
              </a:rPr>
              <a:t>e</a:t>
            </a:r>
            <a:r>
              <a:rPr sz="1900" spc="-20" dirty="0">
                <a:solidFill>
                  <a:srgbClr val="3E3E3E"/>
                </a:solidFill>
                <a:latin typeface="Calibri"/>
                <a:cs typeface="Calibri"/>
              </a:rPr>
              <a:t>x</a:t>
            </a:r>
            <a:r>
              <a:rPr sz="1900" spc="-15" dirty="0">
                <a:solidFill>
                  <a:srgbClr val="3E3E3E"/>
                </a:solidFill>
                <a:latin typeface="Calibri"/>
                <a:cs typeface="Calibri"/>
              </a:rPr>
              <a:t>po</a:t>
            </a:r>
            <a:r>
              <a:rPr sz="1900" spc="-10" dirty="0">
                <a:solidFill>
                  <a:srgbClr val="3E3E3E"/>
                </a:solidFill>
                <a:latin typeface="Calibri"/>
                <a:cs typeface="Calibri"/>
              </a:rPr>
              <a:t>s</a:t>
            </a:r>
            <a:r>
              <a:rPr sz="1900" spc="-15" dirty="0">
                <a:solidFill>
                  <a:srgbClr val="3E3E3E"/>
                </a:solidFill>
                <a:latin typeface="Calibri"/>
                <a:cs typeface="Calibri"/>
              </a:rPr>
              <a:t>u</a:t>
            </a:r>
            <a:r>
              <a:rPr sz="1900" spc="-35" dirty="0">
                <a:solidFill>
                  <a:srgbClr val="3E3E3E"/>
                </a:solidFill>
                <a:latin typeface="Calibri"/>
                <a:cs typeface="Calibri"/>
              </a:rPr>
              <a:t>r</a:t>
            </a:r>
            <a:r>
              <a:rPr sz="1900" spc="-10" dirty="0">
                <a:solidFill>
                  <a:srgbClr val="3E3E3E"/>
                </a:solidFill>
                <a:latin typeface="Calibri"/>
                <a:cs typeface="Calibri"/>
              </a:rPr>
              <a:t>e,</a:t>
            </a:r>
            <a:r>
              <a:rPr sz="1900" spc="20" dirty="0">
                <a:solidFill>
                  <a:srgbClr val="3E3E3E"/>
                </a:solidFill>
                <a:latin typeface="Calibri"/>
                <a:cs typeface="Calibri"/>
              </a:rPr>
              <a:t> </a:t>
            </a:r>
            <a:r>
              <a:rPr sz="1900" spc="-15" dirty="0">
                <a:solidFill>
                  <a:srgbClr val="3E3E3E"/>
                </a:solidFill>
                <a:latin typeface="Calibri"/>
                <a:cs typeface="Calibri"/>
              </a:rPr>
              <a:t>w</a:t>
            </a:r>
            <a:r>
              <a:rPr sz="1900" spc="-5" dirty="0">
                <a:solidFill>
                  <a:srgbClr val="3E3E3E"/>
                </a:solidFill>
                <a:latin typeface="Calibri"/>
                <a:cs typeface="Calibri"/>
              </a:rPr>
              <a:t>i</a:t>
            </a:r>
            <a:r>
              <a:rPr sz="1900" spc="-10" dirty="0">
                <a:solidFill>
                  <a:srgbClr val="3E3E3E"/>
                </a:solidFill>
                <a:latin typeface="Calibri"/>
                <a:cs typeface="Calibri"/>
              </a:rPr>
              <a:t>th</a:t>
            </a:r>
            <a:r>
              <a:rPr sz="1900" spc="-5" dirty="0">
                <a:solidFill>
                  <a:srgbClr val="3E3E3E"/>
                </a:solidFill>
                <a:latin typeface="Calibri"/>
                <a:cs typeface="Calibri"/>
              </a:rPr>
              <a:t> </a:t>
            </a:r>
            <a:r>
              <a:rPr sz="1900" spc="-15" dirty="0">
                <a:solidFill>
                  <a:srgbClr val="3E3E3E"/>
                </a:solidFill>
                <a:latin typeface="Calibri"/>
                <a:cs typeface="Calibri"/>
              </a:rPr>
              <a:t>79</a:t>
            </a:r>
            <a:r>
              <a:rPr sz="1900" spc="-5" dirty="0">
                <a:solidFill>
                  <a:srgbClr val="3E3E3E"/>
                </a:solidFill>
                <a:latin typeface="Calibri"/>
                <a:cs typeface="Calibri"/>
              </a:rPr>
              <a:t>.</a:t>
            </a:r>
            <a:r>
              <a:rPr sz="1900" spc="-15" dirty="0">
                <a:solidFill>
                  <a:srgbClr val="3E3E3E"/>
                </a:solidFill>
                <a:latin typeface="Calibri"/>
                <a:cs typeface="Calibri"/>
              </a:rPr>
              <a:t>5%</a:t>
            </a:r>
            <a:r>
              <a:rPr sz="1900" dirty="0">
                <a:solidFill>
                  <a:srgbClr val="3E3E3E"/>
                </a:solidFill>
                <a:latin typeface="Calibri"/>
                <a:cs typeface="Calibri"/>
              </a:rPr>
              <a:t> </a:t>
            </a:r>
            <a:r>
              <a:rPr sz="1900" spc="-15" dirty="0">
                <a:solidFill>
                  <a:srgbClr val="3E3E3E"/>
                </a:solidFill>
                <a:latin typeface="Calibri"/>
                <a:cs typeface="Calibri"/>
              </a:rPr>
              <a:t>o</a:t>
            </a:r>
            <a:r>
              <a:rPr sz="1900" spc="-10" dirty="0">
                <a:solidFill>
                  <a:srgbClr val="3E3E3E"/>
                </a:solidFill>
                <a:latin typeface="Calibri"/>
                <a:cs typeface="Calibri"/>
              </a:rPr>
              <a:t>f</a:t>
            </a:r>
            <a:r>
              <a:rPr sz="1900" dirty="0">
                <a:solidFill>
                  <a:srgbClr val="3E3E3E"/>
                </a:solidFill>
                <a:latin typeface="Calibri"/>
                <a:cs typeface="Calibri"/>
              </a:rPr>
              <a:t> </a:t>
            </a:r>
            <a:r>
              <a:rPr sz="1900" spc="-10" dirty="0">
                <a:solidFill>
                  <a:srgbClr val="3E3E3E"/>
                </a:solidFill>
                <a:latin typeface="Calibri"/>
                <a:cs typeface="Calibri"/>
              </a:rPr>
              <a:t>the</a:t>
            </a:r>
            <a:r>
              <a:rPr sz="1900" spc="5" dirty="0">
                <a:solidFill>
                  <a:srgbClr val="3E3E3E"/>
                </a:solidFill>
                <a:latin typeface="Calibri"/>
                <a:cs typeface="Calibri"/>
              </a:rPr>
              <a:t> </a:t>
            </a:r>
            <a:r>
              <a:rPr sz="1900" spc="-15" dirty="0">
                <a:solidFill>
                  <a:srgbClr val="3E3E3E"/>
                </a:solidFill>
                <a:latin typeface="Calibri"/>
                <a:cs typeface="Calibri"/>
              </a:rPr>
              <a:t>N</a:t>
            </a:r>
            <a:r>
              <a:rPr sz="1900" spc="-20" dirty="0">
                <a:solidFill>
                  <a:srgbClr val="3E3E3E"/>
                </a:solidFill>
                <a:latin typeface="Calibri"/>
                <a:cs typeface="Calibri"/>
              </a:rPr>
              <a:t>A</a:t>
            </a:r>
            <a:r>
              <a:rPr sz="1900" spc="-10" dirty="0">
                <a:solidFill>
                  <a:srgbClr val="3E3E3E"/>
                </a:solidFill>
                <a:latin typeface="Calibri"/>
                <a:cs typeface="Calibri"/>
              </a:rPr>
              <a:t>S</a:t>
            </a:r>
            <a:r>
              <a:rPr sz="1900" spc="5" dirty="0">
                <a:solidFill>
                  <a:srgbClr val="3E3E3E"/>
                </a:solidFill>
                <a:latin typeface="Calibri"/>
                <a:cs typeface="Calibri"/>
              </a:rPr>
              <a:t> </a:t>
            </a:r>
            <a:r>
              <a:rPr sz="1900" spc="-15" dirty="0">
                <a:solidFill>
                  <a:srgbClr val="3E3E3E"/>
                </a:solidFill>
                <a:latin typeface="Calibri"/>
                <a:cs typeface="Calibri"/>
              </a:rPr>
              <a:t>g</a:t>
            </a:r>
            <a:r>
              <a:rPr sz="1900" spc="-50" dirty="0">
                <a:solidFill>
                  <a:srgbClr val="3E3E3E"/>
                </a:solidFill>
                <a:latin typeface="Calibri"/>
                <a:cs typeface="Calibri"/>
              </a:rPr>
              <a:t>r</a:t>
            </a:r>
            <a:r>
              <a:rPr sz="1900" spc="-15" dirty="0">
                <a:solidFill>
                  <a:srgbClr val="3E3E3E"/>
                </a:solidFill>
                <a:latin typeface="Calibri"/>
                <a:cs typeface="Calibri"/>
              </a:rPr>
              <a:t>ou</a:t>
            </a:r>
            <a:r>
              <a:rPr sz="1900" spc="-10" dirty="0">
                <a:solidFill>
                  <a:srgbClr val="3E3E3E"/>
                </a:solidFill>
                <a:latin typeface="Calibri"/>
                <a:cs typeface="Calibri"/>
              </a:rPr>
              <a:t>p</a:t>
            </a:r>
            <a:r>
              <a:rPr sz="1900" spc="25" dirty="0">
                <a:solidFill>
                  <a:srgbClr val="3E3E3E"/>
                </a:solidFill>
                <a:latin typeface="Calibri"/>
                <a:cs typeface="Calibri"/>
              </a:rPr>
              <a:t> </a:t>
            </a:r>
            <a:r>
              <a:rPr sz="1900" spc="-10" dirty="0">
                <a:solidFill>
                  <a:srgbClr val="3E3E3E"/>
                </a:solidFill>
                <a:latin typeface="Calibri"/>
                <a:cs typeface="Calibri"/>
              </a:rPr>
              <a:t>a</a:t>
            </a:r>
            <a:r>
              <a:rPr sz="1900" spc="-15" dirty="0">
                <a:solidFill>
                  <a:srgbClr val="3E3E3E"/>
                </a:solidFill>
                <a:latin typeface="Calibri"/>
                <a:cs typeface="Calibri"/>
              </a:rPr>
              <a:t>n</a:t>
            </a:r>
            <a:r>
              <a:rPr sz="1900" spc="-10" dirty="0">
                <a:solidFill>
                  <a:srgbClr val="3E3E3E"/>
                </a:solidFill>
                <a:latin typeface="Calibri"/>
                <a:cs typeface="Calibri"/>
              </a:rPr>
              <a:t>d</a:t>
            </a:r>
            <a:r>
              <a:rPr sz="1900" dirty="0">
                <a:solidFill>
                  <a:srgbClr val="3E3E3E"/>
                </a:solidFill>
                <a:latin typeface="Calibri"/>
                <a:cs typeface="Calibri"/>
              </a:rPr>
              <a:t> </a:t>
            </a:r>
            <a:r>
              <a:rPr sz="1900" spc="-15" dirty="0">
                <a:solidFill>
                  <a:srgbClr val="3E3E3E"/>
                </a:solidFill>
                <a:latin typeface="Calibri"/>
                <a:cs typeface="Calibri"/>
              </a:rPr>
              <a:t>73</a:t>
            </a:r>
            <a:r>
              <a:rPr sz="1900" spc="-5" dirty="0">
                <a:solidFill>
                  <a:srgbClr val="3E3E3E"/>
                </a:solidFill>
                <a:latin typeface="Calibri"/>
                <a:cs typeface="Calibri"/>
              </a:rPr>
              <a:t>.</a:t>
            </a:r>
            <a:r>
              <a:rPr sz="1900" spc="-15" dirty="0">
                <a:solidFill>
                  <a:srgbClr val="3E3E3E"/>
                </a:solidFill>
                <a:latin typeface="Calibri"/>
                <a:cs typeface="Calibri"/>
              </a:rPr>
              <a:t>6%</a:t>
            </a:r>
            <a:r>
              <a:rPr sz="1900" dirty="0">
                <a:solidFill>
                  <a:srgbClr val="3E3E3E"/>
                </a:solidFill>
                <a:latin typeface="Calibri"/>
                <a:cs typeface="Calibri"/>
              </a:rPr>
              <a:t> </a:t>
            </a:r>
            <a:r>
              <a:rPr sz="1900" spc="-15" dirty="0">
                <a:solidFill>
                  <a:srgbClr val="3E3E3E"/>
                </a:solidFill>
                <a:latin typeface="Calibri"/>
                <a:cs typeface="Calibri"/>
              </a:rPr>
              <a:t>o</a:t>
            </a:r>
            <a:r>
              <a:rPr sz="1900" spc="-10" dirty="0">
                <a:solidFill>
                  <a:srgbClr val="3E3E3E"/>
                </a:solidFill>
                <a:latin typeface="Calibri"/>
                <a:cs typeface="Calibri"/>
              </a:rPr>
              <a:t>f</a:t>
            </a:r>
            <a:r>
              <a:rPr sz="1900" dirty="0">
                <a:solidFill>
                  <a:srgbClr val="3E3E3E"/>
                </a:solidFill>
                <a:latin typeface="Calibri"/>
                <a:cs typeface="Calibri"/>
              </a:rPr>
              <a:t> </a:t>
            </a:r>
            <a:r>
              <a:rPr sz="1900" spc="-10" dirty="0">
                <a:solidFill>
                  <a:srgbClr val="3E3E3E"/>
                </a:solidFill>
                <a:latin typeface="Calibri"/>
                <a:cs typeface="Calibri"/>
              </a:rPr>
              <a:t>the</a:t>
            </a:r>
            <a:r>
              <a:rPr sz="1900" spc="5" dirty="0">
                <a:solidFill>
                  <a:srgbClr val="3E3E3E"/>
                </a:solidFill>
                <a:latin typeface="Calibri"/>
                <a:cs typeface="Calibri"/>
              </a:rPr>
              <a:t> </a:t>
            </a:r>
            <a:r>
              <a:rPr sz="1900" spc="-15" dirty="0">
                <a:solidFill>
                  <a:srgbClr val="3E3E3E"/>
                </a:solidFill>
                <a:latin typeface="Calibri"/>
                <a:cs typeface="Calibri"/>
              </a:rPr>
              <a:t>non</a:t>
            </a:r>
            <a:r>
              <a:rPr sz="1900" spc="-10" dirty="0">
                <a:solidFill>
                  <a:srgbClr val="3E3E3E"/>
                </a:solidFill>
                <a:latin typeface="Calibri"/>
                <a:cs typeface="Calibri"/>
              </a:rPr>
              <a:t>-N</a:t>
            </a:r>
            <a:r>
              <a:rPr sz="1900" spc="-25" dirty="0">
                <a:solidFill>
                  <a:srgbClr val="3E3E3E"/>
                </a:solidFill>
                <a:latin typeface="Calibri"/>
                <a:cs typeface="Calibri"/>
              </a:rPr>
              <a:t>A</a:t>
            </a:r>
            <a:r>
              <a:rPr sz="1900" spc="-10" dirty="0">
                <a:solidFill>
                  <a:srgbClr val="3E3E3E"/>
                </a:solidFill>
                <a:latin typeface="Calibri"/>
                <a:cs typeface="Calibri"/>
              </a:rPr>
              <a:t>S</a:t>
            </a:r>
            <a:r>
              <a:rPr sz="1900" spc="30" dirty="0">
                <a:solidFill>
                  <a:srgbClr val="3E3E3E"/>
                </a:solidFill>
                <a:latin typeface="Calibri"/>
                <a:cs typeface="Calibri"/>
              </a:rPr>
              <a:t> </a:t>
            </a:r>
            <a:r>
              <a:rPr sz="1900" spc="-15" dirty="0">
                <a:solidFill>
                  <a:srgbClr val="3E3E3E"/>
                </a:solidFill>
                <a:latin typeface="Calibri"/>
                <a:cs typeface="Calibri"/>
              </a:rPr>
              <a:t>g</a:t>
            </a:r>
            <a:r>
              <a:rPr sz="1900" spc="-50" dirty="0">
                <a:solidFill>
                  <a:srgbClr val="3E3E3E"/>
                </a:solidFill>
                <a:latin typeface="Calibri"/>
                <a:cs typeface="Calibri"/>
              </a:rPr>
              <a:t>r</a:t>
            </a:r>
            <a:r>
              <a:rPr sz="1900" spc="-15" dirty="0">
                <a:solidFill>
                  <a:srgbClr val="3E3E3E"/>
                </a:solidFill>
                <a:latin typeface="Calibri"/>
                <a:cs typeface="Calibri"/>
              </a:rPr>
              <a:t>ou</a:t>
            </a:r>
            <a:r>
              <a:rPr sz="1900" spc="-10" dirty="0">
                <a:solidFill>
                  <a:srgbClr val="3E3E3E"/>
                </a:solidFill>
                <a:latin typeface="Calibri"/>
                <a:cs typeface="Calibri"/>
              </a:rPr>
              <a:t>p</a:t>
            </a:r>
            <a:r>
              <a:rPr sz="1900" spc="25" dirty="0">
                <a:solidFill>
                  <a:srgbClr val="3E3E3E"/>
                </a:solidFill>
                <a:latin typeface="Calibri"/>
                <a:cs typeface="Calibri"/>
              </a:rPr>
              <a:t> </a:t>
            </a:r>
            <a:r>
              <a:rPr sz="1900" spc="-30" dirty="0">
                <a:solidFill>
                  <a:srgbClr val="3E3E3E"/>
                </a:solidFill>
                <a:latin typeface="Calibri"/>
                <a:cs typeface="Calibri"/>
              </a:rPr>
              <a:t>e</a:t>
            </a:r>
            <a:r>
              <a:rPr sz="1900" spc="-20" dirty="0">
                <a:solidFill>
                  <a:srgbClr val="3E3E3E"/>
                </a:solidFill>
                <a:latin typeface="Calibri"/>
                <a:cs typeface="Calibri"/>
              </a:rPr>
              <a:t>x</a:t>
            </a:r>
            <a:r>
              <a:rPr sz="1900" spc="-15" dirty="0">
                <a:solidFill>
                  <a:srgbClr val="3E3E3E"/>
                </a:solidFill>
                <a:latin typeface="Calibri"/>
                <a:cs typeface="Calibri"/>
              </a:rPr>
              <a:t>po</a:t>
            </a:r>
            <a:r>
              <a:rPr sz="1900" spc="-10" dirty="0">
                <a:solidFill>
                  <a:srgbClr val="3E3E3E"/>
                </a:solidFill>
                <a:latin typeface="Calibri"/>
                <a:cs typeface="Calibri"/>
              </a:rPr>
              <a:t>sed</a:t>
            </a:r>
            <a:r>
              <a:rPr sz="1900" spc="10" dirty="0">
                <a:solidFill>
                  <a:srgbClr val="3E3E3E"/>
                </a:solidFill>
                <a:latin typeface="Calibri"/>
                <a:cs typeface="Calibri"/>
              </a:rPr>
              <a:t> </a:t>
            </a:r>
            <a:r>
              <a:rPr sz="1900" spc="-35" dirty="0">
                <a:solidFill>
                  <a:srgbClr val="3E3E3E"/>
                </a:solidFill>
                <a:latin typeface="Calibri"/>
                <a:cs typeface="Calibri"/>
              </a:rPr>
              <a:t>t</a:t>
            </a:r>
            <a:r>
              <a:rPr sz="1900" spc="-10" dirty="0">
                <a:solidFill>
                  <a:srgbClr val="3E3E3E"/>
                </a:solidFill>
                <a:latin typeface="Calibri"/>
                <a:cs typeface="Calibri"/>
              </a:rPr>
              <a:t>o</a:t>
            </a:r>
            <a:r>
              <a:rPr sz="1900" spc="-5" dirty="0">
                <a:solidFill>
                  <a:srgbClr val="3E3E3E"/>
                </a:solidFill>
                <a:latin typeface="Calibri"/>
                <a:cs typeface="Calibri"/>
              </a:rPr>
              <a:t> </a:t>
            </a:r>
            <a:r>
              <a:rPr sz="1900" spc="-10" dirty="0">
                <a:solidFill>
                  <a:srgbClr val="3E3E3E"/>
                </a:solidFill>
                <a:latin typeface="Calibri"/>
                <a:cs typeface="Calibri"/>
              </a:rPr>
              <a:t>s</a:t>
            </a:r>
            <a:r>
              <a:rPr sz="1900" spc="-15" dirty="0">
                <a:solidFill>
                  <a:srgbClr val="3E3E3E"/>
                </a:solidFill>
                <a:latin typeface="Calibri"/>
                <a:cs typeface="Calibri"/>
              </a:rPr>
              <a:t>u</a:t>
            </a:r>
            <a:r>
              <a:rPr sz="1900" spc="-25" dirty="0">
                <a:solidFill>
                  <a:srgbClr val="3E3E3E"/>
                </a:solidFill>
                <a:latin typeface="Calibri"/>
                <a:cs typeface="Calibri"/>
              </a:rPr>
              <a:t>b</a:t>
            </a:r>
            <a:r>
              <a:rPr sz="1900" spc="-35" dirty="0">
                <a:solidFill>
                  <a:srgbClr val="3E3E3E"/>
                </a:solidFill>
                <a:latin typeface="Calibri"/>
                <a:cs typeface="Calibri"/>
              </a:rPr>
              <a:t>st</a:t>
            </a:r>
            <a:r>
              <a:rPr sz="1900" spc="-10" dirty="0">
                <a:solidFill>
                  <a:srgbClr val="3E3E3E"/>
                </a:solidFill>
                <a:latin typeface="Calibri"/>
                <a:cs typeface="Calibri"/>
              </a:rPr>
              <a:t>a</a:t>
            </a:r>
            <a:r>
              <a:rPr sz="1900" spc="-15" dirty="0">
                <a:solidFill>
                  <a:srgbClr val="3E3E3E"/>
                </a:solidFill>
                <a:latin typeface="Calibri"/>
                <a:cs typeface="Calibri"/>
              </a:rPr>
              <a:t>n</a:t>
            </a:r>
            <a:r>
              <a:rPr sz="1900" spc="-10" dirty="0">
                <a:solidFill>
                  <a:srgbClr val="3E3E3E"/>
                </a:solidFill>
                <a:latin typeface="Calibri"/>
                <a:cs typeface="Calibri"/>
              </a:rPr>
              <a:t>ces </a:t>
            </a:r>
            <a:r>
              <a:rPr sz="1900" spc="-5" dirty="0">
                <a:solidFill>
                  <a:srgbClr val="3E3E3E"/>
                </a:solidFill>
                <a:latin typeface="Calibri"/>
                <a:cs typeface="Calibri"/>
              </a:rPr>
              <a:t>i</a:t>
            </a:r>
            <a:r>
              <a:rPr sz="1900" spc="-10" dirty="0">
                <a:solidFill>
                  <a:srgbClr val="3E3E3E"/>
                </a:solidFill>
                <a:latin typeface="Calibri"/>
                <a:cs typeface="Calibri"/>
              </a:rPr>
              <a:t>n</a:t>
            </a:r>
            <a:r>
              <a:rPr sz="1900" spc="10" dirty="0">
                <a:solidFill>
                  <a:srgbClr val="3E3E3E"/>
                </a:solidFill>
                <a:latin typeface="Calibri"/>
                <a:cs typeface="Calibri"/>
              </a:rPr>
              <a:t> </a:t>
            </a:r>
            <a:r>
              <a:rPr sz="1900" spc="-15" dirty="0">
                <a:solidFill>
                  <a:srgbClr val="3E3E3E"/>
                </a:solidFill>
                <a:latin typeface="Calibri"/>
                <a:cs typeface="Calibri"/>
              </a:rPr>
              <a:t>u</a:t>
            </a:r>
            <a:r>
              <a:rPr sz="1900" spc="-35" dirty="0">
                <a:solidFill>
                  <a:srgbClr val="3E3E3E"/>
                </a:solidFill>
                <a:latin typeface="Calibri"/>
                <a:cs typeface="Calibri"/>
              </a:rPr>
              <a:t>t</a:t>
            </a:r>
            <a:r>
              <a:rPr sz="1900" spc="-10" dirty="0">
                <a:solidFill>
                  <a:srgbClr val="3E3E3E"/>
                </a:solidFill>
                <a:latin typeface="Calibri"/>
                <a:cs typeface="Calibri"/>
              </a:rPr>
              <a:t>e</a:t>
            </a:r>
            <a:r>
              <a:rPr sz="1900" spc="-50" dirty="0">
                <a:solidFill>
                  <a:srgbClr val="3E3E3E"/>
                </a:solidFill>
                <a:latin typeface="Calibri"/>
                <a:cs typeface="Calibri"/>
              </a:rPr>
              <a:t>r</a:t>
            </a:r>
            <a:r>
              <a:rPr sz="1900" spc="-15" dirty="0">
                <a:solidFill>
                  <a:srgbClr val="3E3E3E"/>
                </a:solidFill>
                <a:latin typeface="Calibri"/>
                <a:cs typeface="Calibri"/>
              </a:rPr>
              <a:t>o</a:t>
            </a:r>
            <a:r>
              <a:rPr sz="1900" spc="-150" dirty="0">
                <a:solidFill>
                  <a:srgbClr val="3E3E3E"/>
                </a:solidFill>
                <a:latin typeface="Calibri"/>
                <a:cs typeface="Calibri"/>
              </a:rPr>
              <a:t>.</a:t>
            </a:r>
            <a:r>
              <a:rPr sz="1900" spc="-10" dirty="0">
                <a:solidFill>
                  <a:srgbClr val="3E3E3E"/>
                </a:solidFill>
                <a:latin typeface="Calibri"/>
                <a:cs typeface="Calibri"/>
              </a:rPr>
              <a:t>”</a:t>
            </a:r>
            <a:endParaRPr sz="1900">
              <a:latin typeface="Calibri"/>
              <a:cs typeface="Calibri"/>
            </a:endParaRPr>
          </a:p>
        </p:txBody>
      </p:sp>
    </p:spTree>
    <p:extLst>
      <p:ext uri="{BB962C8B-B14F-4D97-AF65-F5344CB8AC3E}">
        <p14:creationId xmlns:p14="http://schemas.microsoft.com/office/powerpoint/2010/main" val="40629481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3DDF2E-CDC2-2F4D-9D60-FA3CBEC14C8E}"/>
              </a:ext>
            </a:extLst>
          </p:cNvPr>
          <p:cNvSpPr>
            <a:spLocks noGrp="1"/>
          </p:cNvSpPr>
          <p:nvPr>
            <p:ph type="title"/>
          </p:nvPr>
        </p:nvSpPr>
        <p:spPr/>
        <p:txBody>
          <a:bodyPr/>
          <a:lstStyle/>
          <a:p>
            <a:r>
              <a:rPr lang="en-US" dirty="0"/>
              <a:t>Developmental Assessments for Development Delays</a:t>
            </a:r>
          </a:p>
        </p:txBody>
      </p:sp>
      <p:sp>
        <p:nvSpPr>
          <p:cNvPr id="3" name="Content Placeholder 2">
            <a:extLst>
              <a:ext uri="{FF2B5EF4-FFF2-40B4-BE49-F238E27FC236}">
                <a16:creationId xmlns:a16="http://schemas.microsoft.com/office/drawing/2014/main" id="{53C9A52C-19AF-A744-B80F-A571C0B234BB}"/>
              </a:ext>
            </a:extLst>
          </p:cNvPr>
          <p:cNvSpPr>
            <a:spLocks noGrp="1"/>
          </p:cNvSpPr>
          <p:nvPr>
            <p:ph idx="1"/>
          </p:nvPr>
        </p:nvSpPr>
        <p:spPr>
          <a:xfrm>
            <a:off x="581192" y="2477541"/>
            <a:ext cx="11029615" cy="3678303"/>
          </a:xfrm>
        </p:spPr>
        <p:txBody>
          <a:bodyPr>
            <a:noAutofit/>
          </a:bodyPr>
          <a:lstStyle/>
          <a:p>
            <a:r>
              <a:rPr lang="en-US" sz="2400" dirty="0"/>
              <a:t>Screening</a:t>
            </a:r>
          </a:p>
          <a:p>
            <a:pPr lvl="1"/>
            <a:r>
              <a:rPr lang="en-US" sz="2400" dirty="0"/>
              <a:t>Ages and Stages Questionnaire</a:t>
            </a:r>
          </a:p>
          <a:p>
            <a:r>
              <a:rPr lang="en-US" sz="2400" dirty="0"/>
              <a:t>Diagnosis</a:t>
            </a:r>
          </a:p>
          <a:p>
            <a:pPr lvl="1"/>
            <a:r>
              <a:rPr lang="en-US" sz="2400" dirty="0"/>
              <a:t>Bayley Scales of Infant and Toddler Development III (language, motor, and cognition)</a:t>
            </a:r>
          </a:p>
          <a:p>
            <a:r>
              <a:rPr lang="en-US" sz="2400" dirty="0"/>
              <a:t>Program Planning and Progress Monitoring</a:t>
            </a:r>
          </a:p>
          <a:p>
            <a:pPr lvl="1"/>
            <a:r>
              <a:rPr lang="en-US" sz="2400" dirty="0"/>
              <a:t>Assessment, Evaluation, and Program System (AEPS)</a:t>
            </a:r>
          </a:p>
          <a:p>
            <a:pPr lvl="1"/>
            <a:r>
              <a:rPr lang="en-US" sz="2400" dirty="0"/>
              <a:t>Carolina Curriculum</a:t>
            </a:r>
          </a:p>
          <a:p>
            <a:pPr lvl="1"/>
            <a:r>
              <a:rPr lang="en-US" sz="2400" dirty="0"/>
              <a:t>Hawaii Early Learning Profile</a:t>
            </a:r>
          </a:p>
          <a:p>
            <a:endParaRPr lang="en-US" sz="2400" dirty="0"/>
          </a:p>
        </p:txBody>
      </p:sp>
    </p:spTree>
    <p:extLst>
      <p:ext uri="{BB962C8B-B14F-4D97-AF65-F5344CB8AC3E}">
        <p14:creationId xmlns:p14="http://schemas.microsoft.com/office/powerpoint/2010/main" val="19207253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normAutofit fontScale="90000"/>
          </a:bodyPr>
          <a:lstStyle/>
          <a:p>
            <a:pPr algn="ctr"/>
            <a:br>
              <a:rPr lang="en-US" sz="3600" dirty="0">
                <a:latin typeface="Calibri" charset="0"/>
              </a:rPr>
            </a:br>
            <a:r>
              <a:rPr lang="en-US" sz="3600" dirty="0">
                <a:latin typeface="Calibri" charset="0"/>
                <a:hlinkClick r:id="rId3">
                  <a:extLst>
                    <a:ext uri="{A12FA001-AC4F-418D-AE19-62706E023703}">
                      <ahyp:hlinkClr xmlns:ahyp="http://schemas.microsoft.com/office/drawing/2018/hyperlinkcolor" val="tx"/>
                    </a:ext>
                  </a:extLst>
                </a:hlinkClick>
              </a:rPr>
              <a:t>Ages and Stages Questionaires-3</a:t>
            </a:r>
            <a:r>
              <a:rPr lang="en-US" sz="3600" dirty="0">
                <a:latin typeface="Calibri" charset="0"/>
              </a:rPr>
              <a:t> Features</a:t>
            </a:r>
            <a:br>
              <a:rPr lang="en-US" dirty="0">
                <a:latin typeface="Calibri" charset="0"/>
              </a:rPr>
            </a:br>
            <a:endParaRPr lang="en-US" dirty="0">
              <a:latin typeface="Calibri" charset="0"/>
            </a:endParaRPr>
          </a:p>
        </p:txBody>
      </p:sp>
      <p:sp>
        <p:nvSpPr>
          <p:cNvPr id="26627" name="Content Placeholder 2"/>
          <p:cNvSpPr>
            <a:spLocks noGrp="1"/>
          </p:cNvSpPr>
          <p:nvPr>
            <p:ph idx="1"/>
          </p:nvPr>
        </p:nvSpPr>
        <p:spPr/>
        <p:txBody>
          <a:bodyPr>
            <a:normAutofit/>
          </a:bodyPr>
          <a:lstStyle/>
          <a:p>
            <a:r>
              <a:rPr lang="en-US" sz="2400" dirty="0">
                <a:latin typeface="Calibri" charset="0"/>
              </a:rPr>
              <a:t>For children birth to 5 ½</a:t>
            </a:r>
          </a:p>
          <a:p>
            <a:r>
              <a:rPr lang="en-US" sz="2400" dirty="0">
                <a:latin typeface="Calibri" charset="0"/>
              </a:rPr>
              <a:t>Completed by parent in 2-3 minutes</a:t>
            </a:r>
          </a:p>
          <a:p>
            <a:r>
              <a:rPr lang="en-US" sz="2400" dirty="0">
                <a:latin typeface="Calibri" charset="0"/>
              </a:rPr>
              <a:t>Can be re-administered every 2 months</a:t>
            </a:r>
          </a:p>
          <a:p>
            <a:r>
              <a:rPr lang="en-US" sz="2400" dirty="0">
                <a:latin typeface="Calibri" charset="0"/>
              </a:rPr>
              <a:t>Online option</a:t>
            </a:r>
          </a:p>
          <a:p>
            <a:r>
              <a:rPr lang="en-US" sz="2400" dirty="0">
                <a:latin typeface="Calibri" charset="0"/>
              </a:rPr>
              <a:t>Largest norm population for a screener – over 12,000</a:t>
            </a:r>
          </a:p>
          <a:p>
            <a:r>
              <a:rPr lang="en-US" sz="2400" dirty="0">
                <a:latin typeface="Calibri" charset="0"/>
              </a:rPr>
              <a:t>Available in English, Spanish, &amp; French</a:t>
            </a:r>
          </a:p>
          <a:p>
            <a:r>
              <a:rPr lang="en-US" sz="2400" dirty="0">
                <a:latin typeface="Calibri" charset="0"/>
              </a:rPr>
              <a:t>Includes learning activities</a:t>
            </a:r>
          </a:p>
        </p:txBody>
      </p:sp>
    </p:spTree>
    <p:extLst>
      <p:ext uri="{BB962C8B-B14F-4D97-AF65-F5344CB8AC3E}">
        <p14:creationId xmlns:p14="http://schemas.microsoft.com/office/powerpoint/2010/main" val="3096969225"/>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67A8616F49C214EBF48B3B3A5040748" ma:contentTypeVersion="10" ma:contentTypeDescription="Create a new document." ma:contentTypeScope="" ma:versionID="0680a8219e37f74bfe1888e9586e08a5">
  <xsd:schema xmlns:xsd="http://www.w3.org/2001/XMLSchema" xmlns:xs="http://www.w3.org/2001/XMLSchema" xmlns:p="http://schemas.microsoft.com/office/2006/metadata/properties" xmlns:ns2="bac928cc-b4c5-4aa0-91c6-070a9d3f3412" xmlns:ns3="c1f88acd-0c25-41d2-ae93-87255261f4ff" targetNamespace="http://schemas.microsoft.com/office/2006/metadata/properties" ma:root="true" ma:fieldsID="442652a12627b726aa7e1ea23dfb6f70" ns2:_="" ns3:_="">
    <xsd:import namespace="bac928cc-b4c5-4aa0-91c6-070a9d3f3412"/>
    <xsd:import namespace="c1f88acd-0c25-41d2-ae93-87255261f4f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ac928cc-b4c5-4aa0-91c6-070a9d3f341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1f88acd-0c25-41d2-ae93-87255261f4ff"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4F7597D-3757-491C-A7C9-BB90B663A72C}"/>
</file>

<file path=customXml/itemProps2.xml><?xml version="1.0" encoding="utf-8"?>
<ds:datastoreItem xmlns:ds="http://schemas.openxmlformats.org/officeDocument/2006/customXml" ds:itemID="{693D0827-B7D1-4CCA-A575-8CDD6CBC36AB}"/>
</file>

<file path=customXml/itemProps3.xml><?xml version="1.0" encoding="utf-8"?>
<ds:datastoreItem xmlns:ds="http://schemas.openxmlformats.org/officeDocument/2006/customXml" ds:itemID="{8C0463CA-F433-498F-B9A8-C3523A069931}"/>
</file>

<file path=docProps/app.xml><?xml version="1.0" encoding="utf-8"?>
<Properties xmlns="http://schemas.openxmlformats.org/officeDocument/2006/extended-properties" xmlns:vt="http://schemas.openxmlformats.org/officeDocument/2006/docPropsVTypes">
  <TotalTime>34</TotalTime>
  <Words>2924</Words>
  <Application>Microsoft Office PowerPoint</Application>
  <PresentationFormat>Widescreen</PresentationFormat>
  <Paragraphs>250</Paragraphs>
  <Slides>18</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Gill Sans MT</vt:lpstr>
      <vt:lpstr>Times New Roman</vt:lpstr>
      <vt:lpstr>Wingdings 2</vt:lpstr>
      <vt:lpstr>Dividend</vt:lpstr>
      <vt:lpstr>Monitoring child development</vt:lpstr>
      <vt:lpstr>Objectives</vt:lpstr>
      <vt:lpstr>Developmental outcomes and Assessment needs</vt:lpstr>
      <vt:lpstr>Assessment of Physical Wellbeing - Neonatal Abstinence Scoring System (Finnegan &amp; Kalthenbach, 1992) </vt:lpstr>
      <vt:lpstr>  Cognitive Development  </vt:lpstr>
      <vt:lpstr>  Motor Development  </vt:lpstr>
      <vt:lpstr>Speech &amp; Language Development</vt:lpstr>
      <vt:lpstr>Developmental Assessments for Development Delays</vt:lpstr>
      <vt:lpstr> Ages and Stages Questionaires-3 Features </vt:lpstr>
      <vt:lpstr>  Behavior  </vt:lpstr>
      <vt:lpstr>Behavior</vt:lpstr>
      <vt:lpstr>Childhood  trauma and signs of its impact  on young children</vt:lpstr>
      <vt:lpstr>Family assessment to determine support needs</vt:lpstr>
      <vt:lpstr>  Vision Development  </vt:lpstr>
      <vt:lpstr>Vision Assessment – Indicators of CVI</vt:lpstr>
      <vt:lpstr>Additional Information</vt:lpstr>
      <vt:lpstr>Facilitating family support: the 5 s’s</vt:lpstr>
      <vt:lpstr>References/Resources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Monitoring child development</dc:title>
  <dc:creator>Grisham, Jennifer L.</dc:creator>
  <cp:lastModifiedBy>Gooden, Caroline J.</cp:lastModifiedBy>
  <cp:revision>3</cp:revision>
  <dcterms:created xsi:type="dcterms:W3CDTF">2020-09-12T18:26:03Z</dcterms:created>
  <dcterms:modified xsi:type="dcterms:W3CDTF">2020-09-24T12:35:19Z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0x010100067A8616F49C214EBF48B3B3A5040748</vt:lpwstr>
  </property>
</Properties>
</file>