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63" r:id="rId5"/>
    <p:sldId id="256" r:id="rId6"/>
    <p:sldId id="258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719CD2-5162-45F3-A8BE-2539BE972BDB}" v="2" dt="2020-09-09T14:27:43.83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79" autoAdjust="0"/>
    <p:restoredTop sz="89073" autoAdjust="0"/>
  </p:normalViewPr>
  <p:slideViewPr>
    <p:cSldViewPr snapToGrid="0">
      <p:cViewPr varScale="1">
        <p:scale>
          <a:sx n="76" d="100"/>
          <a:sy n="76" d="100"/>
        </p:scale>
        <p:origin x="7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ooden, Caroline J." userId="c8447a8f-bb57-4b94-b973-2a32a1aae41a" providerId="ADAL" clId="{A1719CD2-5162-45F3-A8BE-2539BE972BDB}"/>
    <pc:docChg chg="custSel delSld modSld">
      <pc:chgData name="Gooden, Caroline J." userId="c8447a8f-bb57-4b94-b973-2a32a1aae41a" providerId="ADAL" clId="{A1719CD2-5162-45F3-A8BE-2539BE972BDB}" dt="2020-09-09T14:28:45.493" v="62" actId="2696"/>
      <pc:docMkLst>
        <pc:docMk/>
      </pc:docMkLst>
      <pc:sldChg chg="del">
        <pc:chgData name="Gooden, Caroline J." userId="c8447a8f-bb57-4b94-b973-2a32a1aae41a" providerId="ADAL" clId="{A1719CD2-5162-45F3-A8BE-2539BE972BDB}" dt="2020-09-09T14:28:45.493" v="62" actId="2696"/>
        <pc:sldMkLst>
          <pc:docMk/>
          <pc:sldMk cId="3864725011" sldId="262"/>
        </pc:sldMkLst>
      </pc:sldChg>
      <pc:sldChg chg="modSp">
        <pc:chgData name="Gooden, Caroline J." userId="c8447a8f-bb57-4b94-b973-2a32a1aae41a" providerId="ADAL" clId="{A1719CD2-5162-45F3-A8BE-2539BE972BDB}" dt="2020-09-09T14:28:16.287" v="60" actId="20577"/>
        <pc:sldMkLst>
          <pc:docMk/>
          <pc:sldMk cId="1338830108" sldId="263"/>
        </pc:sldMkLst>
        <pc:spChg chg="mod">
          <ac:chgData name="Gooden, Caroline J." userId="c8447a8f-bb57-4b94-b973-2a32a1aae41a" providerId="ADAL" clId="{A1719CD2-5162-45F3-A8BE-2539BE972BDB}" dt="2020-09-09T14:28:16.287" v="60" actId="20577"/>
          <ac:spMkLst>
            <pc:docMk/>
            <pc:sldMk cId="1338830108" sldId="263"/>
            <ac:spMk id="3" creationId="{00000000-0000-0000-0000-000000000000}"/>
          </ac:spMkLst>
        </pc:spChg>
      </pc:sldChg>
      <pc:sldChg chg="del">
        <pc:chgData name="Gooden, Caroline J." userId="c8447a8f-bb57-4b94-b973-2a32a1aae41a" providerId="ADAL" clId="{A1719CD2-5162-45F3-A8BE-2539BE972BDB}" dt="2020-09-09T14:28:26.703" v="61" actId="2696"/>
        <pc:sldMkLst>
          <pc:docMk/>
          <pc:sldMk cId="70125155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53622-298D-4D88-BFD6-54E329ADE52C}" type="datetimeFigureOut">
              <a:rPr lang="en-US" smtClean="0"/>
              <a:t>9/9/2020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21EC5-5F82-4272-A619-C53C8900FE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980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4351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your profession</a:t>
            </a:r>
            <a:r>
              <a:rPr lang="en-US" baseline="0" dirty="0"/>
              <a:t>/field? (Ex. Case manager, counselor, peer specialist, educator, etc.)</a:t>
            </a:r>
          </a:p>
          <a:p>
            <a:r>
              <a:rPr lang="en-US" baseline="0" dirty="0"/>
              <a:t>What is the setting? (Clinical, school-based (elementary, middle, high school</a:t>
            </a:r>
            <a:r>
              <a:rPr lang="en-US" dirty="0"/>
              <a:t>,</a:t>
            </a:r>
            <a:r>
              <a:rPr lang="en-US" baseline="0" dirty="0"/>
              <a:t> etc.)</a:t>
            </a:r>
            <a:endParaRPr lang="en-US" baseline="0" dirty="0">
              <a:cs typeface="Calibri"/>
            </a:endParaRPr>
          </a:p>
          <a:p>
            <a:r>
              <a:rPr lang="en-US" baseline="0" dirty="0"/>
              <a:t>What are two or three key background pieces about the individual </a:t>
            </a:r>
            <a:r>
              <a:rPr lang="en-US" dirty="0"/>
              <a:t>for whom you have questions</a:t>
            </a:r>
            <a:r>
              <a:rPr lang="en-US" baseline="0" dirty="0"/>
              <a:t>? (Age, behavior history, </a:t>
            </a:r>
            <a:r>
              <a:rPr lang="en-US" dirty="0"/>
              <a:t>intervention </a:t>
            </a:r>
            <a:r>
              <a:rPr lang="en-US" baseline="0" dirty="0"/>
              <a:t>history</a:t>
            </a:r>
            <a:r>
              <a:rPr lang="en-US" dirty="0"/>
              <a:t>,</a:t>
            </a:r>
            <a:r>
              <a:rPr lang="en-US" baseline="0" dirty="0"/>
              <a:t> </a:t>
            </a:r>
            <a:r>
              <a:rPr lang="en-US" dirty="0"/>
              <a:t>strengths)</a:t>
            </a:r>
            <a:endParaRPr lang="en-US" dirty="0">
              <a:cs typeface="Calibri" panose="020F050202020403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2165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primary concern you have with this individual? Why is this behavior a concern? </a:t>
            </a:r>
          </a:p>
          <a:p>
            <a:r>
              <a:rPr lang="en-US" dirty="0"/>
              <a:t>(For example, frequent temper tantrums, continued drug use, noncompliance with medications, etc.) Include details if you are comfortable.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302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Does the individual have a goal that has not yet been met? (For example, “Reduce tantrums during transition times from 5 times to 3 times</a:t>
            </a:r>
            <a:r>
              <a:rPr lang="en-US" baseline="0" dirty="0"/>
              <a:t> a week.” “Increase medication compliance in the next 3 months</a:t>
            </a:r>
            <a:r>
              <a:rPr lang="en-US" dirty="0"/>
              <a:t>.”)</a:t>
            </a:r>
          </a:p>
          <a:p>
            <a:r>
              <a:rPr lang="en-US" dirty="0"/>
              <a:t>Describe</a:t>
            </a:r>
            <a:r>
              <a:rPr lang="en-US" baseline="0" dirty="0"/>
              <a:t> the contributing factors that may have kept the individual from progressing.</a:t>
            </a:r>
            <a:endParaRPr lang="en-US" baseline="0" dirty="0">
              <a:cs typeface="Calibri"/>
            </a:endParaRPr>
          </a:p>
          <a:p>
            <a:r>
              <a:rPr lang="en-US" dirty="0"/>
              <a:t>What</a:t>
            </a:r>
            <a:r>
              <a:rPr lang="en-US" baseline="0" dirty="0"/>
              <a:t> are </a:t>
            </a:r>
            <a:r>
              <a:rPr lang="en-US" dirty="0"/>
              <a:t>family/child strengths?</a:t>
            </a:r>
            <a:endParaRPr lang="en-US" dirty="0">
              <a:cs typeface="Calibri" panose="020F0502020204030204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878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Any additional information you wish to share. For example, are there approaches that you’ve already tried that did not work</a:t>
            </a:r>
            <a:r>
              <a:rPr lang="en-US" baseline="0" dirty="0"/>
              <a:t> as desired?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8741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Include strategies and interventions you used,</a:t>
            </a:r>
            <a:r>
              <a:rPr lang="en-US" baseline="0" dirty="0"/>
              <a:t> how the </a:t>
            </a:r>
            <a:r>
              <a:rPr lang="en-US" dirty="0"/>
              <a:t>individual </a:t>
            </a:r>
            <a:r>
              <a:rPr lang="en-US" baseline="0" dirty="0"/>
              <a:t>responded, and any ongoing treatment, maintenance, or goals for the future.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921EC5-5F82-4272-A619-C53C8900FEB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820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D550-4A3B-4C23-A8A9-12794587CDEA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319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07DED-D444-4031-B284-7DCCC6BA6331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95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EB0A-5EC2-42A1-B0CB-578391880272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71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97B5-2314-4B93-8B47-E909AC0727F7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45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64E44-FCE3-44D6-BA2F-A008677BA8AD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11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29733-14F1-46DD-BD2B-EF1B3BCA5509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425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0EA43-D786-4220-A761-499952220B17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48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9DD3C-BDE6-4186-8438-19A6DAB43338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5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CD57B-AA98-49DE-8FDE-9E3CFD2F3EAA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451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A96DD-F034-42C1-BBCD-38F5F92EC0AF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591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29972-31E4-4582-BC99-0B26D50D961F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04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9896CF-E689-4FAB-91AE-4FB9DFF90D42}" type="datetime1">
              <a:rPr lang="en-US" smtClean="0"/>
              <a:t>9/9/2020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5FFD0-0682-4E46-BD81-E7535D0AA88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04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christine.Hausman@uky.edu" TargetMode="External"/><Relationship Id="rId4" Type="http://schemas.openxmlformats.org/officeDocument/2006/relationships/hyperlink" Target="mailto:caroline.gooden@uky.edu" TargetMode="External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Instructions for Case Study Presenters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423851"/>
            <a:ext cx="10515600" cy="407507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000" dirty="0"/>
              <a:t>Thank you for submitting a case study for discussion!</a:t>
            </a:r>
            <a:endParaRPr lang="en-US" dirty="0"/>
          </a:p>
          <a:p>
            <a:r>
              <a:rPr lang="en-US" sz="2000" dirty="0"/>
              <a:t>This PPT deck is optional for your use. If it helps you to have it to present your case, please use it. This slide is not part of the presentation. </a:t>
            </a:r>
            <a:endParaRPr lang="en-US" dirty="0"/>
          </a:p>
          <a:p>
            <a:r>
              <a:rPr lang="en-US" sz="2000" dirty="0"/>
              <a:t>Please provide the information below so we can keep track of your case study.</a:t>
            </a:r>
            <a:endParaRPr lang="en-US" sz="2000" dirty="0">
              <a:cs typeface="Calibri"/>
            </a:endParaRPr>
          </a:p>
          <a:p>
            <a:r>
              <a:rPr lang="en-US" sz="2000" dirty="0"/>
              <a:t>First and last name of case study presenter:</a:t>
            </a:r>
          </a:p>
          <a:p>
            <a:r>
              <a:rPr lang="en-US" sz="2000" dirty="0"/>
              <a:t>Presenter’s phone number:</a:t>
            </a:r>
          </a:p>
          <a:p>
            <a:r>
              <a:rPr lang="en-US" sz="2000" dirty="0"/>
              <a:t>Presenter’s e-mail: </a:t>
            </a:r>
          </a:p>
          <a:p>
            <a:r>
              <a:rPr lang="en-US" sz="2000" dirty="0"/>
              <a:t>When the PowerPoint is complete, please send to </a:t>
            </a:r>
            <a:r>
              <a:rPr lang="en-US" sz="2000" u="sng" dirty="0">
                <a:hlinkClick r:id="rId4"/>
              </a:rPr>
              <a:t>caroline.gooden@uky.edu</a:t>
            </a:r>
            <a:r>
              <a:rPr lang="en-US" sz="2000" u="sng" dirty="0"/>
              <a:t> </a:t>
            </a:r>
            <a:r>
              <a:rPr lang="en-US" sz="2000" dirty="0"/>
              <a:t>and </a:t>
            </a:r>
            <a:r>
              <a:rPr lang="en-US" sz="2000" dirty="0">
                <a:hlinkClick r:id="rId5"/>
              </a:rPr>
              <a:t>christine.Hausman@uky.edu</a:t>
            </a:r>
            <a:endParaRPr lang="en-US" sz="2000" dirty="0"/>
          </a:p>
          <a:p>
            <a:pPr marL="0" indent="0">
              <a:buNone/>
            </a:pPr>
            <a:r>
              <a:rPr lang="en-US" sz="2000" dirty="0">
                <a:ea typeface="+mn-lt"/>
                <a:cs typeface="+mn-lt"/>
              </a:rPr>
              <a:t>Note: this form was modified for KY use by Caroline Gooden on 8-20-20 based on the University of New Mexico ECHO model and University of Wyoming ECHO SCOPE materials.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E71DD74-7953-4475-985F-F5178A70967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969" y="5434149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02F6D4B-B276-427C-9A44-8BB77FD5DC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729791" y="5665575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FE30FB-7DEE-403C-9AC8-4540D6D0B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22A56D3B-39B6-42CC-9AE3-D39BBB5311E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810871" y="559786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18B58644-A33F-4440-A5D9-F03625437B84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830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Team KY SCOPE</a:t>
            </a:r>
            <a:br>
              <a:rPr lang="en-US" dirty="0"/>
            </a:br>
            <a:r>
              <a:rPr lang="en-US" dirty="0"/>
              <a:t>Case Study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[Your name, credentials]</a:t>
            </a:r>
          </a:p>
          <a:p>
            <a:r>
              <a:rPr lang="en-US" dirty="0"/>
              <a:t>[Organization]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AECDFBC-1669-4FF0-8D05-02CE45C77C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0035" y="4738391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67F214B-030C-435D-BC33-38BA60F287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6931" y="5170084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9D5B92-ED29-4F76-8D8D-D79E30E0E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2DBB4E-3682-496A-A92A-AF0DCC52675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0518" y="5059985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D517614A-DAD2-49EA-AB58-CAFC7E3AEC4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72900" y="5058257"/>
            <a:ext cx="1636059" cy="100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7663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Background on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Suggestions for what to include are in the “notes” below this slide.</a:t>
            </a:r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 De-identify all information</a:t>
            </a:r>
          </a:p>
          <a:p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5546DC0-94BA-48BA-A5F0-016E01790A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6129" y="512363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C93950B-67B7-49B6-A619-C2849B5857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63736" y="561117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495646-24B3-468A-A6FE-573B6BDBA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597E5AF6-397C-4881-897C-5BECA081955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89312" y="544098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4E95ABFE-C230-4DDD-8141-FCF220B5A1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161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Primary Area of Concern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88407"/>
            <a:ext cx="10515600" cy="391051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Suggestions for what to include are in the “notes” below this slide.</a:t>
            </a:r>
            <a:endParaRPr lang="en-US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9AF8A84-A843-4F53-B9A6-84211D2E37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8200" y="5078380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A3BDD87-2FA9-4228-83D3-F78B87B6C5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67424" y="544283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81CEA-9EB4-431F-8765-F4A83B6AB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0F1B5CC6-15CD-4D60-8D71-7E93894A341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8606" y="5295307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A5E9A1F3-AA99-440D-9AD1-053D51C44C1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06518" y="5349611"/>
            <a:ext cx="1759324" cy="1050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522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Goals, Barriers, Strengths  for this Case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Goals:</a:t>
            </a:r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r>
              <a:rPr lang="en-US" dirty="0"/>
              <a:t>Barriers:</a:t>
            </a:r>
          </a:p>
          <a:p>
            <a:pPr lvl="1"/>
            <a:endParaRPr lang="en-US" dirty="0">
              <a:cs typeface="Calibri"/>
            </a:endParaRPr>
          </a:p>
          <a:p>
            <a:pPr lvl="1"/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Strengths: </a:t>
            </a:r>
            <a:endParaRPr lang="en-US" dirty="0"/>
          </a:p>
          <a:p>
            <a:pPr lvl="1"/>
            <a:r>
              <a:rPr lang="en-US" dirty="0"/>
              <a:t> </a:t>
            </a:r>
          </a:p>
          <a:p>
            <a:pPr lvl="1"/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38CF8A-691C-4E13-87AE-7A379D85DD2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310147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2D87EE3-F48D-4F5E-9DCB-C1049CCFD0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4446" y="5551341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5B299-569E-457C-9229-3F5C2DEDA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6776" y="6255497"/>
            <a:ext cx="2743200" cy="365125"/>
          </a:xfrm>
        </p:spPr>
        <p:txBody>
          <a:bodyPr/>
          <a:lstStyle/>
          <a:p>
            <a:fld id="{FEA5FFD0-0682-4E46-BD81-E7535D0AA880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AF6477C4-2293-4426-A4CF-C4A80F1F55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0518" y="5553044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334C64AA-49AE-4175-BF18-52DA9F9ECAC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67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Additional Information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Suggestions for what to include are in the “notes” below this slide.</a:t>
            </a:r>
            <a:endParaRPr lang="en-US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AD6500-AC5C-488D-B2B4-935E619FE1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4082" y="518459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ED60D0F-B77B-4057-8152-E1E3536C2B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30760" y="5640988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8B50D2-C505-428A-A2E7-D4D60A239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6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C54563F1-EC8D-4A8D-9818-06DBB80FB88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9665" y="5497013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E11B4020-BC31-4551-981C-DEE97387872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05665" y="5439258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199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42"/>
            <a:ext cx="12192000" cy="4002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56104"/>
          </a:xfrm>
        </p:spPr>
        <p:txBody>
          <a:bodyPr/>
          <a:lstStyle/>
          <a:p>
            <a:pPr algn="ctr"/>
            <a:r>
              <a:rPr lang="en-US" dirty="0"/>
              <a:t>Outcomes</a:t>
            </a: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838200" y="1521231"/>
            <a:ext cx="10515600" cy="39776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This slide is for those cases that have had a successful outcome. </a:t>
            </a:r>
            <a:endParaRPr lang="en-US"/>
          </a:p>
          <a:p>
            <a:pPr marL="0" indent="0">
              <a:buNone/>
            </a:pPr>
            <a:r>
              <a:rPr lang="en-US" dirty="0"/>
              <a:t>Leave out if you intend to utilize the suggestions given and follow-up at later date.</a:t>
            </a:r>
            <a:endParaRPr lang="en-US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1AD18D-47A2-4F05-93CA-791F3A36A8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5649" y="5235396"/>
            <a:ext cx="1085182" cy="118272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9BE9B7-E8EE-4D1A-B51A-F5815581408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70711" y="5498927"/>
            <a:ext cx="3420152" cy="695004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199DEA-0B1E-4382-8B19-826BC81F3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5FFD0-0682-4E46-BD81-E7535D0AA880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33B6D258-1986-46E9-89E3-8E76255B678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54841" y="5429778"/>
            <a:ext cx="4905935" cy="772149"/>
          </a:xfrm>
          <a:prstGeom prst="rect">
            <a:avLst/>
          </a:prstGeom>
        </p:spPr>
      </p:pic>
      <p:pic>
        <p:nvPicPr>
          <p:cNvPr id="8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B10E18FB-507F-41F9-929F-4DE93554CFE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38430" y="5315993"/>
            <a:ext cx="1826559" cy="110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5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391A4AB2130642902A59CCFA7EEFA4" ma:contentTypeVersion="13" ma:contentTypeDescription="Create a new document." ma:contentTypeScope="" ma:versionID="76665ef69ff569b66f6af004e7de88e2">
  <xsd:schema xmlns:xsd="http://www.w3.org/2001/XMLSchema" xmlns:xs="http://www.w3.org/2001/XMLSchema" xmlns:p="http://schemas.microsoft.com/office/2006/metadata/properties" xmlns:ns3="c999920d-d9b2-4ca2-9d03-9b7a74afb6cb" xmlns:ns4="887d7ccb-fdfb-4585-aeb1-e000dbea8520" targetNamespace="http://schemas.microsoft.com/office/2006/metadata/properties" ma:root="true" ma:fieldsID="a39b51fff0815fae3977e9ba2cc3e66b" ns3:_="" ns4:_="">
    <xsd:import namespace="c999920d-d9b2-4ca2-9d03-9b7a74afb6cb"/>
    <xsd:import namespace="887d7ccb-fdfb-4585-aeb1-e000dbea8520"/>
    <xsd:element name="properties">
      <xsd:complexType>
        <xsd:sequence>
          <xsd:element name="documentManagement">
            <xsd:complexType>
              <xsd:all>
                <xsd:element ref="ns3:SharedWithDetails" minOccurs="0"/>
                <xsd:element ref="ns3:SharingHintHash" minOccurs="0"/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99920d-d9b2-4ca2-9d03-9b7a74afb6cb" elementFormDefault="qualified">
    <xsd:import namespace="http://schemas.microsoft.com/office/2006/documentManagement/types"/>
    <xsd:import namespace="http://schemas.microsoft.com/office/infopath/2007/PartnerControls"/>
    <xsd:element name="SharedWithDetails" ma:index="8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7d7ccb-fdfb-4585-aeb1-e000dbea85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D806BF-7CF4-4BFB-9826-80E5D77695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99920d-d9b2-4ca2-9d03-9b7a74afb6cb"/>
    <ds:schemaRef ds:uri="887d7ccb-fdfb-4585-aeb1-e000dbea852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4009F95-BECE-4A31-B4CC-DC13CF4B10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B1F9C6-3705-4E93-8F71-C3C91597ED82}">
  <ds:schemaRefs>
    <ds:schemaRef ds:uri="http://purl.org/dc/elements/1.1/"/>
    <ds:schemaRef ds:uri="c999920d-d9b2-4ca2-9d03-9b7a74afb6cb"/>
    <ds:schemaRef ds:uri="887d7ccb-fdfb-4585-aeb1-e000dbea8520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370</Words>
  <Application>Microsoft Office PowerPoint</Application>
  <PresentationFormat>Widescreen</PresentationFormat>
  <Paragraphs>55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Instructions for Case Study Presenters</vt:lpstr>
      <vt:lpstr>Team KY SCOPE Case Study Presentation</vt:lpstr>
      <vt:lpstr>Background on Case</vt:lpstr>
      <vt:lpstr>Primary Area of Concern</vt:lpstr>
      <vt:lpstr>Goals, Barriers, Strengths  for this Case</vt:lpstr>
      <vt:lpstr>Additional Information</vt:lpstr>
      <vt:lpstr>Outcomes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ECHO in Behavioral Health Case Presentation</dc:title>
  <dc:creator>Morgan Melton</dc:creator>
  <cp:lastModifiedBy>Gooden, Caroline J.</cp:lastModifiedBy>
  <cp:revision>177</cp:revision>
  <dcterms:created xsi:type="dcterms:W3CDTF">2018-10-22T15:57:25Z</dcterms:created>
  <dcterms:modified xsi:type="dcterms:W3CDTF">2020-09-09T14:28:54Z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0x01010065391A4AB2130642902A59CCFA7EEFA4</vt:lpwstr>
  </property>
</Properties>
</file>