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4"/>
  </p:sldMasterIdLst>
  <p:notesMasterIdLst>
    <p:notesMasterId r:id="rId6"/>
  </p:notesMasterIdLst>
  <p:sldIdLst>
    <p:sldId id="257" r:id="rId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5B5E52-1F08-4208-9CD0-8F3E832A69C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15CAAB6-5DDE-430B-A5F3-24D752ECD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41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2462" eaLnBrk="0" fontAlgn="base" hangingPunct="0">
              <a:spcBef>
                <a:spcPct val="0"/>
              </a:spcBef>
              <a:spcAft>
                <a:spcPct val="0"/>
              </a:spcAft>
            </a:pPr>
            <a:fld id="{DF534C46-3D75-4F7B-9F58-EF1A4707D885}" type="slidenum">
              <a:rPr lang="en-US">
                <a:solidFill>
                  <a:prstClr val="black"/>
                </a:solidFill>
                <a:latin typeface="Times New Roman" pitchFamily="18" charset="0"/>
              </a:rPr>
              <a:pPr defTabSz="952462" eaLnBrk="0" fontAlgn="base" hangingPunct="0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481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984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75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992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64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066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13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3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119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397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4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90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099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152"/>
          <p:cNvSpPr>
            <a:spLocks/>
          </p:cNvSpPr>
          <p:nvPr/>
        </p:nvSpPr>
        <p:spPr bwMode="auto">
          <a:xfrm>
            <a:off x="7046913" y="893763"/>
            <a:ext cx="330200" cy="692150"/>
          </a:xfrm>
          <a:custGeom>
            <a:avLst/>
            <a:gdLst>
              <a:gd name="T0" fmla="*/ 156363166 w 601"/>
              <a:gd name="T1" fmla="*/ 79284435 h 1040"/>
              <a:gd name="T2" fmla="*/ 139760836 w 601"/>
              <a:gd name="T3" fmla="*/ 79284435 h 1040"/>
              <a:gd name="T4" fmla="*/ 111688353 w 601"/>
              <a:gd name="T5" fmla="*/ 47393639 h 1040"/>
              <a:gd name="T6" fmla="*/ 111688353 w 601"/>
              <a:gd name="T7" fmla="*/ 31890807 h 1040"/>
              <a:gd name="T8" fmla="*/ 73653834 w 601"/>
              <a:gd name="T9" fmla="*/ 0 h 1040"/>
              <a:gd name="T10" fmla="*/ 32299160 w 601"/>
              <a:gd name="T11" fmla="*/ 43407112 h 1040"/>
              <a:gd name="T12" fmla="*/ 0 w 601"/>
              <a:gd name="T13" fmla="*/ 112061071 h 1040"/>
              <a:gd name="T14" fmla="*/ 0 w 601"/>
              <a:gd name="T15" fmla="*/ 140408593 h 1040"/>
              <a:gd name="T16" fmla="*/ 21130053 w 601"/>
              <a:gd name="T17" fmla="*/ 187359010 h 1040"/>
              <a:gd name="T18" fmla="*/ 26865421 w 601"/>
              <a:gd name="T19" fmla="*/ 234309386 h 1040"/>
              <a:gd name="T20" fmla="*/ 9659312 w 601"/>
              <a:gd name="T21" fmla="*/ 309164043 h 1040"/>
              <a:gd name="T22" fmla="*/ 53730843 w 601"/>
              <a:gd name="T23" fmla="*/ 309164043 h 1040"/>
              <a:gd name="T24" fmla="*/ 51014523 w 601"/>
              <a:gd name="T25" fmla="*/ 377374811 h 1040"/>
              <a:gd name="T26" fmla="*/ 81502262 w 601"/>
              <a:gd name="T27" fmla="*/ 390662754 h 1040"/>
              <a:gd name="T28" fmla="*/ 118329162 w 601"/>
              <a:gd name="T29" fmla="*/ 428754945 h 1040"/>
              <a:gd name="T30" fmla="*/ 144289169 w 601"/>
              <a:gd name="T31" fmla="*/ 460645741 h 1040"/>
              <a:gd name="T32" fmla="*/ 153344667 w 601"/>
              <a:gd name="T33" fmla="*/ 443814524 h 1040"/>
              <a:gd name="T34" fmla="*/ 177493760 w 601"/>
              <a:gd name="T35" fmla="*/ 438498948 h 1040"/>
              <a:gd name="T36" fmla="*/ 181417699 w 601"/>
              <a:gd name="T37" fmla="*/ 268414396 h 1040"/>
              <a:gd name="T38" fmla="*/ 156363166 w 601"/>
              <a:gd name="T39" fmla="*/ 79284435 h 104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601"/>
              <a:gd name="T61" fmla="*/ 0 h 1040"/>
              <a:gd name="T62" fmla="*/ 601 w 601"/>
              <a:gd name="T63" fmla="*/ 1040 h 1040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601" h="1040">
                <a:moveTo>
                  <a:pt x="518" y="179"/>
                </a:moveTo>
                <a:lnTo>
                  <a:pt x="463" y="179"/>
                </a:lnTo>
                <a:lnTo>
                  <a:pt x="370" y="107"/>
                </a:lnTo>
                <a:lnTo>
                  <a:pt x="370" y="72"/>
                </a:lnTo>
                <a:lnTo>
                  <a:pt x="244" y="0"/>
                </a:lnTo>
                <a:lnTo>
                  <a:pt x="107" y="98"/>
                </a:lnTo>
                <a:lnTo>
                  <a:pt x="0" y="253"/>
                </a:lnTo>
                <a:lnTo>
                  <a:pt x="0" y="317"/>
                </a:lnTo>
                <a:lnTo>
                  <a:pt x="70" y="423"/>
                </a:lnTo>
                <a:lnTo>
                  <a:pt x="89" y="529"/>
                </a:lnTo>
                <a:lnTo>
                  <a:pt x="32" y="698"/>
                </a:lnTo>
                <a:lnTo>
                  <a:pt x="178" y="698"/>
                </a:lnTo>
                <a:lnTo>
                  <a:pt x="169" y="852"/>
                </a:lnTo>
                <a:lnTo>
                  <a:pt x="270" y="882"/>
                </a:lnTo>
                <a:lnTo>
                  <a:pt x="392" y="968"/>
                </a:lnTo>
                <a:lnTo>
                  <a:pt x="478" y="1040"/>
                </a:lnTo>
                <a:lnTo>
                  <a:pt x="508" y="1002"/>
                </a:lnTo>
                <a:lnTo>
                  <a:pt x="588" y="990"/>
                </a:lnTo>
                <a:lnTo>
                  <a:pt x="601" y="606"/>
                </a:lnTo>
                <a:lnTo>
                  <a:pt x="518" y="179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1" name="Freeform 153"/>
          <p:cNvSpPr>
            <a:spLocks/>
          </p:cNvSpPr>
          <p:nvPr/>
        </p:nvSpPr>
        <p:spPr bwMode="auto">
          <a:xfrm>
            <a:off x="7331075" y="958851"/>
            <a:ext cx="261938" cy="669925"/>
          </a:xfrm>
          <a:custGeom>
            <a:avLst/>
            <a:gdLst>
              <a:gd name="T0" fmla="*/ 144141837 w 476"/>
              <a:gd name="T1" fmla="*/ 398417361 h 1008"/>
              <a:gd name="T2" fmla="*/ 129909143 w 476"/>
              <a:gd name="T3" fmla="*/ 376331773 h 1008"/>
              <a:gd name="T4" fmla="*/ 115979658 w 476"/>
              <a:gd name="T5" fmla="*/ 361313627 h 1008"/>
              <a:gd name="T6" fmla="*/ 104775208 w 476"/>
              <a:gd name="T7" fmla="*/ 352479657 h 1008"/>
              <a:gd name="T8" fmla="*/ 105986395 w 476"/>
              <a:gd name="T9" fmla="*/ 181540410 h 1008"/>
              <a:gd name="T10" fmla="*/ 101746963 w 476"/>
              <a:gd name="T11" fmla="*/ 150620811 h 1008"/>
              <a:gd name="T12" fmla="*/ 93268098 w 476"/>
              <a:gd name="T13" fmla="*/ 117051463 h 1008"/>
              <a:gd name="T14" fmla="*/ 86000421 w 476"/>
              <a:gd name="T15" fmla="*/ 100266788 h 1008"/>
              <a:gd name="T16" fmla="*/ 79035954 w 476"/>
              <a:gd name="T17" fmla="*/ 103800509 h 1008"/>
              <a:gd name="T18" fmla="*/ 69042674 w 476"/>
              <a:gd name="T19" fmla="*/ 15459451 h 1008"/>
              <a:gd name="T20" fmla="*/ 72070919 w 476"/>
              <a:gd name="T21" fmla="*/ 0 h 1008"/>
              <a:gd name="T22" fmla="*/ 48450831 w 476"/>
              <a:gd name="T23" fmla="*/ 3975022 h 1008"/>
              <a:gd name="T24" fmla="*/ 13020961 w 476"/>
              <a:gd name="T25" fmla="*/ 26943882 h 1008"/>
              <a:gd name="T26" fmla="*/ 0 w 476"/>
              <a:gd name="T27" fmla="*/ 35777851 h 1008"/>
              <a:gd name="T28" fmla="*/ 25133944 w 476"/>
              <a:gd name="T29" fmla="*/ 224385692 h 1008"/>
              <a:gd name="T30" fmla="*/ 21197171 w 476"/>
              <a:gd name="T31" fmla="*/ 393999711 h 1008"/>
              <a:gd name="T32" fmla="*/ 28768057 w 476"/>
              <a:gd name="T33" fmla="*/ 410785050 h 1008"/>
              <a:gd name="T34" fmla="*/ 38458119 w 476"/>
              <a:gd name="T35" fmla="*/ 429778217 h 1008"/>
              <a:gd name="T36" fmla="*/ 41789023 w 476"/>
              <a:gd name="T37" fmla="*/ 445237663 h 1008"/>
              <a:gd name="T38" fmla="*/ 58444093 w 476"/>
              <a:gd name="T39" fmla="*/ 443471135 h 1008"/>
              <a:gd name="T40" fmla="*/ 72070919 w 476"/>
              <a:gd name="T41" fmla="*/ 429778217 h 1008"/>
              <a:gd name="T42" fmla="*/ 88120137 w 476"/>
              <a:gd name="T43" fmla="*/ 419619020 h 1008"/>
              <a:gd name="T44" fmla="*/ 112951413 w 476"/>
              <a:gd name="T45" fmla="*/ 422268812 h 1008"/>
              <a:gd name="T46" fmla="*/ 129909143 w 476"/>
              <a:gd name="T47" fmla="*/ 410785050 h 1008"/>
              <a:gd name="T48" fmla="*/ 144141837 w 476"/>
              <a:gd name="T49" fmla="*/ 398417361 h 10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476"/>
              <a:gd name="T76" fmla="*/ 0 h 1008"/>
              <a:gd name="T77" fmla="*/ 476 w 476"/>
              <a:gd name="T78" fmla="*/ 1008 h 100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476" h="1008">
                <a:moveTo>
                  <a:pt x="476" y="902"/>
                </a:moveTo>
                <a:lnTo>
                  <a:pt x="429" y="852"/>
                </a:lnTo>
                <a:lnTo>
                  <a:pt x="383" y="818"/>
                </a:lnTo>
                <a:lnTo>
                  <a:pt x="346" y="798"/>
                </a:lnTo>
                <a:lnTo>
                  <a:pt x="350" y="411"/>
                </a:lnTo>
                <a:lnTo>
                  <a:pt x="336" y="341"/>
                </a:lnTo>
                <a:lnTo>
                  <a:pt x="308" y="265"/>
                </a:lnTo>
                <a:lnTo>
                  <a:pt x="284" y="227"/>
                </a:lnTo>
                <a:lnTo>
                  <a:pt x="261" y="235"/>
                </a:lnTo>
                <a:lnTo>
                  <a:pt x="228" y="35"/>
                </a:lnTo>
                <a:lnTo>
                  <a:pt x="238" y="0"/>
                </a:lnTo>
                <a:lnTo>
                  <a:pt x="160" y="9"/>
                </a:lnTo>
                <a:lnTo>
                  <a:pt x="43" y="61"/>
                </a:lnTo>
                <a:lnTo>
                  <a:pt x="0" y="81"/>
                </a:lnTo>
                <a:lnTo>
                  <a:pt x="83" y="508"/>
                </a:lnTo>
                <a:lnTo>
                  <a:pt x="70" y="892"/>
                </a:lnTo>
                <a:lnTo>
                  <a:pt x="95" y="930"/>
                </a:lnTo>
                <a:lnTo>
                  <a:pt x="127" y="973"/>
                </a:lnTo>
                <a:lnTo>
                  <a:pt x="138" y="1008"/>
                </a:lnTo>
                <a:lnTo>
                  <a:pt x="193" y="1004"/>
                </a:lnTo>
                <a:lnTo>
                  <a:pt x="238" y="973"/>
                </a:lnTo>
                <a:lnTo>
                  <a:pt x="291" y="950"/>
                </a:lnTo>
                <a:lnTo>
                  <a:pt x="373" y="956"/>
                </a:lnTo>
                <a:lnTo>
                  <a:pt x="429" y="930"/>
                </a:lnTo>
                <a:lnTo>
                  <a:pt x="476" y="902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2" name="Freeform 154"/>
          <p:cNvSpPr>
            <a:spLocks/>
          </p:cNvSpPr>
          <p:nvPr/>
        </p:nvSpPr>
        <p:spPr bwMode="auto">
          <a:xfrm>
            <a:off x="7458075" y="950913"/>
            <a:ext cx="300038" cy="608012"/>
          </a:xfrm>
          <a:custGeom>
            <a:avLst/>
            <a:gdLst>
              <a:gd name="T0" fmla="*/ 163975954 w 549"/>
              <a:gd name="T1" fmla="*/ 312660015 h 913"/>
              <a:gd name="T2" fmla="*/ 160989239 w 549"/>
              <a:gd name="T3" fmla="*/ 277180893 h 913"/>
              <a:gd name="T4" fmla="*/ 148444486 w 549"/>
              <a:gd name="T5" fmla="*/ 260771233 h 913"/>
              <a:gd name="T6" fmla="*/ 136497042 w 549"/>
              <a:gd name="T7" fmla="*/ 222631642 h 913"/>
              <a:gd name="T8" fmla="*/ 120368231 w 549"/>
              <a:gd name="T9" fmla="*/ 122402880 h 913"/>
              <a:gd name="T10" fmla="*/ 110810740 w 549"/>
              <a:gd name="T11" fmla="*/ 95350016 h 913"/>
              <a:gd name="T12" fmla="*/ 96473958 w 549"/>
              <a:gd name="T13" fmla="*/ 78941001 h 913"/>
              <a:gd name="T14" fmla="*/ 71384983 w 549"/>
              <a:gd name="T15" fmla="*/ 70958265 h 913"/>
              <a:gd name="T16" fmla="*/ 55256171 w 549"/>
              <a:gd name="T17" fmla="*/ 54549271 h 913"/>
              <a:gd name="T18" fmla="*/ 43308762 w 549"/>
              <a:gd name="T19" fmla="*/ 20400700 h 913"/>
              <a:gd name="T20" fmla="*/ 35244347 w 549"/>
              <a:gd name="T21" fmla="*/ 4878081 h 913"/>
              <a:gd name="T22" fmla="*/ 18817137 w 549"/>
              <a:gd name="T23" fmla="*/ 0 h 913"/>
              <a:gd name="T24" fmla="*/ 2986717 w 549"/>
              <a:gd name="T25" fmla="*/ 4878081 h 913"/>
              <a:gd name="T26" fmla="*/ 0 w 549"/>
              <a:gd name="T27" fmla="*/ 20400700 h 913"/>
              <a:gd name="T28" fmla="*/ 9856439 w 549"/>
              <a:gd name="T29" fmla="*/ 109098542 h 913"/>
              <a:gd name="T30" fmla="*/ 16726159 w 549"/>
              <a:gd name="T31" fmla="*/ 105550364 h 913"/>
              <a:gd name="T32" fmla="*/ 23894281 w 549"/>
              <a:gd name="T33" fmla="*/ 122402880 h 913"/>
              <a:gd name="T34" fmla="*/ 32257632 w 549"/>
              <a:gd name="T35" fmla="*/ 156107913 h 913"/>
              <a:gd name="T36" fmla="*/ 36439042 w 549"/>
              <a:gd name="T37" fmla="*/ 187152520 h 913"/>
              <a:gd name="T38" fmla="*/ 35244347 w 549"/>
              <a:gd name="T39" fmla="*/ 358782424 h 913"/>
              <a:gd name="T40" fmla="*/ 46295477 w 549"/>
              <a:gd name="T41" fmla="*/ 367652205 h 913"/>
              <a:gd name="T42" fmla="*/ 60034916 w 549"/>
              <a:gd name="T43" fmla="*/ 382731298 h 913"/>
              <a:gd name="T44" fmla="*/ 74072771 w 549"/>
              <a:gd name="T45" fmla="*/ 404905417 h 913"/>
              <a:gd name="T46" fmla="*/ 89604239 w 549"/>
              <a:gd name="T47" fmla="*/ 390714034 h 913"/>
              <a:gd name="T48" fmla="*/ 110810740 w 549"/>
              <a:gd name="T49" fmla="*/ 362330603 h 913"/>
              <a:gd name="T50" fmla="*/ 137691729 w 549"/>
              <a:gd name="T51" fmla="*/ 339268691 h 913"/>
              <a:gd name="T52" fmla="*/ 163975954 w 549"/>
              <a:gd name="T53" fmla="*/ 312660015 h 91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549"/>
              <a:gd name="T82" fmla="*/ 0 h 913"/>
              <a:gd name="T83" fmla="*/ 549 w 549"/>
              <a:gd name="T84" fmla="*/ 913 h 913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549" h="913">
                <a:moveTo>
                  <a:pt x="549" y="705"/>
                </a:moveTo>
                <a:lnTo>
                  <a:pt x="539" y="625"/>
                </a:lnTo>
                <a:lnTo>
                  <a:pt x="497" y="588"/>
                </a:lnTo>
                <a:lnTo>
                  <a:pt x="457" y="502"/>
                </a:lnTo>
                <a:lnTo>
                  <a:pt x="403" y="276"/>
                </a:lnTo>
                <a:lnTo>
                  <a:pt x="371" y="215"/>
                </a:lnTo>
                <a:lnTo>
                  <a:pt x="323" y="178"/>
                </a:lnTo>
                <a:lnTo>
                  <a:pt x="239" y="160"/>
                </a:lnTo>
                <a:lnTo>
                  <a:pt x="185" y="123"/>
                </a:lnTo>
                <a:lnTo>
                  <a:pt x="145" y="46"/>
                </a:lnTo>
                <a:lnTo>
                  <a:pt x="118" y="11"/>
                </a:lnTo>
                <a:lnTo>
                  <a:pt x="63" y="0"/>
                </a:lnTo>
                <a:lnTo>
                  <a:pt x="10" y="11"/>
                </a:lnTo>
                <a:lnTo>
                  <a:pt x="0" y="46"/>
                </a:lnTo>
                <a:lnTo>
                  <a:pt x="33" y="246"/>
                </a:lnTo>
                <a:lnTo>
                  <a:pt x="56" y="238"/>
                </a:lnTo>
                <a:lnTo>
                  <a:pt x="80" y="276"/>
                </a:lnTo>
                <a:lnTo>
                  <a:pt x="108" y="352"/>
                </a:lnTo>
                <a:lnTo>
                  <a:pt x="122" y="422"/>
                </a:lnTo>
                <a:lnTo>
                  <a:pt x="118" y="809"/>
                </a:lnTo>
                <a:lnTo>
                  <a:pt x="155" y="829"/>
                </a:lnTo>
                <a:lnTo>
                  <a:pt x="201" y="863"/>
                </a:lnTo>
                <a:lnTo>
                  <a:pt x="248" y="913"/>
                </a:lnTo>
                <a:lnTo>
                  <a:pt x="300" y="881"/>
                </a:lnTo>
                <a:lnTo>
                  <a:pt x="371" y="817"/>
                </a:lnTo>
                <a:lnTo>
                  <a:pt x="461" y="765"/>
                </a:lnTo>
                <a:lnTo>
                  <a:pt x="549" y="705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3" name="Freeform 155"/>
          <p:cNvSpPr>
            <a:spLocks/>
          </p:cNvSpPr>
          <p:nvPr/>
        </p:nvSpPr>
        <p:spPr bwMode="auto">
          <a:xfrm>
            <a:off x="6899276" y="1460501"/>
            <a:ext cx="409575" cy="398463"/>
          </a:xfrm>
          <a:custGeom>
            <a:avLst/>
            <a:gdLst>
              <a:gd name="T0" fmla="*/ 131517254 w 750"/>
              <a:gd name="T1" fmla="*/ 0 h 597"/>
              <a:gd name="T2" fmla="*/ 119588250 w 750"/>
              <a:gd name="T3" fmla="*/ 16928335 h 597"/>
              <a:gd name="T4" fmla="*/ 127342321 w 750"/>
              <a:gd name="T5" fmla="*/ 83749968 h 597"/>
              <a:gd name="T6" fmla="*/ 74258142 w 750"/>
              <a:gd name="T7" fmla="*/ 83749968 h 597"/>
              <a:gd name="T8" fmla="*/ 61434609 w 750"/>
              <a:gd name="T9" fmla="*/ 97560030 h 597"/>
              <a:gd name="T10" fmla="*/ 48908717 w 750"/>
              <a:gd name="T11" fmla="*/ 107805931 h 597"/>
              <a:gd name="T12" fmla="*/ 35488852 w 750"/>
              <a:gd name="T13" fmla="*/ 109142150 h 597"/>
              <a:gd name="T14" fmla="*/ 21173937 w 750"/>
              <a:gd name="T15" fmla="*/ 101569354 h 597"/>
              <a:gd name="T16" fmla="*/ 0 w 750"/>
              <a:gd name="T17" fmla="*/ 141216740 h 597"/>
              <a:gd name="T18" fmla="*/ 46523353 w 750"/>
              <a:gd name="T19" fmla="*/ 265951000 h 597"/>
              <a:gd name="T20" fmla="*/ 74258142 w 750"/>
              <a:gd name="T21" fmla="*/ 239221953 h 597"/>
              <a:gd name="T22" fmla="*/ 150305307 w 750"/>
              <a:gd name="T23" fmla="*/ 188437631 h 597"/>
              <a:gd name="T24" fmla="*/ 148218113 w 750"/>
              <a:gd name="T25" fmla="*/ 141216740 h 597"/>
              <a:gd name="T26" fmla="*/ 211739898 w 750"/>
              <a:gd name="T27" fmla="*/ 129634620 h 597"/>
              <a:gd name="T28" fmla="*/ 220388481 w 750"/>
              <a:gd name="T29" fmla="*/ 113151473 h 597"/>
              <a:gd name="T30" fmla="*/ 223668903 w 750"/>
              <a:gd name="T31" fmla="*/ 83749968 h 597"/>
              <a:gd name="T32" fmla="*/ 198021325 w 750"/>
              <a:gd name="T33" fmla="*/ 51675378 h 597"/>
              <a:gd name="T34" fmla="*/ 161637970 w 750"/>
              <a:gd name="T35" fmla="*/ 13364195 h 597"/>
              <a:gd name="T36" fmla="*/ 131517254 w 750"/>
              <a:gd name="T37" fmla="*/ 0 h 59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50"/>
              <a:gd name="T58" fmla="*/ 0 h 597"/>
              <a:gd name="T59" fmla="*/ 750 w 750"/>
              <a:gd name="T60" fmla="*/ 597 h 59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50" h="597">
                <a:moveTo>
                  <a:pt x="441" y="0"/>
                </a:moveTo>
                <a:lnTo>
                  <a:pt x="401" y="38"/>
                </a:lnTo>
                <a:lnTo>
                  <a:pt x="427" y="188"/>
                </a:lnTo>
                <a:lnTo>
                  <a:pt x="249" y="188"/>
                </a:lnTo>
                <a:lnTo>
                  <a:pt x="206" y="219"/>
                </a:lnTo>
                <a:lnTo>
                  <a:pt x="164" y="242"/>
                </a:lnTo>
                <a:lnTo>
                  <a:pt x="119" y="245"/>
                </a:lnTo>
                <a:lnTo>
                  <a:pt x="71" y="228"/>
                </a:lnTo>
                <a:lnTo>
                  <a:pt x="0" y="317"/>
                </a:lnTo>
                <a:lnTo>
                  <a:pt x="156" y="597"/>
                </a:lnTo>
                <a:lnTo>
                  <a:pt x="249" y="537"/>
                </a:lnTo>
                <a:lnTo>
                  <a:pt x="504" y="423"/>
                </a:lnTo>
                <a:lnTo>
                  <a:pt x="497" y="317"/>
                </a:lnTo>
                <a:lnTo>
                  <a:pt x="710" y="291"/>
                </a:lnTo>
                <a:lnTo>
                  <a:pt x="739" y="254"/>
                </a:lnTo>
                <a:lnTo>
                  <a:pt x="750" y="188"/>
                </a:lnTo>
                <a:lnTo>
                  <a:pt x="664" y="116"/>
                </a:lnTo>
                <a:lnTo>
                  <a:pt x="542" y="30"/>
                </a:lnTo>
                <a:lnTo>
                  <a:pt x="441" y="0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4" name="Freeform 156"/>
          <p:cNvSpPr>
            <a:spLocks/>
          </p:cNvSpPr>
          <p:nvPr/>
        </p:nvSpPr>
        <p:spPr bwMode="auto">
          <a:xfrm>
            <a:off x="6562725" y="1673225"/>
            <a:ext cx="420688" cy="376238"/>
          </a:xfrm>
          <a:custGeom>
            <a:avLst/>
            <a:gdLst>
              <a:gd name="T0" fmla="*/ 183454443 w 769"/>
              <a:gd name="T1" fmla="*/ 0 h 565"/>
              <a:gd name="T2" fmla="*/ 156819266 w 769"/>
              <a:gd name="T3" fmla="*/ 18624111 h 565"/>
              <a:gd name="T4" fmla="*/ 137964866 w 769"/>
              <a:gd name="T5" fmla="*/ 51881554 h 565"/>
              <a:gd name="T6" fmla="*/ 97862207 w 769"/>
              <a:gd name="T7" fmla="*/ 85138981 h 565"/>
              <a:gd name="T8" fmla="*/ 56861808 w 769"/>
              <a:gd name="T9" fmla="*/ 88686958 h 565"/>
              <a:gd name="T10" fmla="*/ 40401917 w 769"/>
              <a:gd name="T11" fmla="*/ 23945385 h 565"/>
              <a:gd name="T12" fmla="*/ 0 w 769"/>
              <a:gd name="T13" fmla="*/ 35474910 h 565"/>
              <a:gd name="T14" fmla="*/ 74818469 w 769"/>
              <a:gd name="T15" fmla="*/ 250539856 h 565"/>
              <a:gd name="T16" fmla="*/ 156819266 w 769"/>
              <a:gd name="T17" fmla="*/ 226150987 h 565"/>
              <a:gd name="T18" fmla="*/ 170884683 w 769"/>
              <a:gd name="T19" fmla="*/ 194224044 h 565"/>
              <a:gd name="T20" fmla="*/ 213681058 w 769"/>
              <a:gd name="T21" fmla="*/ 171608445 h 565"/>
              <a:gd name="T22" fmla="*/ 230140949 w 769"/>
              <a:gd name="T23" fmla="*/ 124161192 h 565"/>
              <a:gd name="T24" fmla="*/ 183454443 w 769"/>
              <a:gd name="T25" fmla="*/ 0 h 56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69"/>
              <a:gd name="T40" fmla="*/ 0 h 565"/>
              <a:gd name="T41" fmla="*/ 769 w 769"/>
              <a:gd name="T42" fmla="*/ 565 h 56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69" h="565">
                <a:moveTo>
                  <a:pt x="613" y="0"/>
                </a:moveTo>
                <a:lnTo>
                  <a:pt x="524" y="42"/>
                </a:lnTo>
                <a:lnTo>
                  <a:pt x="461" y="117"/>
                </a:lnTo>
                <a:lnTo>
                  <a:pt x="327" y="192"/>
                </a:lnTo>
                <a:lnTo>
                  <a:pt x="190" y="200"/>
                </a:lnTo>
                <a:lnTo>
                  <a:pt x="135" y="54"/>
                </a:lnTo>
                <a:lnTo>
                  <a:pt x="0" y="80"/>
                </a:lnTo>
                <a:lnTo>
                  <a:pt x="250" y="565"/>
                </a:lnTo>
                <a:lnTo>
                  <a:pt x="524" y="510"/>
                </a:lnTo>
                <a:lnTo>
                  <a:pt x="571" y="438"/>
                </a:lnTo>
                <a:lnTo>
                  <a:pt x="714" y="387"/>
                </a:lnTo>
                <a:lnTo>
                  <a:pt x="769" y="280"/>
                </a:lnTo>
                <a:lnTo>
                  <a:pt x="613" y="0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5" name="Freeform 157"/>
          <p:cNvSpPr>
            <a:spLocks/>
          </p:cNvSpPr>
          <p:nvPr/>
        </p:nvSpPr>
        <p:spPr bwMode="auto">
          <a:xfrm>
            <a:off x="6421438" y="1725613"/>
            <a:ext cx="277812" cy="481012"/>
          </a:xfrm>
          <a:custGeom>
            <a:avLst/>
            <a:gdLst>
              <a:gd name="T0" fmla="*/ 152830739 w 505"/>
              <a:gd name="T1" fmla="*/ 214673072 h 723"/>
              <a:gd name="T2" fmla="*/ 77171788 w 505"/>
              <a:gd name="T3" fmla="*/ 0 h 723"/>
              <a:gd name="T4" fmla="*/ 6355569 w 505"/>
              <a:gd name="T5" fmla="*/ 11508363 h 723"/>
              <a:gd name="T6" fmla="*/ 0 w 505"/>
              <a:gd name="T7" fmla="*/ 61967385 h 723"/>
              <a:gd name="T8" fmla="*/ 22697519 w 505"/>
              <a:gd name="T9" fmla="*/ 252738206 h 723"/>
              <a:gd name="T10" fmla="*/ 17855335 w 505"/>
              <a:gd name="T11" fmla="*/ 275754922 h 723"/>
              <a:gd name="T12" fmla="*/ 78685176 w 505"/>
              <a:gd name="T13" fmla="*/ 307624118 h 723"/>
              <a:gd name="T14" fmla="*/ 121356538 w 505"/>
              <a:gd name="T15" fmla="*/ 320017325 h 723"/>
              <a:gd name="T16" fmla="*/ 137699032 w 505"/>
              <a:gd name="T17" fmla="*/ 252738206 h 723"/>
              <a:gd name="T18" fmla="*/ 152830739 w 505"/>
              <a:gd name="T19" fmla="*/ 214673072 h 72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05"/>
              <a:gd name="T31" fmla="*/ 0 h 723"/>
              <a:gd name="T32" fmla="*/ 505 w 505"/>
              <a:gd name="T33" fmla="*/ 723 h 72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05" h="723">
                <a:moveTo>
                  <a:pt x="505" y="485"/>
                </a:moveTo>
                <a:lnTo>
                  <a:pt x="255" y="0"/>
                </a:lnTo>
                <a:lnTo>
                  <a:pt x="21" y="26"/>
                </a:lnTo>
                <a:lnTo>
                  <a:pt x="0" y="140"/>
                </a:lnTo>
                <a:lnTo>
                  <a:pt x="75" y="571"/>
                </a:lnTo>
                <a:lnTo>
                  <a:pt x="59" y="623"/>
                </a:lnTo>
                <a:lnTo>
                  <a:pt x="260" y="695"/>
                </a:lnTo>
                <a:lnTo>
                  <a:pt x="401" y="723"/>
                </a:lnTo>
                <a:lnTo>
                  <a:pt x="455" y="571"/>
                </a:lnTo>
                <a:lnTo>
                  <a:pt x="505" y="485"/>
                </a:lnTo>
                <a:close/>
              </a:path>
            </a:pathLst>
          </a:custGeom>
          <a:gradFill rotWithShape="0">
            <a:gsLst>
              <a:gs pos="0">
                <a:srgbClr val="0000CC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6" name="Freeform 158"/>
          <p:cNvSpPr>
            <a:spLocks/>
          </p:cNvSpPr>
          <p:nvPr/>
        </p:nvSpPr>
        <p:spPr bwMode="auto">
          <a:xfrm>
            <a:off x="6229351" y="2138363"/>
            <a:ext cx="392113" cy="463550"/>
          </a:xfrm>
          <a:custGeom>
            <a:avLst/>
            <a:gdLst>
              <a:gd name="T0" fmla="*/ 185225694 w 711"/>
              <a:gd name="T1" fmla="*/ 32401540 h 691"/>
              <a:gd name="T2" fmla="*/ 124091899 w 711"/>
              <a:gd name="T3" fmla="*/ 0 h 691"/>
              <a:gd name="T4" fmla="*/ 88202818 w 711"/>
              <a:gd name="T5" fmla="*/ 73354267 h 691"/>
              <a:gd name="T6" fmla="*/ 15815775 w 711"/>
              <a:gd name="T7" fmla="*/ 110705940 h 691"/>
              <a:gd name="T8" fmla="*/ 6082991 w 711"/>
              <a:gd name="T9" fmla="*/ 139057614 h 691"/>
              <a:gd name="T10" fmla="*/ 2128771 w 711"/>
              <a:gd name="T11" fmla="*/ 167859421 h 691"/>
              <a:gd name="T12" fmla="*/ 0 w 711"/>
              <a:gd name="T13" fmla="*/ 209261641 h 691"/>
              <a:gd name="T14" fmla="*/ 82728128 w 711"/>
              <a:gd name="T15" fmla="*/ 292966264 h 691"/>
              <a:gd name="T16" fmla="*/ 108276129 w 711"/>
              <a:gd name="T17" fmla="*/ 310967561 h 691"/>
              <a:gd name="T18" fmla="*/ 118313336 w 711"/>
              <a:gd name="T19" fmla="*/ 292966264 h 691"/>
              <a:gd name="T20" fmla="*/ 152377555 w 711"/>
              <a:gd name="T21" fmla="*/ 298367190 h 691"/>
              <a:gd name="T22" fmla="*/ 187354464 w 711"/>
              <a:gd name="T23" fmla="*/ 287566009 h 691"/>
              <a:gd name="T24" fmla="*/ 198912142 w 711"/>
              <a:gd name="T25" fmla="*/ 260564734 h 691"/>
              <a:gd name="T26" fmla="*/ 216248384 w 711"/>
              <a:gd name="T27" fmla="*/ 231762927 h 691"/>
              <a:gd name="T28" fmla="*/ 209557096 w 711"/>
              <a:gd name="T29" fmla="*/ 201161258 h 691"/>
              <a:gd name="T30" fmla="*/ 187354464 w 711"/>
              <a:gd name="T31" fmla="*/ 162459166 h 691"/>
              <a:gd name="T32" fmla="*/ 185225694 w 711"/>
              <a:gd name="T33" fmla="*/ 119706588 h 691"/>
              <a:gd name="T34" fmla="*/ 176709509 w 711"/>
              <a:gd name="T35" fmla="*/ 103055690 h 691"/>
              <a:gd name="T36" fmla="*/ 171234820 w 711"/>
              <a:gd name="T37" fmla="*/ 87305037 h 691"/>
              <a:gd name="T38" fmla="*/ 185225694 w 711"/>
              <a:gd name="T39" fmla="*/ 32401540 h 69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11"/>
              <a:gd name="T61" fmla="*/ 0 h 691"/>
              <a:gd name="T62" fmla="*/ 711 w 711"/>
              <a:gd name="T63" fmla="*/ 691 h 69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11" h="691">
                <a:moveTo>
                  <a:pt x="609" y="72"/>
                </a:moveTo>
                <a:lnTo>
                  <a:pt x="408" y="0"/>
                </a:lnTo>
                <a:lnTo>
                  <a:pt x="290" y="163"/>
                </a:lnTo>
                <a:lnTo>
                  <a:pt x="52" y="246"/>
                </a:lnTo>
                <a:lnTo>
                  <a:pt x="20" y="309"/>
                </a:lnTo>
                <a:lnTo>
                  <a:pt x="7" y="373"/>
                </a:lnTo>
                <a:lnTo>
                  <a:pt x="0" y="465"/>
                </a:lnTo>
                <a:lnTo>
                  <a:pt x="272" y="651"/>
                </a:lnTo>
                <a:lnTo>
                  <a:pt x="356" y="691"/>
                </a:lnTo>
                <a:lnTo>
                  <a:pt x="389" y="651"/>
                </a:lnTo>
                <a:lnTo>
                  <a:pt x="501" y="663"/>
                </a:lnTo>
                <a:lnTo>
                  <a:pt x="616" y="639"/>
                </a:lnTo>
                <a:lnTo>
                  <a:pt x="654" y="579"/>
                </a:lnTo>
                <a:lnTo>
                  <a:pt x="711" y="515"/>
                </a:lnTo>
                <a:lnTo>
                  <a:pt x="689" y="447"/>
                </a:lnTo>
                <a:lnTo>
                  <a:pt x="616" y="361"/>
                </a:lnTo>
                <a:lnTo>
                  <a:pt x="609" y="266"/>
                </a:lnTo>
                <a:lnTo>
                  <a:pt x="581" y="229"/>
                </a:lnTo>
                <a:lnTo>
                  <a:pt x="563" y="194"/>
                </a:lnTo>
                <a:lnTo>
                  <a:pt x="609" y="72"/>
                </a:lnTo>
                <a:close/>
              </a:path>
            </a:pathLst>
          </a:custGeom>
          <a:gradFill rotWithShape="0">
            <a:gsLst>
              <a:gs pos="0">
                <a:srgbClr val="0000CC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7" name="Freeform 159"/>
          <p:cNvSpPr>
            <a:spLocks/>
          </p:cNvSpPr>
          <p:nvPr/>
        </p:nvSpPr>
        <p:spPr bwMode="auto">
          <a:xfrm>
            <a:off x="6538913" y="2011364"/>
            <a:ext cx="520700" cy="471487"/>
          </a:xfrm>
          <a:custGeom>
            <a:avLst/>
            <a:gdLst>
              <a:gd name="T0" fmla="*/ 286000512 w 948"/>
              <a:gd name="T1" fmla="*/ 298904758 h 708"/>
              <a:gd name="T2" fmla="*/ 283587057 w 948"/>
              <a:gd name="T3" fmla="*/ 203556534 h 708"/>
              <a:gd name="T4" fmla="*/ 239842226 w 948"/>
              <a:gd name="T5" fmla="*/ 203556534 h 708"/>
              <a:gd name="T6" fmla="*/ 215707129 w 948"/>
              <a:gd name="T7" fmla="*/ 98008703 h 708"/>
              <a:gd name="T8" fmla="*/ 186141483 w 948"/>
              <a:gd name="T9" fmla="*/ 82930427 h 708"/>
              <a:gd name="T10" fmla="*/ 188253393 w 948"/>
              <a:gd name="T11" fmla="*/ 24391463 h 708"/>
              <a:gd name="T12" fmla="*/ 165023478 w 948"/>
              <a:gd name="T13" fmla="*/ 16408813 h 708"/>
              <a:gd name="T14" fmla="*/ 170454026 w 948"/>
              <a:gd name="T15" fmla="*/ 0 h 708"/>
              <a:gd name="T16" fmla="*/ 87791240 w 948"/>
              <a:gd name="T17" fmla="*/ 24391463 h 708"/>
              <a:gd name="T18" fmla="*/ 72706873 w 948"/>
              <a:gd name="T19" fmla="*/ 62530630 h 708"/>
              <a:gd name="T20" fmla="*/ 56415760 w 948"/>
              <a:gd name="T21" fmla="*/ 129939283 h 708"/>
              <a:gd name="T22" fmla="*/ 13877644 w 948"/>
              <a:gd name="T23" fmla="*/ 117522131 h 708"/>
              <a:gd name="T24" fmla="*/ 0 w 948"/>
              <a:gd name="T25" fmla="*/ 171626578 h 708"/>
              <a:gd name="T26" fmla="*/ 5430550 w 948"/>
              <a:gd name="T27" fmla="*/ 187148392 h 708"/>
              <a:gd name="T28" fmla="*/ 13877644 w 948"/>
              <a:gd name="T29" fmla="*/ 203556534 h 708"/>
              <a:gd name="T30" fmla="*/ 15989555 w 948"/>
              <a:gd name="T31" fmla="*/ 245687346 h 708"/>
              <a:gd name="T32" fmla="*/ 38012755 w 948"/>
              <a:gd name="T33" fmla="*/ 283826502 h 708"/>
              <a:gd name="T34" fmla="*/ 44650031 w 948"/>
              <a:gd name="T35" fmla="*/ 313983013 h 708"/>
              <a:gd name="T36" fmla="*/ 212086946 w 948"/>
              <a:gd name="T37" fmla="*/ 313983013 h 708"/>
              <a:gd name="T38" fmla="*/ 246781046 w 948"/>
              <a:gd name="T39" fmla="*/ 296243654 h 708"/>
              <a:gd name="T40" fmla="*/ 286000512 w 948"/>
              <a:gd name="T41" fmla="*/ 298904758 h 70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948"/>
              <a:gd name="T64" fmla="*/ 0 h 708"/>
              <a:gd name="T65" fmla="*/ 948 w 948"/>
              <a:gd name="T66" fmla="*/ 708 h 708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948" h="708">
                <a:moveTo>
                  <a:pt x="948" y="674"/>
                </a:moveTo>
                <a:lnTo>
                  <a:pt x="940" y="459"/>
                </a:lnTo>
                <a:lnTo>
                  <a:pt x="795" y="459"/>
                </a:lnTo>
                <a:lnTo>
                  <a:pt x="715" y="221"/>
                </a:lnTo>
                <a:lnTo>
                  <a:pt x="617" y="187"/>
                </a:lnTo>
                <a:lnTo>
                  <a:pt x="624" y="55"/>
                </a:lnTo>
                <a:lnTo>
                  <a:pt x="547" y="37"/>
                </a:lnTo>
                <a:lnTo>
                  <a:pt x="565" y="0"/>
                </a:lnTo>
                <a:lnTo>
                  <a:pt x="291" y="55"/>
                </a:lnTo>
                <a:lnTo>
                  <a:pt x="241" y="141"/>
                </a:lnTo>
                <a:lnTo>
                  <a:pt x="187" y="293"/>
                </a:lnTo>
                <a:lnTo>
                  <a:pt x="46" y="265"/>
                </a:lnTo>
                <a:lnTo>
                  <a:pt x="0" y="387"/>
                </a:lnTo>
                <a:lnTo>
                  <a:pt x="18" y="422"/>
                </a:lnTo>
                <a:lnTo>
                  <a:pt x="46" y="459"/>
                </a:lnTo>
                <a:lnTo>
                  <a:pt x="53" y="554"/>
                </a:lnTo>
                <a:lnTo>
                  <a:pt x="126" y="640"/>
                </a:lnTo>
                <a:lnTo>
                  <a:pt x="148" y="708"/>
                </a:lnTo>
                <a:lnTo>
                  <a:pt x="703" y="708"/>
                </a:lnTo>
                <a:lnTo>
                  <a:pt x="818" y="668"/>
                </a:lnTo>
                <a:lnTo>
                  <a:pt x="948" y="674"/>
                </a:lnTo>
                <a:close/>
              </a:path>
            </a:pathLst>
          </a:custGeom>
          <a:gradFill rotWithShape="0">
            <a:gsLst>
              <a:gs pos="0">
                <a:srgbClr val="0000CC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8" name="Freeform 160"/>
          <p:cNvSpPr>
            <a:spLocks/>
          </p:cNvSpPr>
          <p:nvPr/>
        </p:nvSpPr>
        <p:spPr bwMode="auto">
          <a:xfrm>
            <a:off x="6840539" y="1743076"/>
            <a:ext cx="566737" cy="754063"/>
          </a:xfrm>
          <a:custGeom>
            <a:avLst/>
            <a:gdLst>
              <a:gd name="T0" fmla="*/ 310329292 w 1035"/>
              <a:gd name="T1" fmla="*/ 324994447 h 1134"/>
              <a:gd name="T2" fmla="*/ 293838075 w 1035"/>
              <a:gd name="T3" fmla="*/ 309076676 h 1134"/>
              <a:gd name="T4" fmla="*/ 273449721 w 1035"/>
              <a:gd name="T5" fmla="*/ 295811423 h 1134"/>
              <a:gd name="T6" fmla="*/ 265953464 w 1035"/>
              <a:gd name="T7" fmla="*/ 261322033 h 1134"/>
              <a:gd name="T8" fmla="*/ 262955509 w 1035"/>
              <a:gd name="T9" fmla="*/ 225948913 h 1134"/>
              <a:gd name="T10" fmla="*/ 248563133 w 1035"/>
              <a:gd name="T11" fmla="*/ 201629394 h 1134"/>
              <a:gd name="T12" fmla="*/ 229673552 w 1035"/>
              <a:gd name="T13" fmla="*/ 176425481 h 1134"/>
              <a:gd name="T14" fmla="*/ 214081994 w 1035"/>
              <a:gd name="T15" fmla="*/ 163603049 h 1134"/>
              <a:gd name="T16" fmla="*/ 196691664 w 1035"/>
              <a:gd name="T17" fmla="*/ 156085696 h 1134"/>
              <a:gd name="T18" fmla="*/ 183198949 w 1035"/>
              <a:gd name="T19" fmla="*/ 0 h 1134"/>
              <a:gd name="T20" fmla="*/ 106741475 w 1035"/>
              <a:gd name="T21" fmla="*/ 50407182 h 1134"/>
              <a:gd name="T22" fmla="*/ 78856386 w 1035"/>
              <a:gd name="T23" fmla="*/ 76937687 h 1134"/>
              <a:gd name="T24" fmla="*/ 62365698 w 1035"/>
              <a:gd name="T25" fmla="*/ 124249489 h 1134"/>
              <a:gd name="T26" fmla="*/ 19489181 w 1035"/>
              <a:gd name="T27" fmla="*/ 146800218 h 1134"/>
              <a:gd name="T28" fmla="*/ 5396869 w 1035"/>
              <a:gd name="T29" fmla="*/ 178636467 h 1134"/>
              <a:gd name="T30" fmla="*/ 0 w 1035"/>
              <a:gd name="T31" fmla="*/ 194997100 h 1134"/>
              <a:gd name="T32" fmla="*/ 23087275 w 1035"/>
              <a:gd name="T33" fmla="*/ 202955986 h 1134"/>
              <a:gd name="T34" fmla="*/ 20988433 w 1035"/>
              <a:gd name="T35" fmla="*/ 261322033 h 1134"/>
              <a:gd name="T36" fmla="*/ 50372235 w 1035"/>
              <a:gd name="T37" fmla="*/ 276356074 h 1134"/>
              <a:gd name="T38" fmla="*/ 74359179 w 1035"/>
              <a:gd name="T39" fmla="*/ 381592453 h 1134"/>
              <a:gd name="T40" fmla="*/ 117835279 w 1035"/>
              <a:gd name="T41" fmla="*/ 381592453 h 1134"/>
              <a:gd name="T42" fmla="*/ 120233643 w 1035"/>
              <a:gd name="T43" fmla="*/ 476658876 h 1134"/>
              <a:gd name="T44" fmla="*/ 207185876 w 1035"/>
              <a:gd name="T45" fmla="*/ 501420592 h 1134"/>
              <a:gd name="T46" fmla="*/ 310329292 w 1035"/>
              <a:gd name="T47" fmla="*/ 324994447 h 113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035"/>
              <a:gd name="T73" fmla="*/ 0 h 1134"/>
              <a:gd name="T74" fmla="*/ 1035 w 1035"/>
              <a:gd name="T75" fmla="*/ 1134 h 113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035" h="1134">
                <a:moveTo>
                  <a:pt x="1035" y="735"/>
                </a:moveTo>
                <a:lnTo>
                  <a:pt x="980" y="699"/>
                </a:lnTo>
                <a:lnTo>
                  <a:pt x="912" y="669"/>
                </a:lnTo>
                <a:lnTo>
                  <a:pt x="887" y="591"/>
                </a:lnTo>
                <a:lnTo>
                  <a:pt x="877" y="511"/>
                </a:lnTo>
                <a:lnTo>
                  <a:pt x="829" y="456"/>
                </a:lnTo>
                <a:lnTo>
                  <a:pt x="766" y="399"/>
                </a:lnTo>
                <a:lnTo>
                  <a:pt x="714" y="370"/>
                </a:lnTo>
                <a:lnTo>
                  <a:pt x="656" y="353"/>
                </a:lnTo>
                <a:lnTo>
                  <a:pt x="611" y="0"/>
                </a:lnTo>
                <a:lnTo>
                  <a:pt x="356" y="114"/>
                </a:lnTo>
                <a:lnTo>
                  <a:pt x="263" y="174"/>
                </a:lnTo>
                <a:lnTo>
                  <a:pt x="208" y="281"/>
                </a:lnTo>
                <a:lnTo>
                  <a:pt x="65" y="332"/>
                </a:lnTo>
                <a:lnTo>
                  <a:pt x="18" y="404"/>
                </a:lnTo>
                <a:lnTo>
                  <a:pt x="0" y="441"/>
                </a:lnTo>
                <a:lnTo>
                  <a:pt x="77" y="459"/>
                </a:lnTo>
                <a:lnTo>
                  <a:pt x="70" y="591"/>
                </a:lnTo>
                <a:lnTo>
                  <a:pt x="168" y="625"/>
                </a:lnTo>
                <a:lnTo>
                  <a:pt x="248" y="863"/>
                </a:lnTo>
                <a:lnTo>
                  <a:pt x="393" y="863"/>
                </a:lnTo>
                <a:lnTo>
                  <a:pt x="401" y="1078"/>
                </a:lnTo>
                <a:lnTo>
                  <a:pt x="691" y="1134"/>
                </a:lnTo>
                <a:lnTo>
                  <a:pt x="1035" y="735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9" name="Freeform 161"/>
          <p:cNvSpPr>
            <a:spLocks/>
          </p:cNvSpPr>
          <p:nvPr/>
        </p:nvSpPr>
        <p:spPr bwMode="auto">
          <a:xfrm>
            <a:off x="7170739" y="1554163"/>
            <a:ext cx="346075" cy="677862"/>
          </a:xfrm>
          <a:custGeom>
            <a:avLst/>
            <a:gdLst>
              <a:gd name="T0" fmla="*/ 185869231 w 629"/>
              <a:gd name="T1" fmla="*/ 363922921 h 1020"/>
              <a:gd name="T2" fmla="*/ 178906469 w 629"/>
              <a:gd name="T3" fmla="*/ 268967685 h 1020"/>
              <a:gd name="T4" fmla="*/ 160743866 w 629"/>
              <a:gd name="T5" fmla="*/ 35773837 h 1020"/>
              <a:gd name="T6" fmla="*/ 147121501 w 629"/>
              <a:gd name="T7" fmla="*/ 49465327 h 1020"/>
              <a:gd name="T8" fmla="*/ 130471909 w 629"/>
              <a:gd name="T9" fmla="*/ 51231755 h 1020"/>
              <a:gd name="T10" fmla="*/ 127141558 w 629"/>
              <a:gd name="T11" fmla="*/ 35773837 h 1020"/>
              <a:gd name="T12" fmla="*/ 117454763 w 629"/>
              <a:gd name="T13" fmla="*/ 16783067 h 1020"/>
              <a:gd name="T14" fmla="*/ 109886782 w 629"/>
              <a:gd name="T15" fmla="*/ 0 h 1020"/>
              <a:gd name="T16" fmla="*/ 85669244 w 629"/>
              <a:gd name="T17" fmla="*/ 5299950 h 1020"/>
              <a:gd name="T18" fmla="*/ 76587668 w 629"/>
              <a:gd name="T19" fmla="*/ 22083021 h 1020"/>
              <a:gd name="T20" fmla="*/ 73257866 w 629"/>
              <a:gd name="T21" fmla="*/ 51231755 h 1020"/>
              <a:gd name="T22" fmla="*/ 64478882 w 629"/>
              <a:gd name="T23" fmla="*/ 67572877 h 1020"/>
              <a:gd name="T24" fmla="*/ 0 w 629"/>
              <a:gd name="T25" fmla="*/ 79055990 h 1020"/>
              <a:gd name="T26" fmla="*/ 2118815 w 629"/>
              <a:gd name="T27" fmla="*/ 125871675 h 1020"/>
              <a:gd name="T28" fmla="*/ 15741184 w 629"/>
              <a:gd name="T29" fmla="*/ 281775287 h 1020"/>
              <a:gd name="T30" fmla="*/ 33299123 w 629"/>
              <a:gd name="T31" fmla="*/ 289283603 h 1020"/>
              <a:gd name="T32" fmla="*/ 49040311 w 629"/>
              <a:gd name="T33" fmla="*/ 302091205 h 1020"/>
              <a:gd name="T34" fmla="*/ 68111842 w 629"/>
              <a:gd name="T35" fmla="*/ 327265797 h 1020"/>
              <a:gd name="T36" fmla="*/ 82642052 w 629"/>
              <a:gd name="T37" fmla="*/ 351556594 h 1020"/>
              <a:gd name="T38" fmla="*/ 85669244 w 629"/>
              <a:gd name="T39" fmla="*/ 386889145 h 1020"/>
              <a:gd name="T40" fmla="*/ 93237225 w 629"/>
              <a:gd name="T41" fmla="*/ 421337818 h 1020"/>
              <a:gd name="T42" fmla="*/ 113822352 w 629"/>
              <a:gd name="T43" fmla="*/ 434587359 h 1020"/>
              <a:gd name="T44" fmla="*/ 130471909 w 629"/>
              <a:gd name="T45" fmla="*/ 450487206 h 1020"/>
              <a:gd name="T46" fmla="*/ 138645108 w 629"/>
              <a:gd name="T47" fmla="*/ 428404196 h 1020"/>
              <a:gd name="T48" fmla="*/ 157716674 w 629"/>
              <a:gd name="T49" fmla="*/ 405438635 h 1020"/>
              <a:gd name="T50" fmla="*/ 190410020 w 629"/>
              <a:gd name="T51" fmla="*/ 386889145 h 1020"/>
              <a:gd name="T52" fmla="*/ 185869231 w 629"/>
              <a:gd name="T53" fmla="*/ 363922921 h 102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629"/>
              <a:gd name="T82" fmla="*/ 0 h 1020"/>
              <a:gd name="T83" fmla="*/ 629 w 629"/>
              <a:gd name="T84" fmla="*/ 1020 h 1020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629" h="1020">
                <a:moveTo>
                  <a:pt x="614" y="824"/>
                </a:moveTo>
                <a:lnTo>
                  <a:pt x="591" y="609"/>
                </a:lnTo>
                <a:lnTo>
                  <a:pt x="531" y="81"/>
                </a:lnTo>
                <a:lnTo>
                  <a:pt x="486" y="112"/>
                </a:lnTo>
                <a:lnTo>
                  <a:pt x="431" y="116"/>
                </a:lnTo>
                <a:lnTo>
                  <a:pt x="420" y="81"/>
                </a:lnTo>
                <a:lnTo>
                  <a:pt x="388" y="38"/>
                </a:lnTo>
                <a:lnTo>
                  <a:pt x="363" y="0"/>
                </a:lnTo>
                <a:lnTo>
                  <a:pt x="283" y="12"/>
                </a:lnTo>
                <a:lnTo>
                  <a:pt x="253" y="50"/>
                </a:lnTo>
                <a:lnTo>
                  <a:pt x="242" y="116"/>
                </a:lnTo>
                <a:lnTo>
                  <a:pt x="213" y="153"/>
                </a:lnTo>
                <a:lnTo>
                  <a:pt x="0" y="179"/>
                </a:lnTo>
                <a:lnTo>
                  <a:pt x="7" y="285"/>
                </a:lnTo>
                <a:lnTo>
                  <a:pt x="52" y="638"/>
                </a:lnTo>
                <a:lnTo>
                  <a:pt x="110" y="655"/>
                </a:lnTo>
                <a:lnTo>
                  <a:pt x="162" y="684"/>
                </a:lnTo>
                <a:lnTo>
                  <a:pt x="225" y="741"/>
                </a:lnTo>
                <a:lnTo>
                  <a:pt x="273" y="796"/>
                </a:lnTo>
                <a:lnTo>
                  <a:pt x="283" y="876"/>
                </a:lnTo>
                <a:lnTo>
                  <a:pt x="308" y="954"/>
                </a:lnTo>
                <a:lnTo>
                  <a:pt x="376" y="984"/>
                </a:lnTo>
                <a:lnTo>
                  <a:pt x="431" y="1020"/>
                </a:lnTo>
                <a:lnTo>
                  <a:pt x="458" y="970"/>
                </a:lnTo>
                <a:lnTo>
                  <a:pt x="521" y="918"/>
                </a:lnTo>
                <a:lnTo>
                  <a:pt x="629" y="876"/>
                </a:lnTo>
                <a:lnTo>
                  <a:pt x="614" y="824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60" name="Freeform 162"/>
          <p:cNvSpPr>
            <a:spLocks/>
          </p:cNvSpPr>
          <p:nvPr/>
        </p:nvSpPr>
        <p:spPr bwMode="auto">
          <a:xfrm>
            <a:off x="7462839" y="1422400"/>
            <a:ext cx="352425" cy="679450"/>
          </a:xfrm>
          <a:custGeom>
            <a:avLst/>
            <a:gdLst>
              <a:gd name="T0" fmla="*/ 177289477 w 644"/>
              <a:gd name="T1" fmla="*/ 92818075 h 1022"/>
              <a:gd name="T2" fmla="*/ 161417224 w 644"/>
              <a:gd name="T3" fmla="*/ 0 h 1022"/>
              <a:gd name="T4" fmla="*/ 135063581 w 644"/>
              <a:gd name="T5" fmla="*/ 26519164 h 1022"/>
              <a:gd name="T6" fmla="*/ 108110740 w 644"/>
              <a:gd name="T7" fmla="*/ 49502795 h 1022"/>
              <a:gd name="T8" fmla="*/ 86848138 w 644"/>
              <a:gd name="T9" fmla="*/ 77790379 h 1022"/>
              <a:gd name="T10" fmla="*/ 71275210 w 644"/>
              <a:gd name="T11" fmla="*/ 91933859 h 1022"/>
              <a:gd name="T12" fmla="*/ 57200105 w 644"/>
              <a:gd name="T13" fmla="*/ 104309553 h 1022"/>
              <a:gd name="T14" fmla="*/ 40429278 w 644"/>
              <a:gd name="T15" fmla="*/ 115801696 h 1022"/>
              <a:gd name="T16" fmla="*/ 15872257 w 644"/>
              <a:gd name="T17" fmla="*/ 113149714 h 1022"/>
              <a:gd name="T18" fmla="*/ 0 w 644"/>
              <a:gd name="T19" fmla="*/ 123315533 h 1022"/>
              <a:gd name="T20" fmla="*/ 17968752 w 644"/>
              <a:gd name="T21" fmla="*/ 356686733 h 1022"/>
              <a:gd name="T22" fmla="*/ 24856359 w 644"/>
              <a:gd name="T23" fmla="*/ 451714640 h 1022"/>
              <a:gd name="T24" fmla="*/ 188669954 w 644"/>
              <a:gd name="T25" fmla="*/ 383205886 h 1022"/>
              <a:gd name="T26" fmla="*/ 192862388 w 644"/>
              <a:gd name="T27" fmla="*/ 346520830 h 1022"/>
              <a:gd name="T28" fmla="*/ 188669954 w 644"/>
              <a:gd name="T29" fmla="*/ 324863533 h 1022"/>
              <a:gd name="T30" fmla="*/ 177289477 w 644"/>
              <a:gd name="T31" fmla="*/ 92818075 h 102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44"/>
              <a:gd name="T49" fmla="*/ 0 h 1022"/>
              <a:gd name="T50" fmla="*/ 644 w 644"/>
              <a:gd name="T51" fmla="*/ 1022 h 102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44" h="1022">
                <a:moveTo>
                  <a:pt x="592" y="210"/>
                </a:moveTo>
                <a:lnTo>
                  <a:pt x="539" y="0"/>
                </a:lnTo>
                <a:lnTo>
                  <a:pt x="451" y="60"/>
                </a:lnTo>
                <a:lnTo>
                  <a:pt x="361" y="112"/>
                </a:lnTo>
                <a:lnTo>
                  <a:pt x="290" y="176"/>
                </a:lnTo>
                <a:lnTo>
                  <a:pt x="238" y="208"/>
                </a:lnTo>
                <a:lnTo>
                  <a:pt x="191" y="236"/>
                </a:lnTo>
                <a:lnTo>
                  <a:pt x="135" y="262"/>
                </a:lnTo>
                <a:lnTo>
                  <a:pt x="53" y="256"/>
                </a:lnTo>
                <a:lnTo>
                  <a:pt x="0" y="279"/>
                </a:lnTo>
                <a:lnTo>
                  <a:pt x="60" y="807"/>
                </a:lnTo>
                <a:lnTo>
                  <a:pt x="83" y="1022"/>
                </a:lnTo>
                <a:lnTo>
                  <a:pt x="630" y="867"/>
                </a:lnTo>
                <a:lnTo>
                  <a:pt x="644" y="784"/>
                </a:lnTo>
                <a:lnTo>
                  <a:pt x="630" y="735"/>
                </a:lnTo>
                <a:lnTo>
                  <a:pt x="592" y="210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61" name="Freeform 163"/>
          <p:cNvSpPr>
            <a:spLocks/>
          </p:cNvSpPr>
          <p:nvPr/>
        </p:nvSpPr>
        <p:spPr bwMode="auto">
          <a:xfrm>
            <a:off x="7407275" y="1998663"/>
            <a:ext cx="515938" cy="601662"/>
          </a:xfrm>
          <a:custGeom>
            <a:avLst/>
            <a:gdLst>
              <a:gd name="T0" fmla="*/ 283484574 w 939"/>
              <a:gd name="T1" fmla="*/ 170341125 h 901"/>
              <a:gd name="T2" fmla="*/ 271408661 w 939"/>
              <a:gd name="T3" fmla="*/ 142247992 h 901"/>
              <a:gd name="T4" fmla="*/ 236690273 w 939"/>
              <a:gd name="T5" fmla="*/ 118168163 h 901"/>
              <a:gd name="T6" fmla="*/ 240312828 w 939"/>
              <a:gd name="T7" fmla="*/ 48605082 h 901"/>
              <a:gd name="T8" fmla="*/ 222500609 w 939"/>
              <a:gd name="T9" fmla="*/ 54848075 h 901"/>
              <a:gd name="T10" fmla="*/ 220387406 w 939"/>
              <a:gd name="T11" fmla="*/ 0 h 901"/>
              <a:gd name="T12" fmla="*/ 55247677 w 939"/>
              <a:gd name="T13" fmla="*/ 69117677 h 901"/>
              <a:gd name="T14" fmla="*/ 59776282 w 939"/>
              <a:gd name="T15" fmla="*/ 92305385 h 901"/>
              <a:gd name="T16" fmla="*/ 27171088 w 939"/>
              <a:gd name="T17" fmla="*/ 111033695 h 901"/>
              <a:gd name="T18" fmla="*/ 8151161 w 939"/>
              <a:gd name="T19" fmla="*/ 134221382 h 901"/>
              <a:gd name="T20" fmla="*/ 0 w 939"/>
              <a:gd name="T21" fmla="*/ 156517594 h 901"/>
              <a:gd name="T22" fmla="*/ 10566566 w 939"/>
              <a:gd name="T23" fmla="*/ 151166744 h 901"/>
              <a:gd name="T24" fmla="*/ 21133131 w 939"/>
              <a:gd name="T25" fmla="*/ 223851008 h 901"/>
              <a:gd name="T26" fmla="*/ 46191017 w 939"/>
              <a:gd name="T27" fmla="*/ 232769760 h 901"/>
              <a:gd name="T28" fmla="*/ 64002686 w 939"/>
              <a:gd name="T29" fmla="*/ 343357342 h 901"/>
              <a:gd name="T30" fmla="*/ 77286318 w 939"/>
              <a:gd name="T31" fmla="*/ 347816718 h 901"/>
              <a:gd name="T32" fmla="*/ 90872132 w 939"/>
              <a:gd name="T33" fmla="*/ 358518502 h 901"/>
              <a:gd name="T34" fmla="*/ 90872132 w 939"/>
              <a:gd name="T35" fmla="*/ 401772713 h 901"/>
              <a:gd name="T36" fmla="*/ 117741011 w 939"/>
              <a:gd name="T37" fmla="*/ 397759408 h 901"/>
              <a:gd name="T38" fmla="*/ 148233029 w 939"/>
              <a:gd name="T39" fmla="*/ 381260786 h 901"/>
              <a:gd name="T40" fmla="*/ 189895423 w 939"/>
              <a:gd name="T41" fmla="*/ 362085736 h 901"/>
              <a:gd name="T42" fmla="*/ 232463319 w 939"/>
              <a:gd name="T43" fmla="*/ 272902140 h 901"/>
              <a:gd name="T44" fmla="*/ 283484574 w 939"/>
              <a:gd name="T45" fmla="*/ 170341125 h 90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939"/>
              <a:gd name="T70" fmla="*/ 0 h 901"/>
              <a:gd name="T71" fmla="*/ 939 w 939"/>
              <a:gd name="T72" fmla="*/ 901 h 90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939" h="901">
                <a:moveTo>
                  <a:pt x="939" y="382"/>
                </a:moveTo>
                <a:lnTo>
                  <a:pt x="899" y="319"/>
                </a:lnTo>
                <a:lnTo>
                  <a:pt x="784" y="265"/>
                </a:lnTo>
                <a:lnTo>
                  <a:pt x="796" y="109"/>
                </a:lnTo>
                <a:lnTo>
                  <a:pt x="737" y="123"/>
                </a:lnTo>
                <a:lnTo>
                  <a:pt x="730" y="0"/>
                </a:lnTo>
                <a:lnTo>
                  <a:pt x="183" y="155"/>
                </a:lnTo>
                <a:lnTo>
                  <a:pt x="198" y="207"/>
                </a:lnTo>
                <a:lnTo>
                  <a:pt x="90" y="249"/>
                </a:lnTo>
                <a:lnTo>
                  <a:pt x="27" y="301"/>
                </a:lnTo>
                <a:lnTo>
                  <a:pt x="0" y="351"/>
                </a:lnTo>
                <a:lnTo>
                  <a:pt x="35" y="339"/>
                </a:lnTo>
                <a:lnTo>
                  <a:pt x="70" y="502"/>
                </a:lnTo>
                <a:lnTo>
                  <a:pt x="153" y="522"/>
                </a:lnTo>
                <a:lnTo>
                  <a:pt x="212" y="770"/>
                </a:lnTo>
                <a:lnTo>
                  <a:pt x="256" y="780"/>
                </a:lnTo>
                <a:lnTo>
                  <a:pt x="301" y="804"/>
                </a:lnTo>
                <a:lnTo>
                  <a:pt x="301" y="901"/>
                </a:lnTo>
                <a:lnTo>
                  <a:pt x="390" y="892"/>
                </a:lnTo>
                <a:lnTo>
                  <a:pt x="491" y="855"/>
                </a:lnTo>
                <a:lnTo>
                  <a:pt x="629" y="812"/>
                </a:lnTo>
                <a:lnTo>
                  <a:pt x="770" y="612"/>
                </a:lnTo>
                <a:lnTo>
                  <a:pt x="939" y="382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62" name="Freeform 164"/>
          <p:cNvSpPr>
            <a:spLocks/>
          </p:cNvSpPr>
          <p:nvPr/>
        </p:nvSpPr>
        <p:spPr bwMode="auto">
          <a:xfrm>
            <a:off x="7829550" y="2246314"/>
            <a:ext cx="425450" cy="485775"/>
          </a:xfrm>
          <a:custGeom>
            <a:avLst/>
            <a:gdLst>
              <a:gd name="T0" fmla="*/ 233257344 w 776"/>
              <a:gd name="T1" fmla="*/ 186695531 h 726"/>
              <a:gd name="T2" fmla="*/ 231754563 w 776"/>
              <a:gd name="T3" fmla="*/ 157146194 h 726"/>
              <a:gd name="T4" fmla="*/ 188168978 w 776"/>
              <a:gd name="T5" fmla="*/ 113270556 h 726"/>
              <a:gd name="T6" fmla="*/ 175243746 w 776"/>
              <a:gd name="T7" fmla="*/ 86408391 h 726"/>
              <a:gd name="T8" fmla="*/ 167127851 w 776"/>
              <a:gd name="T9" fmla="*/ 41189167 h 726"/>
              <a:gd name="T10" fmla="*/ 143681472 w 776"/>
              <a:gd name="T11" fmla="*/ 4029390 h 726"/>
              <a:gd name="T12" fmla="*/ 135265130 w 776"/>
              <a:gd name="T13" fmla="*/ 23281071 h 726"/>
              <a:gd name="T14" fmla="*/ 78153420 w 776"/>
              <a:gd name="T15" fmla="*/ 0 h 726"/>
              <a:gd name="T16" fmla="*/ 50799608 w 776"/>
              <a:gd name="T17" fmla="*/ 4029390 h 726"/>
              <a:gd name="T18" fmla="*/ 0 w 776"/>
              <a:gd name="T19" fmla="*/ 107002990 h 726"/>
              <a:gd name="T20" fmla="*/ 24648140 w 776"/>
              <a:gd name="T21" fmla="*/ 133865134 h 726"/>
              <a:gd name="T22" fmla="*/ 36672041 w 776"/>
              <a:gd name="T23" fmla="*/ 187590802 h 726"/>
              <a:gd name="T24" fmla="*/ 48695386 w 776"/>
              <a:gd name="T25" fmla="*/ 215796522 h 726"/>
              <a:gd name="T26" fmla="*/ 96789879 w 776"/>
              <a:gd name="T27" fmla="*/ 283848491 h 726"/>
              <a:gd name="T28" fmla="*/ 135265130 w 776"/>
              <a:gd name="T29" fmla="*/ 325037647 h 726"/>
              <a:gd name="T30" fmla="*/ 233257344 w 776"/>
              <a:gd name="T31" fmla="*/ 186695531 h 72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76"/>
              <a:gd name="T49" fmla="*/ 0 h 726"/>
              <a:gd name="T50" fmla="*/ 776 w 776"/>
              <a:gd name="T51" fmla="*/ 726 h 72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76" h="726">
                <a:moveTo>
                  <a:pt x="776" y="417"/>
                </a:moveTo>
                <a:lnTo>
                  <a:pt x="771" y="351"/>
                </a:lnTo>
                <a:lnTo>
                  <a:pt x="626" y="253"/>
                </a:lnTo>
                <a:lnTo>
                  <a:pt x="583" y="193"/>
                </a:lnTo>
                <a:lnTo>
                  <a:pt x="556" y="92"/>
                </a:lnTo>
                <a:lnTo>
                  <a:pt x="478" y="9"/>
                </a:lnTo>
                <a:lnTo>
                  <a:pt x="450" y="52"/>
                </a:lnTo>
                <a:lnTo>
                  <a:pt x="260" y="0"/>
                </a:lnTo>
                <a:lnTo>
                  <a:pt x="169" y="9"/>
                </a:lnTo>
                <a:lnTo>
                  <a:pt x="0" y="239"/>
                </a:lnTo>
                <a:lnTo>
                  <a:pt x="82" y="299"/>
                </a:lnTo>
                <a:lnTo>
                  <a:pt x="122" y="419"/>
                </a:lnTo>
                <a:lnTo>
                  <a:pt x="162" y="482"/>
                </a:lnTo>
                <a:lnTo>
                  <a:pt x="322" y="634"/>
                </a:lnTo>
                <a:lnTo>
                  <a:pt x="450" y="726"/>
                </a:lnTo>
                <a:lnTo>
                  <a:pt x="776" y="417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63" name="Freeform 165"/>
          <p:cNvSpPr>
            <a:spLocks/>
          </p:cNvSpPr>
          <p:nvPr/>
        </p:nvSpPr>
        <p:spPr bwMode="auto">
          <a:xfrm>
            <a:off x="7837489" y="1919288"/>
            <a:ext cx="269875" cy="360362"/>
          </a:xfrm>
          <a:custGeom>
            <a:avLst/>
            <a:gdLst>
              <a:gd name="T0" fmla="*/ 148335094 w 491"/>
              <a:gd name="T1" fmla="*/ 168324064 h 545"/>
              <a:gd name="T2" fmla="*/ 131719338 w 491"/>
              <a:gd name="T3" fmla="*/ 42408978 h 545"/>
              <a:gd name="T4" fmla="*/ 116009429 w 491"/>
              <a:gd name="T5" fmla="*/ 18799652 h 545"/>
              <a:gd name="T6" fmla="*/ 90934695 w 491"/>
              <a:gd name="T7" fmla="*/ 29730193 h 545"/>
              <a:gd name="T8" fmla="*/ 69484843 w 491"/>
              <a:gd name="T9" fmla="*/ 0 h 545"/>
              <a:gd name="T10" fmla="*/ 58306744 w 491"/>
              <a:gd name="T11" fmla="*/ 38911154 h 545"/>
              <a:gd name="T12" fmla="*/ 44711863 w 491"/>
              <a:gd name="T13" fmla="*/ 77385246 h 545"/>
              <a:gd name="T14" fmla="*/ 14198943 w 491"/>
              <a:gd name="T15" fmla="*/ 94873726 h 545"/>
              <a:gd name="T16" fmla="*/ 3625449 w 491"/>
              <a:gd name="T17" fmla="*/ 100119801 h 545"/>
              <a:gd name="T18" fmla="*/ 0 w 491"/>
              <a:gd name="T19" fmla="*/ 168324064 h 545"/>
              <a:gd name="T20" fmla="*/ 34742421 w 491"/>
              <a:gd name="T21" fmla="*/ 191932765 h 545"/>
              <a:gd name="T22" fmla="*/ 46826891 w 491"/>
              <a:gd name="T23" fmla="*/ 219476973 h 545"/>
              <a:gd name="T24" fmla="*/ 74318424 w 491"/>
              <a:gd name="T25" fmla="*/ 215542086 h 545"/>
              <a:gd name="T26" fmla="*/ 131719338 w 491"/>
              <a:gd name="T27" fmla="*/ 238276620 h 545"/>
              <a:gd name="T28" fmla="*/ 140178351 w 491"/>
              <a:gd name="T29" fmla="*/ 219476973 h 545"/>
              <a:gd name="T30" fmla="*/ 148335094 w 491"/>
              <a:gd name="T31" fmla="*/ 168324064 h 54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91"/>
              <a:gd name="T49" fmla="*/ 0 h 545"/>
              <a:gd name="T50" fmla="*/ 491 w 491"/>
              <a:gd name="T51" fmla="*/ 545 h 54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91" h="545">
                <a:moveTo>
                  <a:pt x="491" y="385"/>
                </a:moveTo>
                <a:lnTo>
                  <a:pt x="436" y="97"/>
                </a:lnTo>
                <a:lnTo>
                  <a:pt x="384" y="43"/>
                </a:lnTo>
                <a:lnTo>
                  <a:pt x="301" y="68"/>
                </a:lnTo>
                <a:lnTo>
                  <a:pt x="230" y="0"/>
                </a:lnTo>
                <a:lnTo>
                  <a:pt x="193" y="89"/>
                </a:lnTo>
                <a:lnTo>
                  <a:pt x="148" y="177"/>
                </a:lnTo>
                <a:lnTo>
                  <a:pt x="47" y="217"/>
                </a:lnTo>
                <a:lnTo>
                  <a:pt x="12" y="229"/>
                </a:lnTo>
                <a:lnTo>
                  <a:pt x="0" y="385"/>
                </a:lnTo>
                <a:lnTo>
                  <a:pt x="115" y="439"/>
                </a:lnTo>
                <a:lnTo>
                  <a:pt x="155" y="502"/>
                </a:lnTo>
                <a:lnTo>
                  <a:pt x="246" y="493"/>
                </a:lnTo>
                <a:lnTo>
                  <a:pt x="436" y="545"/>
                </a:lnTo>
                <a:lnTo>
                  <a:pt x="464" y="502"/>
                </a:lnTo>
                <a:lnTo>
                  <a:pt x="491" y="385"/>
                </a:lnTo>
                <a:close/>
              </a:path>
            </a:pathLst>
          </a:custGeom>
          <a:solidFill>
            <a:srgbClr val="800080">
              <a:alpha val="50195"/>
            </a:srgbClr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64" name="Freeform 166"/>
          <p:cNvSpPr>
            <a:spLocks/>
          </p:cNvSpPr>
          <p:nvPr/>
        </p:nvSpPr>
        <p:spPr bwMode="auto">
          <a:xfrm>
            <a:off x="7786689" y="1560513"/>
            <a:ext cx="325437" cy="520700"/>
          </a:xfrm>
          <a:custGeom>
            <a:avLst/>
            <a:gdLst>
              <a:gd name="T0" fmla="*/ 178298381 w 594"/>
              <a:gd name="T1" fmla="*/ 46346979 h 780"/>
              <a:gd name="T2" fmla="*/ 142878872 w 594"/>
              <a:gd name="T3" fmla="*/ 23173156 h 780"/>
              <a:gd name="T4" fmla="*/ 80444302 w 594"/>
              <a:gd name="T5" fmla="*/ 44563916 h 780"/>
              <a:gd name="T6" fmla="*/ 52529034 w 594"/>
              <a:gd name="T7" fmla="*/ 0 h 780"/>
              <a:gd name="T8" fmla="*/ 0 w 594"/>
              <a:gd name="T9" fmla="*/ 0 h 780"/>
              <a:gd name="T10" fmla="*/ 11406183 w 594"/>
              <a:gd name="T11" fmla="*/ 233961869 h 780"/>
              <a:gd name="T12" fmla="*/ 15608373 w 594"/>
              <a:gd name="T13" fmla="*/ 255798551 h 780"/>
              <a:gd name="T14" fmla="*/ 11406183 w 594"/>
              <a:gd name="T15" fmla="*/ 292786932 h 780"/>
              <a:gd name="T16" fmla="*/ 13507278 w 594"/>
              <a:gd name="T17" fmla="*/ 347600603 h 780"/>
              <a:gd name="T18" fmla="*/ 31217293 w 594"/>
              <a:gd name="T19" fmla="*/ 341361551 h 780"/>
              <a:gd name="T20" fmla="*/ 41722777 w 594"/>
              <a:gd name="T21" fmla="*/ 336013696 h 780"/>
              <a:gd name="T22" fmla="*/ 72039922 w 594"/>
              <a:gd name="T23" fmla="*/ 318188405 h 780"/>
              <a:gd name="T24" fmla="*/ 85547196 w 594"/>
              <a:gd name="T25" fmla="*/ 278971697 h 780"/>
              <a:gd name="T26" fmla="*/ 96653140 w 594"/>
              <a:gd name="T27" fmla="*/ 239309723 h 780"/>
              <a:gd name="T28" fmla="*/ 117964872 w 594"/>
              <a:gd name="T29" fmla="*/ 269613119 h 780"/>
              <a:gd name="T30" fmla="*/ 142878872 w 594"/>
              <a:gd name="T31" fmla="*/ 258472145 h 780"/>
              <a:gd name="T32" fmla="*/ 178298381 w 594"/>
              <a:gd name="T33" fmla="*/ 46346979 h 78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94"/>
              <a:gd name="T52" fmla="*/ 0 h 780"/>
              <a:gd name="T53" fmla="*/ 594 w 594"/>
              <a:gd name="T54" fmla="*/ 780 h 78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94" h="780">
                <a:moveTo>
                  <a:pt x="594" y="104"/>
                </a:moveTo>
                <a:lnTo>
                  <a:pt x="476" y="52"/>
                </a:lnTo>
                <a:lnTo>
                  <a:pt x="268" y="100"/>
                </a:lnTo>
                <a:lnTo>
                  <a:pt x="175" y="0"/>
                </a:lnTo>
                <a:lnTo>
                  <a:pt x="0" y="0"/>
                </a:lnTo>
                <a:lnTo>
                  <a:pt x="38" y="525"/>
                </a:lnTo>
                <a:lnTo>
                  <a:pt x="52" y="574"/>
                </a:lnTo>
                <a:lnTo>
                  <a:pt x="38" y="657"/>
                </a:lnTo>
                <a:lnTo>
                  <a:pt x="45" y="780"/>
                </a:lnTo>
                <a:lnTo>
                  <a:pt x="104" y="766"/>
                </a:lnTo>
                <a:lnTo>
                  <a:pt x="139" y="754"/>
                </a:lnTo>
                <a:lnTo>
                  <a:pt x="240" y="714"/>
                </a:lnTo>
                <a:lnTo>
                  <a:pt x="285" y="626"/>
                </a:lnTo>
                <a:lnTo>
                  <a:pt x="322" y="537"/>
                </a:lnTo>
                <a:lnTo>
                  <a:pt x="393" y="605"/>
                </a:lnTo>
                <a:lnTo>
                  <a:pt x="476" y="580"/>
                </a:lnTo>
                <a:lnTo>
                  <a:pt x="594" y="104"/>
                </a:lnTo>
                <a:close/>
              </a:path>
            </a:pathLst>
          </a:custGeom>
          <a:solidFill>
            <a:srgbClr val="800080">
              <a:alpha val="50195"/>
            </a:srgbClr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65" name="Freeform 167"/>
          <p:cNvSpPr>
            <a:spLocks/>
          </p:cNvSpPr>
          <p:nvPr/>
        </p:nvSpPr>
        <p:spPr bwMode="auto">
          <a:xfrm>
            <a:off x="8047038" y="1628776"/>
            <a:ext cx="400050" cy="569913"/>
          </a:xfrm>
          <a:custGeom>
            <a:avLst/>
            <a:gdLst>
              <a:gd name="T0" fmla="*/ 203133378 w 726"/>
              <a:gd name="T1" fmla="*/ 152754700 h 854"/>
              <a:gd name="T2" fmla="*/ 148175012 w 726"/>
              <a:gd name="T3" fmla="*/ 152754700 h 854"/>
              <a:gd name="T4" fmla="*/ 120847605 w 726"/>
              <a:gd name="T5" fmla="*/ 72591834 h 854"/>
              <a:gd name="T6" fmla="*/ 84411107 w 726"/>
              <a:gd name="T7" fmla="*/ 61012727 h 854"/>
              <a:gd name="T8" fmla="*/ 72873030 w 726"/>
              <a:gd name="T9" fmla="*/ 8907060 h 854"/>
              <a:gd name="T10" fmla="*/ 35829268 w 726"/>
              <a:gd name="T11" fmla="*/ 0 h 854"/>
              <a:gd name="T12" fmla="*/ 0 w 726"/>
              <a:gd name="T13" fmla="*/ 211986304 h 854"/>
              <a:gd name="T14" fmla="*/ 15789300 w 726"/>
              <a:gd name="T15" fmla="*/ 236035424 h 854"/>
              <a:gd name="T16" fmla="*/ 32489458 w 726"/>
              <a:gd name="T17" fmla="*/ 364296594 h 854"/>
              <a:gd name="T18" fmla="*/ 86536441 w 726"/>
              <a:gd name="T19" fmla="*/ 380328896 h 854"/>
              <a:gd name="T20" fmla="*/ 213153360 w 726"/>
              <a:gd name="T21" fmla="*/ 317980081 h 854"/>
              <a:gd name="T22" fmla="*/ 220440770 w 726"/>
              <a:gd name="T23" fmla="*/ 227128367 h 854"/>
              <a:gd name="T24" fmla="*/ 215886483 w 726"/>
              <a:gd name="T25" fmla="*/ 175912957 h 854"/>
              <a:gd name="T26" fmla="*/ 203133378 w 726"/>
              <a:gd name="T27" fmla="*/ 152754700 h 85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6"/>
              <a:gd name="T43" fmla="*/ 0 h 854"/>
              <a:gd name="T44" fmla="*/ 726 w 726"/>
              <a:gd name="T45" fmla="*/ 854 h 85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6" h="854">
                <a:moveTo>
                  <a:pt x="669" y="343"/>
                </a:moveTo>
                <a:lnTo>
                  <a:pt x="488" y="343"/>
                </a:lnTo>
                <a:lnTo>
                  <a:pt x="398" y="163"/>
                </a:lnTo>
                <a:lnTo>
                  <a:pt x="278" y="137"/>
                </a:lnTo>
                <a:lnTo>
                  <a:pt x="240" y="20"/>
                </a:lnTo>
                <a:lnTo>
                  <a:pt x="118" y="0"/>
                </a:lnTo>
                <a:lnTo>
                  <a:pt x="0" y="476"/>
                </a:lnTo>
                <a:lnTo>
                  <a:pt x="52" y="530"/>
                </a:lnTo>
                <a:lnTo>
                  <a:pt x="107" y="818"/>
                </a:lnTo>
                <a:lnTo>
                  <a:pt x="285" y="854"/>
                </a:lnTo>
                <a:lnTo>
                  <a:pt x="702" y="714"/>
                </a:lnTo>
                <a:lnTo>
                  <a:pt x="726" y="510"/>
                </a:lnTo>
                <a:lnTo>
                  <a:pt x="711" y="395"/>
                </a:lnTo>
                <a:lnTo>
                  <a:pt x="669" y="343"/>
                </a:lnTo>
                <a:close/>
              </a:path>
            </a:pathLst>
          </a:custGeom>
          <a:solidFill>
            <a:srgbClr val="800080">
              <a:alpha val="50195"/>
            </a:srgbClr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66" name="Freeform 168"/>
          <p:cNvSpPr>
            <a:spLocks/>
          </p:cNvSpPr>
          <p:nvPr/>
        </p:nvSpPr>
        <p:spPr bwMode="auto">
          <a:xfrm>
            <a:off x="8091488" y="2106614"/>
            <a:ext cx="569912" cy="649287"/>
          </a:xfrm>
          <a:custGeom>
            <a:avLst/>
            <a:gdLst>
              <a:gd name="T0" fmla="*/ 313210875 w 1037"/>
              <a:gd name="T1" fmla="*/ 165075233 h 976"/>
              <a:gd name="T2" fmla="*/ 282100880 w 1037"/>
              <a:gd name="T3" fmla="*/ 137193818 h 976"/>
              <a:gd name="T4" fmla="*/ 255823937 w 1037"/>
              <a:gd name="T5" fmla="*/ 129228080 h 976"/>
              <a:gd name="T6" fmla="*/ 234681696 w 1037"/>
              <a:gd name="T7" fmla="*/ 137193818 h 976"/>
              <a:gd name="T8" fmla="*/ 228339024 w 1037"/>
              <a:gd name="T9" fmla="*/ 79661395 h 976"/>
              <a:gd name="T10" fmla="*/ 221694084 w 1037"/>
              <a:gd name="T11" fmla="*/ 38945246 h 976"/>
              <a:gd name="T12" fmla="*/ 209008739 w 1037"/>
              <a:gd name="T13" fmla="*/ 23013104 h 976"/>
              <a:gd name="T14" fmla="*/ 187865948 w 1037"/>
              <a:gd name="T15" fmla="*/ 0 h 976"/>
              <a:gd name="T16" fmla="*/ 61917052 w 1037"/>
              <a:gd name="T17" fmla="*/ 61958350 h 976"/>
              <a:gd name="T18" fmla="*/ 8155181 w 1037"/>
              <a:gd name="T19" fmla="*/ 46026208 h 976"/>
              <a:gd name="T20" fmla="*/ 0 w 1037"/>
              <a:gd name="T21" fmla="*/ 97806189 h 976"/>
              <a:gd name="T22" fmla="*/ 23558742 w 1037"/>
              <a:gd name="T23" fmla="*/ 134538794 h 976"/>
              <a:gd name="T24" fmla="*/ 31713920 w 1037"/>
              <a:gd name="T25" fmla="*/ 179237843 h 976"/>
              <a:gd name="T26" fmla="*/ 44700992 w 1037"/>
              <a:gd name="T27" fmla="*/ 205791413 h 976"/>
              <a:gd name="T28" fmla="*/ 88496280 w 1037"/>
              <a:gd name="T29" fmla="*/ 249162577 h 976"/>
              <a:gd name="T30" fmla="*/ 90006518 w 1037"/>
              <a:gd name="T31" fmla="*/ 278371171 h 976"/>
              <a:gd name="T32" fmla="*/ 106618594 w 1037"/>
              <a:gd name="T33" fmla="*/ 300941871 h 976"/>
              <a:gd name="T34" fmla="*/ 133197804 w 1037"/>
              <a:gd name="T35" fmla="*/ 300941871 h 976"/>
              <a:gd name="T36" fmla="*/ 152225855 w 1037"/>
              <a:gd name="T37" fmla="*/ 358032629 h 976"/>
              <a:gd name="T38" fmla="*/ 149809364 w 1037"/>
              <a:gd name="T39" fmla="*/ 389454519 h 976"/>
              <a:gd name="T40" fmla="*/ 165817453 w 1037"/>
              <a:gd name="T41" fmla="*/ 420433351 h 976"/>
              <a:gd name="T42" fmla="*/ 190584157 w 1037"/>
              <a:gd name="T43" fmla="*/ 431940231 h 976"/>
              <a:gd name="T44" fmla="*/ 292672619 w 1037"/>
              <a:gd name="T45" fmla="*/ 288107812 h 976"/>
              <a:gd name="T46" fmla="*/ 313210875 w 1037"/>
              <a:gd name="T47" fmla="*/ 165075233 h 97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037"/>
              <a:gd name="T73" fmla="*/ 0 h 976"/>
              <a:gd name="T74" fmla="*/ 1037 w 1037"/>
              <a:gd name="T75" fmla="*/ 976 h 97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037" h="976">
                <a:moveTo>
                  <a:pt x="1037" y="373"/>
                </a:moveTo>
                <a:lnTo>
                  <a:pt x="934" y="310"/>
                </a:lnTo>
                <a:lnTo>
                  <a:pt x="847" y="292"/>
                </a:lnTo>
                <a:lnTo>
                  <a:pt x="777" y="310"/>
                </a:lnTo>
                <a:lnTo>
                  <a:pt x="756" y="180"/>
                </a:lnTo>
                <a:lnTo>
                  <a:pt x="734" y="88"/>
                </a:lnTo>
                <a:lnTo>
                  <a:pt x="692" y="52"/>
                </a:lnTo>
                <a:lnTo>
                  <a:pt x="622" y="0"/>
                </a:lnTo>
                <a:lnTo>
                  <a:pt x="205" y="140"/>
                </a:lnTo>
                <a:lnTo>
                  <a:pt x="27" y="104"/>
                </a:lnTo>
                <a:lnTo>
                  <a:pt x="0" y="221"/>
                </a:lnTo>
                <a:lnTo>
                  <a:pt x="78" y="304"/>
                </a:lnTo>
                <a:lnTo>
                  <a:pt x="105" y="405"/>
                </a:lnTo>
                <a:lnTo>
                  <a:pt x="148" y="465"/>
                </a:lnTo>
                <a:lnTo>
                  <a:pt x="293" y="563"/>
                </a:lnTo>
                <a:lnTo>
                  <a:pt x="298" y="629"/>
                </a:lnTo>
                <a:lnTo>
                  <a:pt x="353" y="680"/>
                </a:lnTo>
                <a:lnTo>
                  <a:pt x="441" y="680"/>
                </a:lnTo>
                <a:lnTo>
                  <a:pt x="504" y="809"/>
                </a:lnTo>
                <a:lnTo>
                  <a:pt x="496" y="880"/>
                </a:lnTo>
                <a:lnTo>
                  <a:pt x="549" y="950"/>
                </a:lnTo>
                <a:lnTo>
                  <a:pt x="631" y="976"/>
                </a:lnTo>
                <a:lnTo>
                  <a:pt x="969" y="651"/>
                </a:lnTo>
                <a:lnTo>
                  <a:pt x="1037" y="373"/>
                </a:lnTo>
                <a:close/>
              </a:path>
            </a:pathLst>
          </a:custGeom>
          <a:solidFill>
            <a:srgbClr val="800080">
              <a:alpha val="50195"/>
            </a:srgbClr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67" name="Freeform 169"/>
          <p:cNvSpPr>
            <a:spLocks/>
          </p:cNvSpPr>
          <p:nvPr/>
        </p:nvSpPr>
        <p:spPr bwMode="auto">
          <a:xfrm>
            <a:off x="8415338" y="1747838"/>
            <a:ext cx="665162" cy="735012"/>
          </a:xfrm>
          <a:custGeom>
            <a:avLst/>
            <a:gdLst>
              <a:gd name="T0" fmla="*/ 364748948 w 1213"/>
              <a:gd name="T1" fmla="*/ 10677014 h 1102"/>
              <a:gd name="T2" fmla="*/ 351217596 w 1213"/>
              <a:gd name="T3" fmla="*/ 15125105 h 1102"/>
              <a:gd name="T4" fmla="*/ 317238415 w 1213"/>
              <a:gd name="T5" fmla="*/ 46265738 h 1102"/>
              <a:gd name="T6" fmla="*/ 317238415 w 1213"/>
              <a:gd name="T7" fmla="*/ 79185190 h 1102"/>
              <a:gd name="T8" fmla="*/ 283259165 w 1213"/>
              <a:gd name="T9" fmla="*/ 96980230 h 1102"/>
              <a:gd name="T10" fmla="*/ 239056344 w 1213"/>
              <a:gd name="T11" fmla="*/ 84523695 h 1102"/>
              <a:gd name="T12" fmla="*/ 234846577 w 1213"/>
              <a:gd name="T13" fmla="*/ 108546326 h 1102"/>
              <a:gd name="T14" fmla="*/ 219210067 w 1213"/>
              <a:gd name="T15" fmla="*/ 108546326 h 1102"/>
              <a:gd name="T16" fmla="*/ 205678714 w 1213"/>
              <a:gd name="T17" fmla="*/ 61390837 h 1102"/>
              <a:gd name="T18" fmla="*/ 172601587 w 1213"/>
              <a:gd name="T19" fmla="*/ 56052331 h 1102"/>
              <a:gd name="T20" fmla="*/ 114265827 w 1213"/>
              <a:gd name="T21" fmla="*/ 51604243 h 1102"/>
              <a:gd name="T22" fmla="*/ 97126259 w 1213"/>
              <a:gd name="T23" fmla="*/ 29361126 h 1102"/>
              <a:gd name="T24" fmla="*/ 91111837 w 1213"/>
              <a:gd name="T25" fmla="*/ 0 h 1102"/>
              <a:gd name="T26" fmla="*/ 12629303 w 1213"/>
              <a:gd name="T27" fmla="*/ 23132869 h 1102"/>
              <a:gd name="T28" fmla="*/ 0 w 1213"/>
              <a:gd name="T29" fmla="*/ 73847351 h 1102"/>
              <a:gd name="T30" fmla="*/ 12629303 w 1213"/>
              <a:gd name="T31" fmla="*/ 96980230 h 1102"/>
              <a:gd name="T32" fmla="*/ 17140120 w 1213"/>
              <a:gd name="T33" fmla="*/ 148138910 h 1102"/>
              <a:gd name="T34" fmla="*/ 9923143 w 1213"/>
              <a:gd name="T35" fmla="*/ 238890883 h 1102"/>
              <a:gd name="T36" fmla="*/ 30971979 w 1213"/>
              <a:gd name="T37" fmla="*/ 262023742 h 1102"/>
              <a:gd name="T38" fmla="*/ 43601286 w 1213"/>
              <a:gd name="T39" fmla="*/ 278039259 h 1102"/>
              <a:gd name="T40" fmla="*/ 50216712 w 1213"/>
              <a:gd name="T41" fmla="*/ 318966470 h 1102"/>
              <a:gd name="T42" fmla="*/ 56531636 w 1213"/>
              <a:gd name="T43" fmla="*/ 376798366 h 1102"/>
              <a:gd name="T44" fmla="*/ 77580485 w 1213"/>
              <a:gd name="T45" fmla="*/ 368790607 h 1102"/>
              <a:gd name="T46" fmla="*/ 103741685 w 1213"/>
              <a:gd name="T47" fmla="*/ 376798366 h 1102"/>
              <a:gd name="T48" fmla="*/ 134713655 w 1213"/>
              <a:gd name="T49" fmla="*/ 404824854 h 1102"/>
              <a:gd name="T50" fmla="*/ 158168180 w 1213"/>
              <a:gd name="T51" fmla="*/ 376798366 h 1102"/>
              <a:gd name="T52" fmla="*/ 208685925 w 1213"/>
              <a:gd name="T53" fmla="*/ 484899774 h 1102"/>
              <a:gd name="T54" fmla="*/ 225223941 w 1213"/>
              <a:gd name="T55" fmla="*/ 490238280 h 1102"/>
              <a:gd name="T56" fmla="*/ 252287195 w 1213"/>
              <a:gd name="T57" fmla="*/ 478672184 h 1102"/>
              <a:gd name="T58" fmla="*/ 263112387 w 1213"/>
              <a:gd name="T59" fmla="*/ 454648908 h 1102"/>
              <a:gd name="T60" fmla="*/ 265818547 w 1213"/>
              <a:gd name="T61" fmla="*/ 387919586 h 1102"/>
              <a:gd name="T62" fmla="*/ 277245291 w 1213"/>
              <a:gd name="T63" fmla="*/ 330532566 h 1102"/>
              <a:gd name="T64" fmla="*/ 289874659 w 1213"/>
              <a:gd name="T65" fmla="*/ 278039259 h 1102"/>
              <a:gd name="T66" fmla="*/ 310322487 w 1213"/>
              <a:gd name="T67" fmla="*/ 225990161 h 1102"/>
              <a:gd name="T68" fmla="*/ 347308331 w 1213"/>
              <a:gd name="T69" fmla="*/ 135238188 h 1102"/>
              <a:gd name="T70" fmla="*/ 364748948 w 1213"/>
              <a:gd name="T71" fmla="*/ 10677014 h 110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213"/>
              <a:gd name="T109" fmla="*/ 0 h 1102"/>
              <a:gd name="T110" fmla="*/ 1213 w 1213"/>
              <a:gd name="T111" fmla="*/ 1102 h 1102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213" h="1102">
                <a:moveTo>
                  <a:pt x="1213" y="24"/>
                </a:moveTo>
                <a:lnTo>
                  <a:pt x="1168" y="34"/>
                </a:lnTo>
                <a:lnTo>
                  <a:pt x="1055" y="104"/>
                </a:lnTo>
                <a:lnTo>
                  <a:pt x="1055" y="178"/>
                </a:lnTo>
                <a:lnTo>
                  <a:pt x="942" y="218"/>
                </a:lnTo>
                <a:lnTo>
                  <a:pt x="795" y="190"/>
                </a:lnTo>
                <a:lnTo>
                  <a:pt x="781" y="244"/>
                </a:lnTo>
                <a:lnTo>
                  <a:pt x="729" y="244"/>
                </a:lnTo>
                <a:lnTo>
                  <a:pt x="684" y="138"/>
                </a:lnTo>
                <a:lnTo>
                  <a:pt x="574" y="126"/>
                </a:lnTo>
                <a:lnTo>
                  <a:pt x="380" y="116"/>
                </a:lnTo>
                <a:lnTo>
                  <a:pt x="323" y="66"/>
                </a:lnTo>
                <a:lnTo>
                  <a:pt x="303" y="0"/>
                </a:lnTo>
                <a:lnTo>
                  <a:pt x="42" y="52"/>
                </a:lnTo>
                <a:lnTo>
                  <a:pt x="0" y="166"/>
                </a:lnTo>
                <a:lnTo>
                  <a:pt x="42" y="218"/>
                </a:lnTo>
                <a:lnTo>
                  <a:pt x="57" y="333"/>
                </a:lnTo>
                <a:lnTo>
                  <a:pt x="33" y="537"/>
                </a:lnTo>
                <a:lnTo>
                  <a:pt x="103" y="589"/>
                </a:lnTo>
                <a:lnTo>
                  <a:pt x="145" y="625"/>
                </a:lnTo>
                <a:lnTo>
                  <a:pt x="167" y="717"/>
                </a:lnTo>
                <a:lnTo>
                  <a:pt x="188" y="847"/>
                </a:lnTo>
                <a:lnTo>
                  <a:pt x="258" y="829"/>
                </a:lnTo>
                <a:lnTo>
                  <a:pt x="345" y="847"/>
                </a:lnTo>
                <a:lnTo>
                  <a:pt x="448" y="910"/>
                </a:lnTo>
                <a:lnTo>
                  <a:pt x="526" y="847"/>
                </a:lnTo>
                <a:lnTo>
                  <a:pt x="694" y="1090"/>
                </a:lnTo>
                <a:lnTo>
                  <a:pt x="749" y="1102"/>
                </a:lnTo>
                <a:lnTo>
                  <a:pt x="839" y="1076"/>
                </a:lnTo>
                <a:lnTo>
                  <a:pt x="875" y="1022"/>
                </a:lnTo>
                <a:lnTo>
                  <a:pt x="884" y="872"/>
                </a:lnTo>
                <a:lnTo>
                  <a:pt x="922" y="743"/>
                </a:lnTo>
                <a:lnTo>
                  <a:pt x="964" y="625"/>
                </a:lnTo>
                <a:lnTo>
                  <a:pt x="1032" y="508"/>
                </a:lnTo>
                <a:lnTo>
                  <a:pt x="1155" y="304"/>
                </a:lnTo>
                <a:lnTo>
                  <a:pt x="1213" y="24"/>
                </a:lnTo>
                <a:close/>
              </a:path>
            </a:pathLst>
          </a:custGeom>
          <a:solidFill>
            <a:srgbClr val="800080">
              <a:alpha val="50195"/>
            </a:srgbClr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68" name="Freeform 170"/>
          <p:cNvSpPr>
            <a:spLocks/>
          </p:cNvSpPr>
          <p:nvPr/>
        </p:nvSpPr>
        <p:spPr bwMode="auto">
          <a:xfrm>
            <a:off x="8802688" y="2085976"/>
            <a:ext cx="603250" cy="652463"/>
          </a:xfrm>
          <a:custGeom>
            <a:avLst/>
            <a:gdLst>
              <a:gd name="T0" fmla="*/ 331430375 w 1098"/>
              <a:gd name="T1" fmla="*/ 341564712 h 979"/>
              <a:gd name="T2" fmla="*/ 329317352 w 1098"/>
              <a:gd name="T3" fmla="*/ 178554969 h 979"/>
              <a:gd name="T4" fmla="*/ 308791478 w 1098"/>
              <a:gd name="T5" fmla="*/ 178554969 h 979"/>
              <a:gd name="T6" fmla="*/ 292190024 w 1098"/>
              <a:gd name="T7" fmla="*/ 184773693 h 979"/>
              <a:gd name="T8" fmla="*/ 220349944 w 1098"/>
              <a:gd name="T9" fmla="*/ 126143301 h 979"/>
              <a:gd name="T10" fmla="*/ 199824070 w 1098"/>
              <a:gd name="T11" fmla="*/ 142577500 h 979"/>
              <a:gd name="T12" fmla="*/ 165111388 w 1098"/>
              <a:gd name="T13" fmla="*/ 81282628 h 979"/>
              <a:gd name="T14" fmla="*/ 139454011 w 1098"/>
              <a:gd name="T15" fmla="*/ 40419383 h 979"/>
              <a:gd name="T16" fmla="*/ 118928686 w 1098"/>
              <a:gd name="T17" fmla="*/ 12880648 h 979"/>
              <a:gd name="T18" fmla="*/ 98402812 w 1098"/>
              <a:gd name="T19" fmla="*/ 0 h 979"/>
              <a:gd name="T20" fmla="*/ 77876938 w 1098"/>
              <a:gd name="T21" fmla="*/ 51967786 h 979"/>
              <a:gd name="T22" fmla="*/ 65199336 w 1098"/>
              <a:gd name="T23" fmla="*/ 104379434 h 979"/>
              <a:gd name="T24" fmla="*/ 53729350 w 1098"/>
              <a:gd name="T25" fmla="*/ 161676867 h 979"/>
              <a:gd name="T26" fmla="*/ 51012529 w 1098"/>
              <a:gd name="T27" fmla="*/ 228302095 h 979"/>
              <a:gd name="T28" fmla="*/ 40145792 w 1098"/>
              <a:gd name="T29" fmla="*/ 252287269 h 979"/>
              <a:gd name="T30" fmla="*/ 12979763 w 1098"/>
              <a:gd name="T31" fmla="*/ 263834995 h 979"/>
              <a:gd name="T32" fmla="*/ 0 w 1098"/>
              <a:gd name="T33" fmla="*/ 286931779 h 979"/>
              <a:gd name="T34" fmla="*/ 6942319 w 1098"/>
              <a:gd name="T35" fmla="*/ 330460181 h 979"/>
              <a:gd name="T36" fmla="*/ 20525883 w 1098"/>
              <a:gd name="T37" fmla="*/ 365993830 h 979"/>
              <a:gd name="T38" fmla="*/ 34108891 w 1098"/>
              <a:gd name="T39" fmla="*/ 393976422 h 979"/>
              <a:gd name="T40" fmla="*/ 57653220 w 1098"/>
              <a:gd name="T41" fmla="*/ 417073206 h 979"/>
              <a:gd name="T42" fmla="*/ 72745469 w 1098"/>
              <a:gd name="T43" fmla="*/ 389979004 h 979"/>
              <a:gd name="T44" fmla="*/ 87838250 w 1098"/>
              <a:gd name="T45" fmla="*/ 360663495 h 979"/>
              <a:gd name="T46" fmla="*/ 108363575 w 1098"/>
              <a:gd name="T47" fmla="*/ 365993830 h 979"/>
              <a:gd name="T48" fmla="*/ 135530141 w 1098"/>
              <a:gd name="T49" fmla="*/ 382428029 h 979"/>
              <a:gd name="T50" fmla="*/ 150019157 w 1098"/>
              <a:gd name="T51" fmla="*/ 398862229 h 979"/>
              <a:gd name="T52" fmla="*/ 155754425 w 1098"/>
              <a:gd name="T53" fmla="*/ 428177071 h 979"/>
              <a:gd name="T54" fmla="*/ 172657504 w 1098"/>
              <a:gd name="T55" fmla="*/ 423291264 h 979"/>
              <a:gd name="T56" fmla="*/ 210388632 w 1098"/>
              <a:gd name="T57" fmla="*/ 423291264 h 979"/>
              <a:gd name="T58" fmla="*/ 240573644 w 1098"/>
              <a:gd name="T59" fmla="*/ 434839656 h 979"/>
              <a:gd name="T60" fmla="*/ 288266153 w 1098"/>
              <a:gd name="T61" fmla="*/ 398862229 h 979"/>
              <a:gd name="T62" fmla="*/ 315734344 w 1098"/>
              <a:gd name="T63" fmla="*/ 378430612 h 979"/>
              <a:gd name="T64" fmla="*/ 315734344 w 1098"/>
              <a:gd name="T65" fmla="*/ 349115686 h 979"/>
              <a:gd name="T66" fmla="*/ 331430375 w 1098"/>
              <a:gd name="T67" fmla="*/ 341564712 h 979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098"/>
              <a:gd name="T103" fmla="*/ 0 h 979"/>
              <a:gd name="T104" fmla="*/ 1098 w 1098"/>
              <a:gd name="T105" fmla="*/ 979 h 979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098" h="979">
                <a:moveTo>
                  <a:pt x="1098" y="769"/>
                </a:moveTo>
                <a:lnTo>
                  <a:pt x="1091" y="402"/>
                </a:lnTo>
                <a:lnTo>
                  <a:pt x="1023" y="402"/>
                </a:lnTo>
                <a:lnTo>
                  <a:pt x="968" y="416"/>
                </a:lnTo>
                <a:lnTo>
                  <a:pt x="730" y="284"/>
                </a:lnTo>
                <a:lnTo>
                  <a:pt x="662" y="321"/>
                </a:lnTo>
                <a:lnTo>
                  <a:pt x="547" y="183"/>
                </a:lnTo>
                <a:lnTo>
                  <a:pt x="462" y="91"/>
                </a:lnTo>
                <a:lnTo>
                  <a:pt x="394" y="29"/>
                </a:lnTo>
                <a:lnTo>
                  <a:pt x="326" y="0"/>
                </a:lnTo>
                <a:lnTo>
                  <a:pt x="258" y="117"/>
                </a:lnTo>
                <a:lnTo>
                  <a:pt x="216" y="235"/>
                </a:lnTo>
                <a:lnTo>
                  <a:pt x="178" y="364"/>
                </a:lnTo>
                <a:lnTo>
                  <a:pt x="169" y="514"/>
                </a:lnTo>
                <a:lnTo>
                  <a:pt x="133" y="568"/>
                </a:lnTo>
                <a:lnTo>
                  <a:pt x="43" y="594"/>
                </a:lnTo>
                <a:lnTo>
                  <a:pt x="0" y="646"/>
                </a:lnTo>
                <a:lnTo>
                  <a:pt x="23" y="744"/>
                </a:lnTo>
                <a:lnTo>
                  <a:pt x="68" y="824"/>
                </a:lnTo>
                <a:lnTo>
                  <a:pt x="113" y="887"/>
                </a:lnTo>
                <a:lnTo>
                  <a:pt x="191" y="939"/>
                </a:lnTo>
                <a:lnTo>
                  <a:pt x="241" y="878"/>
                </a:lnTo>
                <a:lnTo>
                  <a:pt x="291" y="812"/>
                </a:lnTo>
                <a:lnTo>
                  <a:pt x="359" y="824"/>
                </a:lnTo>
                <a:lnTo>
                  <a:pt x="449" y="861"/>
                </a:lnTo>
                <a:lnTo>
                  <a:pt x="497" y="898"/>
                </a:lnTo>
                <a:lnTo>
                  <a:pt x="516" y="964"/>
                </a:lnTo>
                <a:lnTo>
                  <a:pt x="572" y="953"/>
                </a:lnTo>
                <a:lnTo>
                  <a:pt x="697" y="953"/>
                </a:lnTo>
                <a:lnTo>
                  <a:pt x="797" y="979"/>
                </a:lnTo>
                <a:lnTo>
                  <a:pt x="955" y="898"/>
                </a:lnTo>
                <a:lnTo>
                  <a:pt x="1046" y="852"/>
                </a:lnTo>
                <a:lnTo>
                  <a:pt x="1046" y="786"/>
                </a:lnTo>
                <a:lnTo>
                  <a:pt x="1098" y="769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69" name="Freeform 171"/>
          <p:cNvSpPr>
            <a:spLocks/>
          </p:cNvSpPr>
          <p:nvPr/>
        </p:nvSpPr>
        <p:spPr bwMode="auto">
          <a:xfrm>
            <a:off x="8982075" y="1558926"/>
            <a:ext cx="541338" cy="804863"/>
          </a:xfrm>
          <a:custGeom>
            <a:avLst/>
            <a:gdLst>
              <a:gd name="T0" fmla="*/ 296606167 w 988"/>
              <a:gd name="T1" fmla="*/ 369958262 h 1207"/>
              <a:gd name="T2" fmla="*/ 276191963 w 988"/>
              <a:gd name="T3" fmla="*/ 295699428 h 1207"/>
              <a:gd name="T4" fmla="*/ 221854353 w 988"/>
              <a:gd name="T5" fmla="*/ 267685939 h 1207"/>
              <a:gd name="T6" fmla="*/ 212247249 w 988"/>
              <a:gd name="T7" fmla="*/ 245897967 h 1207"/>
              <a:gd name="T8" fmla="*/ 188831099 w 988"/>
              <a:gd name="T9" fmla="*/ 238338793 h 1207"/>
              <a:gd name="T10" fmla="*/ 178323775 w 988"/>
              <a:gd name="T11" fmla="*/ 199652705 h 1207"/>
              <a:gd name="T12" fmla="*/ 181626045 w 988"/>
              <a:gd name="T13" fmla="*/ 148961652 h 1207"/>
              <a:gd name="T14" fmla="*/ 164814436 w 988"/>
              <a:gd name="T15" fmla="*/ 114277872 h 1207"/>
              <a:gd name="T16" fmla="*/ 168416963 w 988"/>
              <a:gd name="T17" fmla="*/ 32904690 h 1207"/>
              <a:gd name="T18" fmla="*/ 151305098 w 988"/>
              <a:gd name="T19" fmla="*/ 0 h 1207"/>
              <a:gd name="T20" fmla="*/ 134493455 w 988"/>
              <a:gd name="T21" fmla="*/ 22677533 h 1207"/>
              <a:gd name="T22" fmla="*/ 104773020 w 988"/>
              <a:gd name="T23" fmla="*/ 45355733 h 1207"/>
              <a:gd name="T24" fmla="*/ 95766429 w 988"/>
              <a:gd name="T25" fmla="*/ 67143706 h 1207"/>
              <a:gd name="T26" fmla="*/ 71749749 w 988"/>
              <a:gd name="T27" fmla="*/ 73813997 h 1207"/>
              <a:gd name="T28" fmla="*/ 60342204 w 988"/>
              <a:gd name="T29" fmla="*/ 114277872 h 1207"/>
              <a:gd name="T30" fmla="*/ 54337627 w 988"/>
              <a:gd name="T31" fmla="*/ 136511286 h 1207"/>
              <a:gd name="T32" fmla="*/ 36925506 w 988"/>
              <a:gd name="T33" fmla="*/ 261016315 h 1207"/>
              <a:gd name="T34" fmla="*/ 0 w 988"/>
              <a:gd name="T35" fmla="*/ 351727156 h 1207"/>
              <a:gd name="T36" fmla="*/ 20414144 w 988"/>
              <a:gd name="T37" fmla="*/ 364622296 h 1207"/>
              <a:gd name="T38" fmla="*/ 40828289 w 988"/>
              <a:gd name="T39" fmla="*/ 392191010 h 1207"/>
              <a:gd name="T40" fmla="*/ 66346233 w 988"/>
              <a:gd name="T41" fmla="*/ 433100306 h 1207"/>
              <a:gd name="T42" fmla="*/ 100870237 w 988"/>
              <a:gd name="T43" fmla="*/ 494463250 h 1207"/>
              <a:gd name="T44" fmla="*/ 121284372 w 988"/>
              <a:gd name="T45" fmla="*/ 478011243 h 1207"/>
              <a:gd name="T46" fmla="*/ 192733882 w 988"/>
              <a:gd name="T47" fmla="*/ 536706204 h 1207"/>
              <a:gd name="T48" fmla="*/ 225757136 w 988"/>
              <a:gd name="T49" fmla="*/ 484680867 h 1207"/>
              <a:gd name="T50" fmla="*/ 255777827 w 988"/>
              <a:gd name="T51" fmla="*/ 410866892 h 1207"/>
              <a:gd name="T52" fmla="*/ 296606167 w 988"/>
              <a:gd name="T53" fmla="*/ 369958262 h 1207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988"/>
              <a:gd name="T82" fmla="*/ 0 h 1207"/>
              <a:gd name="T83" fmla="*/ 988 w 988"/>
              <a:gd name="T84" fmla="*/ 1207 h 1207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988" h="1207">
                <a:moveTo>
                  <a:pt x="988" y="832"/>
                </a:moveTo>
                <a:lnTo>
                  <a:pt x="920" y="665"/>
                </a:lnTo>
                <a:lnTo>
                  <a:pt x="739" y="602"/>
                </a:lnTo>
                <a:lnTo>
                  <a:pt x="707" y="553"/>
                </a:lnTo>
                <a:lnTo>
                  <a:pt x="629" y="536"/>
                </a:lnTo>
                <a:lnTo>
                  <a:pt x="594" y="449"/>
                </a:lnTo>
                <a:lnTo>
                  <a:pt x="605" y="335"/>
                </a:lnTo>
                <a:lnTo>
                  <a:pt x="549" y="257"/>
                </a:lnTo>
                <a:lnTo>
                  <a:pt x="561" y="74"/>
                </a:lnTo>
                <a:lnTo>
                  <a:pt x="504" y="0"/>
                </a:lnTo>
                <a:lnTo>
                  <a:pt x="448" y="51"/>
                </a:lnTo>
                <a:lnTo>
                  <a:pt x="349" y="102"/>
                </a:lnTo>
                <a:lnTo>
                  <a:pt x="319" y="151"/>
                </a:lnTo>
                <a:lnTo>
                  <a:pt x="239" y="166"/>
                </a:lnTo>
                <a:lnTo>
                  <a:pt x="201" y="257"/>
                </a:lnTo>
                <a:lnTo>
                  <a:pt x="181" y="307"/>
                </a:lnTo>
                <a:lnTo>
                  <a:pt x="123" y="587"/>
                </a:lnTo>
                <a:lnTo>
                  <a:pt x="0" y="791"/>
                </a:lnTo>
                <a:lnTo>
                  <a:pt x="68" y="820"/>
                </a:lnTo>
                <a:lnTo>
                  <a:pt x="136" y="882"/>
                </a:lnTo>
                <a:lnTo>
                  <a:pt x="221" y="974"/>
                </a:lnTo>
                <a:lnTo>
                  <a:pt x="336" y="1112"/>
                </a:lnTo>
                <a:lnTo>
                  <a:pt x="404" y="1075"/>
                </a:lnTo>
                <a:lnTo>
                  <a:pt x="642" y="1207"/>
                </a:lnTo>
                <a:lnTo>
                  <a:pt x="752" y="1090"/>
                </a:lnTo>
                <a:lnTo>
                  <a:pt x="852" y="924"/>
                </a:lnTo>
                <a:lnTo>
                  <a:pt x="988" y="832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70" name="Freeform 172"/>
          <p:cNvSpPr>
            <a:spLocks/>
          </p:cNvSpPr>
          <p:nvPr/>
        </p:nvSpPr>
        <p:spPr bwMode="auto">
          <a:xfrm>
            <a:off x="9334500" y="2112963"/>
            <a:ext cx="300038" cy="487362"/>
          </a:xfrm>
          <a:custGeom>
            <a:avLst/>
            <a:gdLst>
              <a:gd name="T0" fmla="*/ 164575500 w 547"/>
              <a:gd name="T1" fmla="*/ 322232617 h 728"/>
              <a:gd name="T2" fmla="*/ 164575500 w 547"/>
              <a:gd name="T3" fmla="*/ 211983068 h 728"/>
              <a:gd name="T4" fmla="*/ 141408374 w 547"/>
              <a:gd name="T5" fmla="*/ 161788774 h 728"/>
              <a:gd name="T6" fmla="*/ 151337084 w 547"/>
              <a:gd name="T7" fmla="*/ 97700693 h 728"/>
              <a:gd name="T8" fmla="*/ 137798047 w 547"/>
              <a:gd name="T9" fmla="*/ 17926620 h 728"/>
              <a:gd name="T10" fmla="*/ 104100558 w 547"/>
              <a:gd name="T11" fmla="*/ 0 h 728"/>
              <a:gd name="T12" fmla="*/ 63182397 w 547"/>
              <a:gd name="T13" fmla="*/ 41231625 h 728"/>
              <a:gd name="T14" fmla="*/ 33095776 w 547"/>
              <a:gd name="T15" fmla="*/ 115627307 h 728"/>
              <a:gd name="T16" fmla="*/ 0 w 547"/>
              <a:gd name="T17" fmla="*/ 168062888 h 728"/>
              <a:gd name="T18" fmla="*/ 16547614 w 547"/>
              <a:gd name="T19" fmla="*/ 161788774 h 728"/>
              <a:gd name="T20" fmla="*/ 37006699 w 547"/>
              <a:gd name="T21" fmla="*/ 161788774 h 728"/>
              <a:gd name="T22" fmla="*/ 39112997 w 547"/>
              <a:gd name="T23" fmla="*/ 326266072 h 728"/>
              <a:gd name="T24" fmla="*/ 80031158 w 547"/>
              <a:gd name="T25" fmla="*/ 326266072 h 728"/>
              <a:gd name="T26" fmla="*/ 100189644 w 547"/>
              <a:gd name="T27" fmla="*/ 299376150 h 728"/>
              <a:gd name="T28" fmla="*/ 128170506 w 547"/>
              <a:gd name="T29" fmla="*/ 281001002 h 728"/>
              <a:gd name="T30" fmla="*/ 144116429 w 547"/>
              <a:gd name="T31" fmla="*/ 326266072 h 728"/>
              <a:gd name="T32" fmla="*/ 164575500 w 547"/>
              <a:gd name="T33" fmla="*/ 322232617 h 72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47"/>
              <a:gd name="T52" fmla="*/ 0 h 728"/>
              <a:gd name="T53" fmla="*/ 547 w 547"/>
              <a:gd name="T54" fmla="*/ 728 h 72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47" h="728">
                <a:moveTo>
                  <a:pt x="547" y="719"/>
                </a:moveTo>
                <a:lnTo>
                  <a:pt x="547" y="473"/>
                </a:lnTo>
                <a:lnTo>
                  <a:pt x="470" y="361"/>
                </a:lnTo>
                <a:lnTo>
                  <a:pt x="503" y="218"/>
                </a:lnTo>
                <a:lnTo>
                  <a:pt x="458" y="40"/>
                </a:lnTo>
                <a:lnTo>
                  <a:pt x="346" y="0"/>
                </a:lnTo>
                <a:lnTo>
                  <a:pt x="210" y="92"/>
                </a:lnTo>
                <a:lnTo>
                  <a:pt x="110" y="258"/>
                </a:lnTo>
                <a:lnTo>
                  <a:pt x="0" y="375"/>
                </a:lnTo>
                <a:lnTo>
                  <a:pt x="55" y="361"/>
                </a:lnTo>
                <a:lnTo>
                  <a:pt x="123" y="361"/>
                </a:lnTo>
                <a:lnTo>
                  <a:pt x="130" y="728"/>
                </a:lnTo>
                <a:lnTo>
                  <a:pt x="266" y="728"/>
                </a:lnTo>
                <a:lnTo>
                  <a:pt x="333" y="668"/>
                </a:lnTo>
                <a:lnTo>
                  <a:pt x="426" y="627"/>
                </a:lnTo>
                <a:lnTo>
                  <a:pt x="479" y="728"/>
                </a:lnTo>
                <a:lnTo>
                  <a:pt x="547" y="719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71" name="Freeform 173"/>
          <p:cNvSpPr>
            <a:spLocks/>
          </p:cNvSpPr>
          <p:nvPr/>
        </p:nvSpPr>
        <p:spPr bwMode="auto">
          <a:xfrm>
            <a:off x="9140826" y="2530475"/>
            <a:ext cx="612775" cy="769938"/>
          </a:xfrm>
          <a:custGeom>
            <a:avLst/>
            <a:gdLst>
              <a:gd name="T0" fmla="*/ 334636859 w 1112"/>
              <a:gd name="T1" fmla="*/ 416653874 h 1154"/>
              <a:gd name="T2" fmla="*/ 337673731 w 1112"/>
              <a:gd name="T3" fmla="*/ 399738597 h 1154"/>
              <a:gd name="T4" fmla="*/ 334636859 w 1112"/>
              <a:gd name="T5" fmla="*/ 378371826 h 1154"/>
              <a:gd name="T6" fmla="*/ 249307358 w 1112"/>
              <a:gd name="T7" fmla="*/ 177612162 h 1154"/>
              <a:gd name="T8" fmla="*/ 255684734 w 1112"/>
              <a:gd name="T9" fmla="*/ 153574586 h 1154"/>
              <a:gd name="T10" fmla="*/ 259328319 w 1112"/>
              <a:gd name="T11" fmla="*/ 126865621 h 1154"/>
              <a:gd name="T12" fmla="*/ 259328319 w 1112"/>
              <a:gd name="T13" fmla="*/ 105053834 h 1154"/>
              <a:gd name="T14" fmla="*/ 255684734 w 1112"/>
              <a:gd name="T15" fmla="*/ 59203825 h 1154"/>
              <a:gd name="T16" fmla="*/ 272689784 w 1112"/>
              <a:gd name="T17" fmla="*/ 49855820 h 1154"/>
              <a:gd name="T18" fmla="*/ 272689784 w 1112"/>
              <a:gd name="T19" fmla="*/ 40953489 h 1154"/>
              <a:gd name="T20" fmla="*/ 252040598 w 1112"/>
              <a:gd name="T21" fmla="*/ 44959310 h 1154"/>
              <a:gd name="T22" fmla="*/ 235946444 w 1112"/>
              <a:gd name="T23" fmla="*/ 0 h 1154"/>
              <a:gd name="T24" fmla="*/ 207705905 w 1112"/>
              <a:gd name="T25" fmla="*/ 18250997 h 1154"/>
              <a:gd name="T26" fmla="*/ 187360351 w 1112"/>
              <a:gd name="T27" fmla="*/ 44959310 h 1154"/>
              <a:gd name="T28" fmla="*/ 146061980 w 1112"/>
              <a:gd name="T29" fmla="*/ 44959310 h 1154"/>
              <a:gd name="T30" fmla="*/ 130271424 w 1112"/>
              <a:gd name="T31" fmla="*/ 52526583 h 1154"/>
              <a:gd name="T32" fmla="*/ 130271424 w 1112"/>
              <a:gd name="T33" fmla="*/ 81906311 h 1154"/>
              <a:gd name="T34" fmla="*/ 102638149 w 1112"/>
              <a:gd name="T35" fmla="*/ 102383071 h 1154"/>
              <a:gd name="T36" fmla="*/ 54659303 w 1112"/>
              <a:gd name="T37" fmla="*/ 138439372 h 1154"/>
              <a:gd name="T38" fmla="*/ 71967985 w 1112"/>
              <a:gd name="T39" fmla="*/ 218565640 h 1154"/>
              <a:gd name="T40" fmla="*/ 41298389 w 1112"/>
              <a:gd name="T41" fmla="*/ 256847689 h 1154"/>
              <a:gd name="T42" fmla="*/ 51926614 w 1112"/>
              <a:gd name="T43" fmla="*/ 303142693 h 1154"/>
              <a:gd name="T44" fmla="*/ 10628229 w 1112"/>
              <a:gd name="T45" fmla="*/ 331186706 h 1154"/>
              <a:gd name="T46" fmla="*/ 10628229 w 1112"/>
              <a:gd name="T47" fmla="*/ 364127311 h 1154"/>
              <a:gd name="T48" fmla="*/ 0 w 1112"/>
              <a:gd name="T49" fmla="*/ 383713352 h 1154"/>
              <a:gd name="T50" fmla="*/ 10628229 w 1112"/>
              <a:gd name="T51" fmla="*/ 406860854 h 1154"/>
              <a:gd name="T52" fmla="*/ 24293331 w 1112"/>
              <a:gd name="T53" fmla="*/ 424666830 h 1154"/>
              <a:gd name="T54" fmla="*/ 34313740 w 1112"/>
              <a:gd name="T55" fmla="*/ 428227625 h 1154"/>
              <a:gd name="T56" fmla="*/ 64680264 w 1112"/>
              <a:gd name="T57" fmla="*/ 378371826 h 1154"/>
              <a:gd name="T58" fmla="*/ 119643199 w 1112"/>
              <a:gd name="T59" fmla="*/ 434459850 h 1154"/>
              <a:gd name="T60" fmla="*/ 143936520 w 1112"/>
              <a:gd name="T61" fmla="*/ 462948879 h 1154"/>
              <a:gd name="T62" fmla="*/ 170355301 w 1112"/>
              <a:gd name="T63" fmla="*/ 462948879 h 1154"/>
              <a:gd name="T64" fmla="*/ 200721265 w 1112"/>
              <a:gd name="T65" fmla="*/ 467845389 h 1154"/>
              <a:gd name="T66" fmla="*/ 238071869 w 1112"/>
              <a:gd name="T67" fmla="*/ 495889401 h 1154"/>
              <a:gd name="T68" fmla="*/ 259328319 w 1112"/>
              <a:gd name="T69" fmla="*/ 513695377 h 1154"/>
              <a:gd name="T70" fmla="*/ 269349280 w 1112"/>
              <a:gd name="T71" fmla="*/ 490547875 h 1154"/>
              <a:gd name="T72" fmla="*/ 272689784 w 1112"/>
              <a:gd name="T73" fmla="*/ 467845389 h 1154"/>
              <a:gd name="T74" fmla="*/ 276333369 w 1112"/>
              <a:gd name="T75" fmla="*/ 434459850 h 1154"/>
              <a:gd name="T76" fmla="*/ 279977505 w 1112"/>
              <a:gd name="T77" fmla="*/ 410422316 h 1154"/>
              <a:gd name="T78" fmla="*/ 289998534 w 1112"/>
              <a:gd name="T79" fmla="*/ 406860854 h 1154"/>
              <a:gd name="T80" fmla="*/ 334636859 w 1112"/>
              <a:gd name="T81" fmla="*/ 416653874 h 115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112"/>
              <a:gd name="T124" fmla="*/ 0 h 1154"/>
              <a:gd name="T125" fmla="*/ 1112 w 1112"/>
              <a:gd name="T126" fmla="*/ 1154 h 1154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112" h="1154">
                <a:moveTo>
                  <a:pt x="1102" y="936"/>
                </a:moveTo>
                <a:lnTo>
                  <a:pt x="1112" y="898"/>
                </a:lnTo>
                <a:lnTo>
                  <a:pt x="1102" y="850"/>
                </a:lnTo>
                <a:lnTo>
                  <a:pt x="821" y="399"/>
                </a:lnTo>
                <a:lnTo>
                  <a:pt x="842" y="345"/>
                </a:lnTo>
                <a:lnTo>
                  <a:pt x="854" y="285"/>
                </a:lnTo>
                <a:lnTo>
                  <a:pt x="854" y="236"/>
                </a:lnTo>
                <a:lnTo>
                  <a:pt x="842" y="133"/>
                </a:lnTo>
                <a:lnTo>
                  <a:pt x="898" y="112"/>
                </a:lnTo>
                <a:lnTo>
                  <a:pt x="898" y="92"/>
                </a:lnTo>
                <a:lnTo>
                  <a:pt x="830" y="101"/>
                </a:lnTo>
                <a:lnTo>
                  <a:pt x="777" y="0"/>
                </a:lnTo>
                <a:lnTo>
                  <a:pt x="684" y="41"/>
                </a:lnTo>
                <a:lnTo>
                  <a:pt x="617" y="101"/>
                </a:lnTo>
                <a:lnTo>
                  <a:pt x="481" y="101"/>
                </a:lnTo>
                <a:lnTo>
                  <a:pt x="429" y="118"/>
                </a:lnTo>
                <a:lnTo>
                  <a:pt x="429" y="184"/>
                </a:lnTo>
                <a:lnTo>
                  <a:pt x="338" y="230"/>
                </a:lnTo>
                <a:lnTo>
                  <a:pt x="180" y="311"/>
                </a:lnTo>
                <a:lnTo>
                  <a:pt x="237" y="491"/>
                </a:lnTo>
                <a:lnTo>
                  <a:pt x="136" y="577"/>
                </a:lnTo>
                <a:lnTo>
                  <a:pt x="171" y="681"/>
                </a:lnTo>
                <a:lnTo>
                  <a:pt x="35" y="744"/>
                </a:lnTo>
                <a:lnTo>
                  <a:pt x="35" y="818"/>
                </a:lnTo>
                <a:lnTo>
                  <a:pt x="0" y="862"/>
                </a:lnTo>
                <a:lnTo>
                  <a:pt x="35" y="914"/>
                </a:lnTo>
                <a:lnTo>
                  <a:pt x="80" y="954"/>
                </a:lnTo>
                <a:lnTo>
                  <a:pt x="113" y="962"/>
                </a:lnTo>
                <a:lnTo>
                  <a:pt x="213" y="850"/>
                </a:lnTo>
                <a:lnTo>
                  <a:pt x="394" y="976"/>
                </a:lnTo>
                <a:lnTo>
                  <a:pt x="474" y="1040"/>
                </a:lnTo>
                <a:lnTo>
                  <a:pt x="561" y="1040"/>
                </a:lnTo>
                <a:lnTo>
                  <a:pt x="661" y="1051"/>
                </a:lnTo>
                <a:lnTo>
                  <a:pt x="784" y="1114"/>
                </a:lnTo>
                <a:lnTo>
                  <a:pt x="854" y="1154"/>
                </a:lnTo>
                <a:lnTo>
                  <a:pt x="887" y="1102"/>
                </a:lnTo>
                <a:lnTo>
                  <a:pt x="898" y="1051"/>
                </a:lnTo>
                <a:lnTo>
                  <a:pt x="910" y="976"/>
                </a:lnTo>
                <a:lnTo>
                  <a:pt x="922" y="922"/>
                </a:lnTo>
                <a:lnTo>
                  <a:pt x="955" y="914"/>
                </a:lnTo>
                <a:lnTo>
                  <a:pt x="1102" y="936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72" name="Freeform 174"/>
          <p:cNvSpPr>
            <a:spLocks/>
          </p:cNvSpPr>
          <p:nvPr/>
        </p:nvSpPr>
        <p:spPr bwMode="auto">
          <a:xfrm>
            <a:off x="8840788" y="2627314"/>
            <a:ext cx="431800" cy="477837"/>
          </a:xfrm>
          <a:custGeom>
            <a:avLst/>
            <a:gdLst>
              <a:gd name="T0" fmla="*/ 220012538 w 786"/>
              <a:gd name="T1" fmla="*/ 73964904 h 718"/>
              <a:gd name="T2" fmla="*/ 189832694 w 786"/>
              <a:gd name="T3" fmla="*/ 62449569 h 718"/>
              <a:gd name="T4" fmla="*/ 152107340 w 786"/>
              <a:gd name="T5" fmla="*/ 62449569 h 718"/>
              <a:gd name="T6" fmla="*/ 135206681 w 786"/>
              <a:gd name="T7" fmla="*/ 67321774 h 718"/>
              <a:gd name="T8" fmla="*/ 129472422 w 786"/>
              <a:gd name="T9" fmla="*/ 38089862 h 718"/>
              <a:gd name="T10" fmla="*/ 114986251 w 786"/>
              <a:gd name="T11" fmla="*/ 21702316 h 718"/>
              <a:gd name="T12" fmla="*/ 87824062 w 786"/>
              <a:gd name="T13" fmla="*/ 5314771 h 718"/>
              <a:gd name="T14" fmla="*/ 67301465 w 786"/>
              <a:gd name="T15" fmla="*/ 0 h 718"/>
              <a:gd name="T16" fmla="*/ 52211543 w 786"/>
              <a:gd name="T17" fmla="*/ 29231912 h 718"/>
              <a:gd name="T18" fmla="*/ 57342051 w 786"/>
              <a:gd name="T19" fmla="*/ 38089862 h 718"/>
              <a:gd name="T20" fmla="*/ 54625996 w 786"/>
              <a:gd name="T21" fmla="*/ 63335364 h 718"/>
              <a:gd name="T22" fmla="*/ 50098690 w 786"/>
              <a:gd name="T23" fmla="*/ 85480905 h 718"/>
              <a:gd name="T24" fmla="*/ 39536074 w 786"/>
              <a:gd name="T25" fmla="*/ 121799187 h 718"/>
              <a:gd name="T26" fmla="*/ 0 w 786"/>
              <a:gd name="T27" fmla="*/ 197092472 h 718"/>
              <a:gd name="T28" fmla="*/ 3621407 w 786"/>
              <a:gd name="T29" fmla="*/ 229867553 h 718"/>
              <a:gd name="T30" fmla="*/ 9959419 w 786"/>
              <a:gd name="T31" fmla="*/ 248912479 h 718"/>
              <a:gd name="T32" fmla="*/ 24143994 w 786"/>
              <a:gd name="T33" fmla="*/ 259542685 h 718"/>
              <a:gd name="T34" fmla="*/ 40139276 w 786"/>
              <a:gd name="T35" fmla="*/ 265743250 h 718"/>
              <a:gd name="T36" fmla="*/ 48287987 w 786"/>
              <a:gd name="T37" fmla="*/ 284344946 h 718"/>
              <a:gd name="T38" fmla="*/ 57342051 w 786"/>
              <a:gd name="T39" fmla="*/ 300289922 h 718"/>
              <a:gd name="T40" fmla="*/ 72130389 w 786"/>
              <a:gd name="T41" fmla="*/ 315348438 h 718"/>
              <a:gd name="T42" fmla="*/ 84805858 w 786"/>
              <a:gd name="T43" fmla="*/ 318005823 h 718"/>
              <a:gd name="T44" fmla="*/ 114986251 w 786"/>
              <a:gd name="T45" fmla="*/ 306490487 h 718"/>
              <a:gd name="T46" fmla="*/ 144562379 w 786"/>
              <a:gd name="T47" fmla="*/ 312691052 h 718"/>
              <a:gd name="T48" fmla="*/ 165688709 w 786"/>
              <a:gd name="T49" fmla="*/ 318005823 h 718"/>
              <a:gd name="T50" fmla="*/ 176251874 w 786"/>
              <a:gd name="T51" fmla="*/ 298518332 h 718"/>
              <a:gd name="T52" fmla="*/ 176251874 w 786"/>
              <a:gd name="T53" fmla="*/ 265743250 h 718"/>
              <a:gd name="T54" fmla="*/ 217296484 w 786"/>
              <a:gd name="T55" fmla="*/ 237840374 h 718"/>
              <a:gd name="T56" fmla="*/ 206733319 w 786"/>
              <a:gd name="T57" fmla="*/ 191777702 h 718"/>
              <a:gd name="T58" fmla="*/ 237215313 w 786"/>
              <a:gd name="T59" fmla="*/ 153687808 h 718"/>
              <a:gd name="T60" fmla="*/ 220012538 w 786"/>
              <a:gd name="T61" fmla="*/ 73964904 h 718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786"/>
              <a:gd name="T94" fmla="*/ 0 h 718"/>
              <a:gd name="T95" fmla="*/ 786 w 786"/>
              <a:gd name="T96" fmla="*/ 718 h 718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786" h="718">
                <a:moveTo>
                  <a:pt x="729" y="167"/>
                </a:moveTo>
                <a:lnTo>
                  <a:pt x="629" y="141"/>
                </a:lnTo>
                <a:lnTo>
                  <a:pt x="504" y="141"/>
                </a:lnTo>
                <a:lnTo>
                  <a:pt x="448" y="152"/>
                </a:lnTo>
                <a:lnTo>
                  <a:pt x="429" y="86"/>
                </a:lnTo>
                <a:lnTo>
                  <a:pt x="381" y="49"/>
                </a:lnTo>
                <a:lnTo>
                  <a:pt x="291" y="12"/>
                </a:lnTo>
                <a:lnTo>
                  <a:pt x="223" y="0"/>
                </a:lnTo>
                <a:lnTo>
                  <a:pt x="173" y="66"/>
                </a:lnTo>
                <a:lnTo>
                  <a:pt x="190" y="86"/>
                </a:lnTo>
                <a:lnTo>
                  <a:pt x="181" y="143"/>
                </a:lnTo>
                <a:lnTo>
                  <a:pt x="166" y="193"/>
                </a:lnTo>
                <a:lnTo>
                  <a:pt x="131" y="275"/>
                </a:lnTo>
                <a:lnTo>
                  <a:pt x="0" y="445"/>
                </a:lnTo>
                <a:lnTo>
                  <a:pt x="12" y="519"/>
                </a:lnTo>
                <a:lnTo>
                  <a:pt x="33" y="562"/>
                </a:lnTo>
                <a:lnTo>
                  <a:pt x="80" y="586"/>
                </a:lnTo>
                <a:lnTo>
                  <a:pt x="133" y="600"/>
                </a:lnTo>
                <a:lnTo>
                  <a:pt x="160" y="642"/>
                </a:lnTo>
                <a:lnTo>
                  <a:pt x="190" y="678"/>
                </a:lnTo>
                <a:lnTo>
                  <a:pt x="239" y="712"/>
                </a:lnTo>
                <a:lnTo>
                  <a:pt x="281" y="718"/>
                </a:lnTo>
                <a:lnTo>
                  <a:pt x="381" y="692"/>
                </a:lnTo>
                <a:lnTo>
                  <a:pt x="479" y="706"/>
                </a:lnTo>
                <a:lnTo>
                  <a:pt x="549" y="718"/>
                </a:lnTo>
                <a:lnTo>
                  <a:pt x="584" y="674"/>
                </a:lnTo>
                <a:lnTo>
                  <a:pt x="584" y="600"/>
                </a:lnTo>
                <a:lnTo>
                  <a:pt x="720" y="537"/>
                </a:lnTo>
                <a:lnTo>
                  <a:pt x="685" y="433"/>
                </a:lnTo>
                <a:lnTo>
                  <a:pt x="786" y="347"/>
                </a:lnTo>
                <a:lnTo>
                  <a:pt x="729" y="167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73" name="Freeform 175"/>
          <p:cNvSpPr>
            <a:spLocks/>
          </p:cNvSpPr>
          <p:nvPr/>
        </p:nvSpPr>
        <p:spPr bwMode="auto">
          <a:xfrm>
            <a:off x="8439151" y="2311400"/>
            <a:ext cx="504825" cy="742950"/>
          </a:xfrm>
          <a:custGeom>
            <a:avLst/>
            <a:gdLst>
              <a:gd name="T0" fmla="*/ 271311677 w 922"/>
              <a:gd name="T1" fmla="*/ 240169079 h 1113"/>
              <a:gd name="T2" fmla="*/ 256321883 w 922"/>
              <a:gd name="T3" fmla="*/ 267349823 h 1113"/>
              <a:gd name="T4" fmla="*/ 232938417 w 922"/>
              <a:gd name="T5" fmla="*/ 244179539 h 1113"/>
              <a:gd name="T6" fmla="*/ 219447766 w 922"/>
              <a:gd name="T7" fmla="*/ 216107656 h 1113"/>
              <a:gd name="T8" fmla="*/ 205957116 w 922"/>
              <a:gd name="T9" fmla="*/ 180461424 h 1113"/>
              <a:gd name="T10" fmla="*/ 199062040 w 922"/>
              <a:gd name="T11" fmla="*/ 136794232 h 1113"/>
              <a:gd name="T12" fmla="*/ 211953143 w 922"/>
              <a:gd name="T13" fmla="*/ 113623948 h 1113"/>
              <a:gd name="T14" fmla="*/ 195464205 w 922"/>
              <a:gd name="T15" fmla="*/ 108276446 h 1113"/>
              <a:gd name="T16" fmla="*/ 145099438 w 922"/>
              <a:gd name="T17" fmla="*/ 0 h 1113"/>
              <a:gd name="T18" fmla="*/ 121715390 w 922"/>
              <a:gd name="T19" fmla="*/ 28071893 h 1113"/>
              <a:gd name="T20" fmla="*/ 101329664 w 922"/>
              <a:gd name="T21" fmla="*/ 151943597 h 1113"/>
              <a:gd name="T22" fmla="*/ 0 w 922"/>
              <a:gd name="T23" fmla="*/ 296758080 h 1113"/>
              <a:gd name="T24" fmla="*/ 20385735 w 922"/>
              <a:gd name="T25" fmla="*/ 296758080 h 1113"/>
              <a:gd name="T26" fmla="*/ 41371565 w 922"/>
              <a:gd name="T27" fmla="*/ 318146086 h 1113"/>
              <a:gd name="T28" fmla="*/ 30878645 w 922"/>
              <a:gd name="T29" fmla="*/ 376072214 h 1113"/>
              <a:gd name="T30" fmla="*/ 51264380 w 922"/>
              <a:gd name="T31" fmla="*/ 365377877 h 1113"/>
              <a:gd name="T32" fmla="*/ 71650106 w 922"/>
              <a:gd name="T33" fmla="*/ 365377877 h 1113"/>
              <a:gd name="T34" fmla="*/ 81243438 w 922"/>
              <a:gd name="T35" fmla="*/ 393895663 h 1113"/>
              <a:gd name="T36" fmla="*/ 81243438 w 922"/>
              <a:gd name="T37" fmla="*/ 421521643 h 1113"/>
              <a:gd name="T38" fmla="*/ 94734089 w 922"/>
              <a:gd name="T39" fmla="*/ 421521643 h 1113"/>
              <a:gd name="T40" fmla="*/ 109124335 w 922"/>
              <a:gd name="T41" fmla="*/ 426868477 h 1113"/>
              <a:gd name="T42" fmla="*/ 121715390 w 922"/>
              <a:gd name="T43" fmla="*/ 432215312 h 1113"/>
              <a:gd name="T44" fmla="*/ 124713677 w 922"/>
              <a:gd name="T45" fmla="*/ 461178334 h 1113"/>
              <a:gd name="T46" fmla="*/ 128610466 w 922"/>
              <a:gd name="T47" fmla="*/ 495934094 h 1113"/>
              <a:gd name="T48" fmla="*/ 154692753 w 922"/>
              <a:gd name="T49" fmla="*/ 483012243 h 1113"/>
              <a:gd name="T50" fmla="*/ 199062040 w 922"/>
              <a:gd name="T51" fmla="*/ 432215312 h 1113"/>
              <a:gd name="T52" fmla="*/ 219447766 w 922"/>
              <a:gd name="T53" fmla="*/ 409045028 h 1113"/>
              <a:gd name="T54" fmla="*/ 258720622 w 922"/>
              <a:gd name="T55" fmla="*/ 333296118 h 1113"/>
              <a:gd name="T56" fmla="*/ 269212986 w 922"/>
              <a:gd name="T57" fmla="*/ 296758080 h 1113"/>
              <a:gd name="T58" fmla="*/ 273709869 w 922"/>
              <a:gd name="T59" fmla="*/ 274478936 h 1113"/>
              <a:gd name="T60" fmla="*/ 276408109 w 922"/>
              <a:gd name="T61" fmla="*/ 249081138 h 1113"/>
              <a:gd name="T62" fmla="*/ 271311677 w 922"/>
              <a:gd name="T63" fmla="*/ 240169079 h 111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922"/>
              <a:gd name="T97" fmla="*/ 0 h 1113"/>
              <a:gd name="T98" fmla="*/ 922 w 922"/>
              <a:gd name="T99" fmla="*/ 1113 h 111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922" h="1113">
                <a:moveTo>
                  <a:pt x="905" y="539"/>
                </a:moveTo>
                <a:lnTo>
                  <a:pt x="855" y="600"/>
                </a:lnTo>
                <a:lnTo>
                  <a:pt x="777" y="548"/>
                </a:lnTo>
                <a:lnTo>
                  <a:pt x="732" y="485"/>
                </a:lnTo>
                <a:lnTo>
                  <a:pt x="687" y="405"/>
                </a:lnTo>
                <a:lnTo>
                  <a:pt x="664" y="307"/>
                </a:lnTo>
                <a:lnTo>
                  <a:pt x="707" y="255"/>
                </a:lnTo>
                <a:lnTo>
                  <a:pt x="652" y="243"/>
                </a:lnTo>
                <a:lnTo>
                  <a:pt x="484" y="0"/>
                </a:lnTo>
                <a:lnTo>
                  <a:pt x="406" y="63"/>
                </a:lnTo>
                <a:lnTo>
                  <a:pt x="338" y="341"/>
                </a:lnTo>
                <a:lnTo>
                  <a:pt x="0" y="666"/>
                </a:lnTo>
                <a:lnTo>
                  <a:pt x="68" y="666"/>
                </a:lnTo>
                <a:lnTo>
                  <a:pt x="138" y="714"/>
                </a:lnTo>
                <a:lnTo>
                  <a:pt x="103" y="844"/>
                </a:lnTo>
                <a:lnTo>
                  <a:pt x="171" y="820"/>
                </a:lnTo>
                <a:lnTo>
                  <a:pt x="239" y="820"/>
                </a:lnTo>
                <a:lnTo>
                  <a:pt x="271" y="884"/>
                </a:lnTo>
                <a:lnTo>
                  <a:pt x="271" y="946"/>
                </a:lnTo>
                <a:lnTo>
                  <a:pt x="316" y="946"/>
                </a:lnTo>
                <a:lnTo>
                  <a:pt x="364" y="958"/>
                </a:lnTo>
                <a:lnTo>
                  <a:pt x="406" y="970"/>
                </a:lnTo>
                <a:lnTo>
                  <a:pt x="416" y="1035"/>
                </a:lnTo>
                <a:lnTo>
                  <a:pt x="429" y="1113"/>
                </a:lnTo>
                <a:lnTo>
                  <a:pt x="516" y="1084"/>
                </a:lnTo>
                <a:lnTo>
                  <a:pt x="664" y="970"/>
                </a:lnTo>
                <a:lnTo>
                  <a:pt x="732" y="918"/>
                </a:lnTo>
                <a:lnTo>
                  <a:pt x="863" y="748"/>
                </a:lnTo>
                <a:lnTo>
                  <a:pt x="898" y="666"/>
                </a:lnTo>
                <a:lnTo>
                  <a:pt x="913" y="616"/>
                </a:lnTo>
                <a:lnTo>
                  <a:pt x="922" y="559"/>
                </a:lnTo>
                <a:lnTo>
                  <a:pt x="905" y="539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74" name="Freeform 176"/>
          <p:cNvSpPr>
            <a:spLocks/>
          </p:cNvSpPr>
          <p:nvPr/>
        </p:nvSpPr>
        <p:spPr bwMode="auto">
          <a:xfrm>
            <a:off x="8075614" y="2524125"/>
            <a:ext cx="598487" cy="604838"/>
          </a:xfrm>
          <a:custGeom>
            <a:avLst/>
            <a:gdLst>
              <a:gd name="T0" fmla="*/ 329215697 w 1088"/>
              <a:gd name="T1" fmla="*/ 352311546 h 908"/>
              <a:gd name="T2" fmla="*/ 325282077 w 1088"/>
              <a:gd name="T3" fmla="*/ 317701815 h 908"/>
              <a:gd name="T4" fmla="*/ 322256088 w 1088"/>
              <a:gd name="T5" fmla="*/ 288860110 h 908"/>
              <a:gd name="T6" fmla="*/ 309547596 w 1088"/>
              <a:gd name="T7" fmla="*/ 283535139 h 908"/>
              <a:gd name="T8" fmla="*/ 295023292 w 1088"/>
              <a:gd name="T9" fmla="*/ 278210834 h 908"/>
              <a:gd name="T10" fmla="*/ 281406550 w 1088"/>
              <a:gd name="T11" fmla="*/ 278210834 h 908"/>
              <a:gd name="T12" fmla="*/ 281406550 w 1088"/>
              <a:gd name="T13" fmla="*/ 250700704 h 908"/>
              <a:gd name="T14" fmla="*/ 271724046 w 1088"/>
              <a:gd name="T15" fmla="*/ 222302635 h 908"/>
              <a:gd name="T16" fmla="*/ 251147765 w 1088"/>
              <a:gd name="T17" fmla="*/ 222302635 h 908"/>
              <a:gd name="T18" fmla="*/ 230572033 w 1088"/>
              <a:gd name="T19" fmla="*/ 232951911 h 908"/>
              <a:gd name="T20" fmla="*/ 241162718 w 1088"/>
              <a:gd name="T21" fmla="*/ 175268500 h 908"/>
              <a:gd name="T22" fmla="*/ 219981348 w 1088"/>
              <a:gd name="T23" fmla="*/ 153969906 h 908"/>
              <a:gd name="T24" fmla="*/ 199405616 w 1088"/>
              <a:gd name="T25" fmla="*/ 153969906 h 908"/>
              <a:gd name="T26" fmla="*/ 174593170 w 1088"/>
              <a:gd name="T27" fmla="*/ 142433357 h 908"/>
              <a:gd name="T28" fmla="*/ 158556146 w 1088"/>
              <a:gd name="T29" fmla="*/ 111372803 h 908"/>
              <a:gd name="T30" fmla="*/ 160977047 w 1088"/>
              <a:gd name="T31" fmla="*/ 79869257 h 908"/>
              <a:gd name="T32" fmla="*/ 141913450 w 1088"/>
              <a:gd name="T33" fmla="*/ 22629472 h 908"/>
              <a:gd name="T34" fmla="*/ 115285741 w 1088"/>
              <a:gd name="T35" fmla="*/ 22629472 h 908"/>
              <a:gd name="T36" fmla="*/ 98643630 w 1088"/>
              <a:gd name="T37" fmla="*/ 0 h 908"/>
              <a:gd name="T38" fmla="*/ 0 w 1088"/>
              <a:gd name="T39" fmla="*/ 137108386 h 908"/>
              <a:gd name="T40" fmla="*/ 30561337 w 1088"/>
              <a:gd name="T41" fmla="*/ 227626940 h 908"/>
              <a:gd name="T42" fmla="*/ 51137628 w 1088"/>
              <a:gd name="T43" fmla="*/ 227626940 h 908"/>
              <a:gd name="T44" fmla="*/ 100761987 w 1088"/>
              <a:gd name="T45" fmla="*/ 306608903 h 908"/>
              <a:gd name="T46" fmla="*/ 141913450 w 1088"/>
              <a:gd name="T47" fmla="*/ 402895440 h 908"/>
              <a:gd name="T48" fmla="*/ 219981348 w 1088"/>
              <a:gd name="T49" fmla="*/ 357636517 h 908"/>
              <a:gd name="T50" fmla="*/ 244188156 w 1088"/>
              <a:gd name="T51" fmla="*/ 361186275 h 908"/>
              <a:gd name="T52" fmla="*/ 247819232 w 1088"/>
              <a:gd name="T53" fmla="*/ 329238364 h 908"/>
              <a:gd name="T54" fmla="*/ 301680356 w 1088"/>
              <a:gd name="T55" fmla="*/ 352311546 h 908"/>
              <a:gd name="T56" fmla="*/ 315296480 w 1088"/>
              <a:gd name="T57" fmla="*/ 375385310 h 908"/>
              <a:gd name="T58" fmla="*/ 329215697 w 1088"/>
              <a:gd name="T59" fmla="*/ 352311546 h 908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088"/>
              <a:gd name="T91" fmla="*/ 0 h 908"/>
              <a:gd name="T92" fmla="*/ 1088 w 1088"/>
              <a:gd name="T93" fmla="*/ 908 h 908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088" h="908">
                <a:moveTo>
                  <a:pt x="1088" y="794"/>
                </a:moveTo>
                <a:lnTo>
                  <a:pt x="1075" y="716"/>
                </a:lnTo>
                <a:lnTo>
                  <a:pt x="1065" y="651"/>
                </a:lnTo>
                <a:lnTo>
                  <a:pt x="1023" y="639"/>
                </a:lnTo>
                <a:lnTo>
                  <a:pt x="975" y="627"/>
                </a:lnTo>
                <a:lnTo>
                  <a:pt x="930" y="627"/>
                </a:lnTo>
                <a:lnTo>
                  <a:pt x="930" y="565"/>
                </a:lnTo>
                <a:lnTo>
                  <a:pt x="898" y="501"/>
                </a:lnTo>
                <a:lnTo>
                  <a:pt x="830" y="501"/>
                </a:lnTo>
                <a:lnTo>
                  <a:pt x="762" y="525"/>
                </a:lnTo>
                <a:lnTo>
                  <a:pt x="797" y="395"/>
                </a:lnTo>
                <a:lnTo>
                  <a:pt x="727" y="347"/>
                </a:lnTo>
                <a:lnTo>
                  <a:pt x="659" y="347"/>
                </a:lnTo>
                <a:lnTo>
                  <a:pt x="577" y="321"/>
                </a:lnTo>
                <a:lnTo>
                  <a:pt x="524" y="251"/>
                </a:lnTo>
                <a:lnTo>
                  <a:pt x="532" y="180"/>
                </a:lnTo>
                <a:lnTo>
                  <a:pt x="469" y="51"/>
                </a:lnTo>
                <a:lnTo>
                  <a:pt x="381" y="51"/>
                </a:lnTo>
                <a:lnTo>
                  <a:pt x="326" y="0"/>
                </a:lnTo>
                <a:lnTo>
                  <a:pt x="0" y="309"/>
                </a:lnTo>
                <a:lnTo>
                  <a:pt x="101" y="513"/>
                </a:lnTo>
                <a:lnTo>
                  <a:pt x="169" y="513"/>
                </a:lnTo>
                <a:lnTo>
                  <a:pt x="333" y="691"/>
                </a:lnTo>
                <a:lnTo>
                  <a:pt x="469" y="908"/>
                </a:lnTo>
                <a:lnTo>
                  <a:pt x="727" y="806"/>
                </a:lnTo>
                <a:lnTo>
                  <a:pt x="807" y="814"/>
                </a:lnTo>
                <a:lnTo>
                  <a:pt x="819" y="742"/>
                </a:lnTo>
                <a:lnTo>
                  <a:pt x="997" y="794"/>
                </a:lnTo>
                <a:lnTo>
                  <a:pt x="1042" y="846"/>
                </a:lnTo>
                <a:lnTo>
                  <a:pt x="1088" y="794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75" name="Freeform 177"/>
          <p:cNvSpPr>
            <a:spLocks/>
          </p:cNvSpPr>
          <p:nvPr/>
        </p:nvSpPr>
        <p:spPr bwMode="auto">
          <a:xfrm>
            <a:off x="7572375" y="2406651"/>
            <a:ext cx="503238" cy="608013"/>
          </a:xfrm>
          <a:custGeom>
            <a:avLst/>
            <a:gdLst>
              <a:gd name="T0" fmla="*/ 275569619 w 919"/>
              <a:gd name="T1" fmla="*/ 216453987 h 912"/>
              <a:gd name="T2" fmla="*/ 237187739 w 919"/>
              <a:gd name="T3" fmla="*/ 175563123 h 912"/>
              <a:gd name="T4" fmla="*/ 189210387 w 919"/>
              <a:gd name="T5" fmla="*/ 108004322 h 912"/>
              <a:gd name="T6" fmla="*/ 177216460 w 919"/>
              <a:gd name="T7" fmla="*/ 80003710 h 912"/>
              <a:gd name="T8" fmla="*/ 165221986 w 919"/>
              <a:gd name="T9" fmla="*/ 26667907 h 912"/>
              <a:gd name="T10" fmla="*/ 140633388 w 919"/>
              <a:gd name="T11" fmla="*/ 0 h 912"/>
              <a:gd name="T12" fmla="*/ 98353741 w 919"/>
              <a:gd name="T13" fmla="*/ 88892585 h 912"/>
              <a:gd name="T14" fmla="*/ 56973224 w 919"/>
              <a:gd name="T15" fmla="*/ 108004322 h 912"/>
              <a:gd name="T16" fmla="*/ 26687496 w 919"/>
              <a:gd name="T17" fmla="*/ 124450003 h 912"/>
              <a:gd name="T18" fmla="*/ 0 w 919"/>
              <a:gd name="T19" fmla="*/ 128450087 h 912"/>
              <a:gd name="T20" fmla="*/ 4197848 w 919"/>
              <a:gd name="T21" fmla="*/ 178229846 h 912"/>
              <a:gd name="T22" fmla="*/ 11094784 w 919"/>
              <a:gd name="T23" fmla="*/ 221787433 h 912"/>
              <a:gd name="T24" fmla="*/ 24588572 w 919"/>
              <a:gd name="T25" fmla="*/ 230676287 h 912"/>
              <a:gd name="T26" fmla="*/ 42879826 w 919"/>
              <a:gd name="T27" fmla="*/ 265345019 h 912"/>
              <a:gd name="T28" fmla="*/ 42879826 w 919"/>
              <a:gd name="T29" fmla="*/ 316013422 h 912"/>
              <a:gd name="T30" fmla="*/ 73765177 w 919"/>
              <a:gd name="T31" fmla="*/ 393794481 h 912"/>
              <a:gd name="T32" fmla="*/ 90857194 w 919"/>
              <a:gd name="T33" fmla="*/ 378238153 h 912"/>
              <a:gd name="T34" fmla="*/ 106749435 w 919"/>
              <a:gd name="T35" fmla="*/ 405350725 h 912"/>
              <a:gd name="T36" fmla="*/ 180814693 w 919"/>
              <a:gd name="T37" fmla="*/ 380905542 h 912"/>
              <a:gd name="T38" fmla="*/ 223094340 w 919"/>
              <a:gd name="T39" fmla="*/ 354237646 h 912"/>
              <a:gd name="T40" fmla="*/ 228491963 w 919"/>
              <a:gd name="T41" fmla="*/ 323569582 h 912"/>
              <a:gd name="T42" fmla="*/ 237187739 w 919"/>
              <a:gd name="T43" fmla="*/ 300901770 h 912"/>
              <a:gd name="T44" fmla="*/ 265974149 w 919"/>
              <a:gd name="T45" fmla="*/ 287568155 h 912"/>
              <a:gd name="T46" fmla="*/ 275569619 w 919"/>
              <a:gd name="T47" fmla="*/ 249344015 h 912"/>
              <a:gd name="T48" fmla="*/ 275569619 w 919"/>
              <a:gd name="T49" fmla="*/ 216453987 h 91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19"/>
              <a:gd name="T76" fmla="*/ 0 h 912"/>
              <a:gd name="T77" fmla="*/ 919 w 919"/>
              <a:gd name="T78" fmla="*/ 912 h 91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19" h="912">
                <a:moveTo>
                  <a:pt x="919" y="487"/>
                </a:moveTo>
                <a:lnTo>
                  <a:pt x="791" y="395"/>
                </a:lnTo>
                <a:lnTo>
                  <a:pt x="631" y="243"/>
                </a:lnTo>
                <a:lnTo>
                  <a:pt x="591" y="180"/>
                </a:lnTo>
                <a:lnTo>
                  <a:pt x="551" y="60"/>
                </a:lnTo>
                <a:lnTo>
                  <a:pt x="469" y="0"/>
                </a:lnTo>
                <a:lnTo>
                  <a:pt x="328" y="200"/>
                </a:lnTo>
                <a:lnTo>
                  <a:pt x="190" y="243"/>
                </a:lnTo>
                <a:lnTo>
                  <a:pt x="89" y="280"/>
                </a:lnTo>
                <a:lnTo>
                  <a:pt x="0" y="289"/>
                </a:lnTo>
                <a:lnTo>
                  <a:pt x="14" y="401"/>
                </a:lnTo>
                <a:lnTo>
                  <a:pt x="37" y="499"/>
                </a:lnTo>
                <a:lnTo>
                  <a:pt x="82" y="519"/>
                </a:lnTo>
                <a:lnTo>
                  <a:pt x="143" y="597"/>
                </a:lnTo>
                <a:lnTo>
                  <a:pt x="143" y="711"/>
                </a:lnTo>
                <a:lnTo>
                  <a:pt x="246" y="886"/>
                </a:lnTo>
                <a:lnTo>
                  <a:pt x="303" y="851"/>
                </a:lnTo>
                <a:lnTo>
                  <a:pt x="356" y="912"/>
                </a:lnTo>
                <a:lnTo>
                  <a:pt x="603" y="857"/>
                </a:lnTo>
                <a:lnTo>
                  <a:pt x="744" y="797"/>
                </a:lnTo>
                <a:lnTo>
                  <a:pt x="762" y="728"/>
                </a:lnTo>
                <a:lnTo>
                  <a:pt x="791" y="677"/>
                </a:lnTo>
                <a:lnTo>
                  <a:pt x="887" y="647"/>
                </a:lnTo>
                <a:lnTo>
                  <a:pt x="919" y="561"/>
                </a:lnTo>
                <a:lnTo>
                  <a:pt x="919" y="487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76" name="Freeform 178"/>
          <p:cNvSpPr>
            <a:spLocks/>
          </p:cNvSpPr>
          <p:nvPr/>
        </p:nvSpPr>
        <p:spPr bwMode="auto">
          <a:xfrm>
            <a:off x="7219951" y="2222501"/>
            <a:ext cx="373063" cy="690563"/>
          </a:xfrm>
          <a:custGeom>
            <a:avLst/>
            <a:gdLst>
              <a:gd name="T0" fmla="*/ 192999383 w 682"/>
              <a:gd name="T1" fmla="*/ 249702481 h 1036"/>
              <a:gd name="T2" fmla="*/ 192999383 w 682"/>
              <a:gd name="T3" fmla="*/ 206604304 h 1036"/>
              <a:gd name="T4" fmla="*/ 179534111 w 682"/>
              <a:gd name="T5" fmla="*/ 195941243 h 1036"/>
              <a:gd name="T6" fmla="*/ 166368055 w 682"/>
              <a:gd name="T7" fmla="*/ 191497912 h 1036"/>
              <a:gd name="T8" fmla="*/ 148714305 w 682"/>
              <a:gd name="T9" fmla="*/ 81309110 h 1036"/>
              <a:gd name="T10" fmla="*/ 123878239 w 682"/>
              <a:gd name="T11" fmla="*/ 72422448 h 1036"/>
              <a:gd name="T12" fmla="*/ 113405675 w 682"/>
              <a:gd name="T13" fmla="*/ 0 h 1036"/>
              <a:gd name="T14" fmla="*/ 102933112 w 682"/>
              <a:gd name="T15" fmla="*/ 5331865 h 1036"/>
              <a:gd name="T16" fmla="*/ 0 w 682"/>
              <a:gd name="T17" fmla="*/ 182611917 h 1036"/>
              <a:gd name="T18" fmla="*/ 12866844 w 682"/>
              <a:gd name="T19" fmla="*/ 374998362 h 1036"/>
              <a:gd name="T20" fmla="*/ 19748819 w 682"/>
              <a:gd name="T21" fmla="*/ 370555031 h 1036"/>
              <a:gd name="T22" fmla="*/ 45182744 w 682"/>
              <a:gd name="T23" fmla="*/ 382107292 h 1036"/>
              <a:gd name="T24" fmla="*/ 55655308 w 682"/>
              <a:gd name="T25" fmla="*/ 397213683 h 1036"/>
              <a:gd name="T26" fmla="*/ 46379608 w 682"/>
              <a:gd name="T27" fmla="*/ 431870464 h 1036"/>
              <a:gd name="T28" fmla="*/ 63136258 w 682"/>
              <a:gd name="T29" fmla="*/ 444755191 h 1036"/>
              <a:gd name="T30" fmla="*/ 72112758 w 682"/>
              <a:gd name="T31" fmla="*/ 460306182 h 1036"/>
              <a:gd name="T32" fmla="*/ 204070379 w 682"/>
              <a:gd name="T33" fmla="*/ 343007763 h 1036"/>
              <a:gd name="T34" fmla="*/ 197188409 w 682"/>
              <a:gd name="T35" fmla="*/ 299465653 h 1036"/>
              <a:gd name="T36" fmla="*/ 192999383 w 682"/>
              <a:gd name="T37" fmla="*/ 249702481 h 10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82"/>
              <a:gd name="T58" fmla="*/ 0 h 1036"/>
              <a:gd name="T59" fmla="*/ 682 w 682"/>
              <a:gd name="T60" fmla="*/ 1036 h 10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82" h="1036">
                <a:moveTo>
                  <a:pt x="645" y="562"/>
                </a:moveTo>
                <a:lnTo>
                  <a:pt x="645" y="465"/>
                </a:lnTo>
                <a:lnTo>
                  <a:pt x="600" y="441"/>
                </a:lnTo>
                <a:lnTo>
                  <a:pt x="556" y="431"/>
                </a:lnTo>
                <a:lnTo>
                  <a:pt x="497" y="183"/>
                </a:lnTo>
                <a:lnTo>
                  <a:pt x="414" y="163"/>
                </a:lnTo>
                <a:lnTo>
                  <a:pt x="379" y="0"/>
                </a:lnTo>
                <a:lnTo>
                  <a:pt x="344" y="12"/>
                </a:lnTo>
                <a:lnTo>
                  <a:pt x="0" y="411"/>
                </a:lnTo>
                <a:lnTo>
                  <a:pt x="43" y="844"/>
                </a:lnTo>
                <a:lnTo>
                  <a:pt x="66" y="834"/>
                </a:lnTo>
                <a:lnTo>
                  <a:pt x="151" y="860"/>
                </a:lnTo>
                <a:lnTo>
                  <a:pt x="186" y="894"/>
                </a:lnTo>
                <a:lnTo>
                  <a:pt x="155" y="972"/>
                </a:lnTo>
                <a:lnTo>
                  <a:pt x="211" y="1001"/>
                </a:lnTo>
                <a:lnTo>
                  <a:pt x="241" y="1036"/>
                </a:lnTo>
                <a:lnTo>
                  <a:pt x="682" y="772"/>
                </a:lnTo>
                <a:lnTo>
                  <a:pt x="659" y="674"/>
                </a:lnTo>
                <a:lnTo>
                  <a:pt x="645" y="562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77" name="Freeform 179"/>
          <p:cNvSpPr>
            <a:spLocks/>
          </p:cNvSpPr>
          <p:nvPr/>
        </p:nvSpPr>
        <p:spPr bwMode="auto">
          <a:xfrm>
            <a:off x="6916739" y="2459039"/>
            <a:ext cx="320675" cy="509587"/>
          </a:xfrm>
          <a:custGeom>
            <a:avLst/>
            <a:gdLst>
              <a:gd name="T0" fmla="*/ 161842332 w 589"/>
              <a:gd name="T1" fmla="*/ 27583065 h 764"/>
              <a:gd name="T2" fmla="*/ 75882379 w 589"/>
              <a:gd name="T3" fmla="*/ 2669329 h 764"/>
              <a:gd name="T4" fmla="*/ 37348022 w 589"/>
              <a:gd name="T5" fmla="*/ 0 h 764"/>
              <a:gd name="T6" fmla="*/ 3260649 w 589"/>
              <a:gd name="T7" fmla="*/ 17795525 h 764"/>
              <a:gd name="T8" fmla="*/ 26973719 w 589"/>
              <a:gd name="T9" fmla="*/ 40929705 h 764"/>
              <a:gd name="T10" fmla="*/ 0 w 589"/>
              <a:gd name="T11" fmla="*/ 119230022 h 764"/>
              <a:gd name="T12" fmla="*/ 3260649 w 589"/>
              <a:gd name="T13" fmla="*/ 157045500 h 764"/>
              <a:gd name="T14" fmla="*/ 5335509 w 589"/>
              <a:gd name="T15" fmla="*/ 217549641 h 764"/>
              <a:gd name="T16" fmla="*/ 592895 w 589"/>
              <a:gd name="T17" fmla="*/ 286062391 h 764"/>
              <a:gd name="T18" fmla="*/ 17191770 w 589"/>
              <a:gd name="T19" fmla="*/ 305637462 h 764"/>
              <a:gd name="T20" fmla="*/ 49204826 w 589"/>
              <a:gd name="T21" fmla="*/ 332330741 h 764"/>
              <a:gd name="T22" fmla="*/ 75882379 w 589"/>
              <a:gd name="T23" fmla="*/ 339893837 h 764"/>
              <a:gd name="T24" fmla="*/ 95741898 w 589"/>
              <a:gd name="T25" fmla="*/ 273605527 h 764"/>
              <a:gd name="T26" fmla="*/ 119454961 w 589"/>
              <a:gd name="T27" fmla="*/ 254030456 h 764"/>
              <a:gd name="T28" fmla="*/ 155321036 w 589"/>
              <a:gd name="T29" fmla="*/ 227337177 h 764"/>
              <a:gd name="T30" fmla="*/ 174588206 w 589"/>
              <a:gd name="T31" fmla="*/ 220218969 h 764"/>
              <a:gd name="T32" fmla="*/ 161842332 w 589"/>
              <a:gd name="T33" fmla="*/ 27583065 h 76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89"/>
              <a:gd name="T52" fmla="*/ 0 h 764"/>
              <a:gd name="T53" fmla="*/ 589 w 589"/>
              <a:gd name="T54" fmla="*/ 764 h 76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89" h="764">
                <a:moveTo>
                  <a:pt x="546" y="62"/>
                </a:moveTo>
                <a:lnTo>
                  <a:pt x="256" y="6"/>
                </a:lnTo>
                <a:lnTo>
                  <a:pt x="126" y="0"/>
                </a:lnTo>
                <a:lnTo>
                  <a:pt x="11" y="40"/>
                </a:lnTo>
                <a:lnTo>
                  <a:pt x="91" y="92"/>
                </a:lnTo>
                <a:lnTo>
                  <a:pt x="0" y="268"/>
                </a:lnTo>
                <a:lnTo>
                  <a:pt x="11" y="353"/>
                </a:lnTo>
                <a:lnTo>
                  <a:pt x="18" y="489"/>
                </a:lnTo>
                <a:lnTo>
                  <a:pt x="2" y="643"/>
                </a:lnTo>
                <a:lnTo>
                  <a:pt x="58" y="687"/>
                </a:lnTo>
                <a:lnTo>
                  <a:pt x="166" y="747"/>
                </a:lnTo>
                <a:lnTo>
                  <a:pt x="256" y="764"/>
                </a:lnTo>
                <a:lnTo>
                  <a:pt x="323" y="615"/>
                </a:lnTo>
                <a:lnTo>
                  <a:pt x="403" y="571"/>
                </a:lnTo>
                <a:lnTo>
                  <a:pt x="524" y="511"/>
                </a:lnTo>
                <a:lnTo>
                  <a:pt x="589" y="495"/>
                </a:lnTo>
                <a:lnTo>
                  <a:pt x="546" y="62"/>
                </a:lnTo>
                <a:close/>
              </a:path>
            </a:pathLst>
          </a:custGeom>
          <a:solidFill>
            <a:srgbClr val="00FFFF"/>
          </a:solidFill>
          <a:ln w="3175" cap="flat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78" name="Freeform 180"/>
          <p:cNvSpPr>
            <a:spLocks/>
          </p:cNvSpPr>
          <p:nvPr/>
        </p:nvSpPr>
        <p:spPr bwMode="auto">
          <a:xfrm>
            <a:off x="6426201" y="2482850"/>
            <a:ext cx="542925" cy="611188"/>
          </a:xfrm>
          <a:custGeom>
            <a:avLst/>
            <a:gdLst>
              <a:gd name="T0" fmla="*/ 270978256 w 990"/>
              <a:gd name="T1" fmla="*/ 268457668 h 916"/>
              <a:gd name="T2" fmla="*/ 275789997 w 990"/>
              <a:gd name="T3" fmla="*/ 199896539 h 916"/>
              <a:gd name="T4" fmla="*/ 273684655 w 990"/>
              <a:gd name="T5" fmla="*/ 139348867 h 916"/>
              <a:gd name="T6" fmla="*/ 270376652 w 990"/>
              <a:gd name="T7" fmla="*/ 101506598 h 916"/>
              <a:gd name="T8" fmla="*/ 297745069 w 990"/>
              <a:gd name="T9" fmla="*/ 23150418 h 916"/>
              <a:gd name="T10" fmla="*/ 273684655 w 990"/>
              <a:gd name="T11" fmla="*/ 0 h 916"/>
              <a:gd name="T12" fmla="*/ 106767032 w 990"/>
              <a:gd name="T13" fmla="*/ 0 h 916"/>
              <a:gd name="T14" fmla="*/ 89624316 w 990"/>
              <a:gd name="T15" fmla="*/ 28492974 h 916"/>
              <a:gd name="T16" fmla="*/ 78195474 w 990"/>
              <a:gd name="T17" fmla="*/ 55205095 h 916"/>
              <a:gd name="T18" fmla="*/ 43608949 w 990"/>
              <a:gd name="T19" fmla="*/ 65890207 h 916"/>
              <a:gd name="T20" fmla="*/ 9925110 w 990"/>
              <a:gd name="T21" fmla="*/ 60547651 h 916"/>
              <a:gd name="T22" fmla="*/ 0 w 990"/>
              <a:gd name="T23" fmla="*/ 78356170 h 916"/>
              <a:gd name="T24" fmla="*/ 29774776 w 990"/>
              <a:gd name="T25" fmla="*/ 115307700 h 916"/>
              <a:gd name="T26" fmla="*/ 35188121 w 990"/>
              <a:gd name="T27" fmla="*/ 134451357 h 916"/>
              <a:gd name="T28" fmla="*/ 29774776 w 990"/>
              <a:gd name="T29" fmla="*/ 173184386 h 916"/>
              <a:gd name="T30" fmla="*/ 32481174 w 990"/>
              <a:gd name="T31" fmla="*/ 223046946 h 916"/>
              <a:gd name="T32" fmla="*/ 29774776 w 990"/>
              <a:gd name="T33" fmla="*/ 279142780 h 916"/>
              <a:gd name="T34" fmla="*/ 92631791 w 990"/>
              <a:gd name="T35" fmla="*/ 303183947 h 916"/>
              <a:gd name="T36" fmla="*/ 139248197 w 990"/>
              <a:gd name="T37" fmla="*/ 329896058 h 916"/>
              <a:gd name="T38" fmla="*/ 177143291 w 990"/>
              <a:gd name="T39" fmla="*/ 360615003 h 916"/>
              <a:gd name="T40" fmla="*/ 220752222 w 990"/>
              <a:gd name="T41" fmla="*/ 407806577 h 916"/>
              <a:gd name="T42" fmla="*/ 229775195 w 990"/>
              <a:gd name="T43" fmla="*/ 370854401 h 916"/>
              <a:gd name="T44" fmla="*/ 243308831 w 990"/>
              <a:gd name="T45" fmla="*/ 346368104 h 916"/>
              <a:gd name="T46" fmla="*/ 247820043 w 990"/>
              <a:gd name="T47" fmla="*/ 346368104 h 916"/>
              <a:gd name="T48" fmla="*/ 247820043 w 990"/>
              <a:gd name="T49" fmla="*/ 318320854 h 916"/>
              <a:gd name="T50" fmla="*/ 253834993 w 990"/>
              <a:gd name="T51" fmla="*/ 288047039 h 916"/>
              <a:gd name="T52" fmla="*/ 270978256 w 990"/>
              <a:gd name="T53" fmla="*/ 268457668 h 91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990"/>
              <a:gd name="T82" fmla="*/ 0 h 916"/>
              <a:gd name="T83" fmla="*/ 990 w 990"/>
              <a:gd name="T84" fmla="*/ 916 h 91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990" h="916">
                <a:moveTo>
                  <a:pt x="901" y="603"/>
                </a:moveTo>
                <a:lnTo>
                  <a:pt x="917" y="449"/>
                </a:lnTo>
                <a:lnTo>
                  <a:pt x="910" y="313"/>
                </a:lnTo>
                <a:lnTo>
                  <a:pt x="899" y="228"/>
                </a:lnTo>
                <a:lnTo>
                  <a:pt x="990" y="52"/>
                </a:lnTo>
                <a:lnTo>
                  <a:pt x="910" y="0"/>
                </a:lnTo>
                <a:lnTo>
                  <a:pt x="355" y="0"/>
                </a:lnTo>
                <a:lnTo>
                  <a:pt x="298" y="64"/>
                </a:lnTo>
                <a:lnTo>
                  <a:pt x="260" y="124"/>
                </a:lnTo>
                <a:lnTo>
                  <a:pt x="145" y="148"/>
                </a:lnTo>
                <a:lnTo>
                  <a:pt x="33" y="136"/>
                </a:lnTo>
                <a:lnTo>
                  <a:pt x="0" y="176"/>
                </a:lnTo>
                <a:lnTo>
                  <a:pt x="99" y="259"/>
                </a:lnTo>
                <a:lnTo>
                  <a:pt x="117" y="302"/>
                </a:lnTo>
                <a:lnTo>
                  <a:pt x="99" y="389"/>
                </a:lnTo>
                <a:lnTo>
                  <a:pt x="108" y="501"/>
                </a:lnTo>
                <a:lnTo>
                  <a:pt x="99" y="627"/>
                </a:lnTo>
                <a:lnTo>
                  <a:pt x="308" y="681"/>
                </a:lnTo>
                <a:lnTo>
                  <a:pt x="463" y="741"/>
                </a:lnTo>
                <a:lnTo>
                  <a:pt x="589" y="810"/>
                </a:lnTo>
                <a:lnTo>
                  <a:pt x="734" y="916"/>
                </a:lnTo>
                <a:lnTo>
                  <a:pt x="764" y="833"/>
                </a:lnTo>
                <a:lnTo>
                  <a:pt x="809" y="778"/>
                </a:lnTo>
                <a:lnTo>
                  <a:pt x="824" y="778"/>
                </a:lnTo>
                <a:lnTo>
                  <a:pt x="824" y="715"/>
                </a:lnTo>
                <a:lnTo>
                  <a:pt x="844" y="647"/>
                </a:lnTo>
                <a:lnTo>
                  <a:pt x="901" y="603"/>
                </a:lnTo>
                <a:close/>
              </a:path>
            </a:pathLst>
          </a:custGeom>
          <a:gradFill rotWithShape="0">
            <a:gsLst>
              <a:gs pos="0">
                <a:srgbClr val="0000CC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79" name="Freeform 181"/>
          <p:cNvSpPr>
            <a:spLocks/>
          </p:cNvSpPr>
          <p:nvPr/>
        </p:nvSpPr>
        <p:spPr bwMode="auto">
          <a:xfrm>
            <a:off x="5888038" y="2449513"/>
            <a:ext cx="601662" cy="704850"/>
          </a:xfrm>
          <a:custGeom>
            <a:avLst/>
            <a:gdLst>
              <a:gd name="T0" fmla="*/ 187787761 w 1095"/>
              <a:gd name="T1" fmla="*/ 0 h 1058"/>
              <a:gd name="T2" fmla="*/ 154276027 w 1095"/>
              <a:gd name="T3" fmla="*/ 114509467 h 1058"/>
              <a:gd name="T4" fmla="*/ 110498646 w 1095"/>
              <a:gd name="T5" fmla="*/ 133594371 h 1058"/>
              <a:gd name="T6" fmla="*/ 64306942 w 1095"/>
              <a:gd name="T7" fmla="*/ 106520282 h 1058"/>
              <a:gd name="T8" fmla="*/ 55249597 w 1095"/>
              <a:gd name="T9" fmla="*/ 180640797 h 1058"/>
              <a:gd name="T10" fmla="*/ 14491535 w 1095"/>
              <a:gd name="T11" fmla="*/ 280947967 h 1058"/>
              <a:gd name="T12" fmla="*/ 6340253 w 1095"/>
              <a:gd name="T13" fmla="*/ 428745301 h 1058"/>
              <a:gd name="T14" fmla="*/ 0 w 1095"/>
              <a:gd name="T15" fmla="*/ 469577948 h 1058"/>
              <a:gd name="T16" fmla="*/ 25662118 w 1095"/>
              <a:gd name="T17" fmla="*/ 457150476 h 1058"/>
              <a:gd name="T18" fmla="*/ 41663581 w 1095"/>
              <a:gd name="T19" fmla="*/ 410991483 h 1058"/>
              <a:gd name="T20" fmla="*/ 166352120 w 1095"/>
              <a:gd name="T21" fmla="*/ 337314622 h 1058"/>
              <a:gd name="T22" fmla="*/ 236093231 w 1095"/>
              <a:gd name="T23" fmla="*/ 349742178 h 1058"/>
              <a:gd name="T24" fmla="*/ 325156819 w 1095"/>
              <a:gd name="T25" fmla="*/ 300476567 h 1058"/>
              <a:gd name="T26" fmla="*/ 327873912 w 1095"/>
              <a:gd name="T27" fmla="*/ 244553607 h 1058"/>
              <a:gd name="T28" fmla="*/ 325156819 w 1095"/>
              <a:gd name="T29" fmla="*/ 194843717 h 1058"/>
              <a:gd name="T30" fmla="*/ 330591006 w 1095"/>
              <a:gd name="T31" fmla="*/ 156230172 h 1058"/>
              <a:gd name="T32" fmla="*/ 325156819 w 1095"/>
              <a:gd name="T33" fmla="*/ 137145268 h 1058"/>
              <a:gd name="T34" fmla="*/ 295267693 w 1095"/>
              <a:gd name="T35" fmla="*/ 100306546 h 1058"/>
              <a:gd name="T36" fmla="*/ 269907170 w 1095"/>
              <a:gd name="T37" fmla="*/ 82553374 h 1058"/>
              <a:gd name="T38" fmla="*/ 187787761 w 1095"/>
              <a:gd name="T39" fmla="*/ 0 h 105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095"/>
              <a:gd name="T61" fmla="*/ 0 h 1058"/>
              <a:gd name="T62" fmla="*/ 1095 w 1095"/>
              <a:gd name="T63" fmla="*/ 1058 h 105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095" h="1058">
                <a:moveTo>
                  <a:pt x="622" y="0"/>
                </a:moveTo>
                <a:lnTo>
                  <a:pt x="511" y="258"/>
                </a:lnTo>
                <a:lnTo>
                  <a:pt x="366" y="301"/>
                </a:lnTo>
                <a:lnTo>
                  <a:pt x="213" y="240"/>
                </a:lnTo>
                <a:lnTo>
                  <a:pt x="183" y="407"/>
                </a:lnTo>
                <a:lnTo>
                  <a:pt x="48" y="633"/>
                </a:lnTo>
                <a:lnTo>
                  <a:pt x="21" y="966"/>
                </a:lnTo>
                <a:lnTo>
                  <a:pt x="0" y="1058"/>
                </a:lnTo>
                <a:lnTo>
                  <a:pt x="85" y="1030"/>
                </a:lnTo>
                <a:lnTo>
                  <a:pt x="138" y="926"/>
                </a:lnTo>
                <a:lnTo>
                  <a:pt x="551" y="760"/>
                </a:lnTo>
                <a:lnTo>
                  <a:pt x="782" y="788"/>
                </a:lnTo>
                <a:lnTo>
                  <a:pt x="1077" y="677"/>
                </a:lnTo>
                <a:lnTo>
                  <a:pt x="1086" y="551"/>
                </a:lnTo>
                <a:lnTo>
                  <a:pt x="1077" y="439"/>
                </a:lnTo>
                <a:lnTo>
                  <a:pt x="1095" y="352"/>
                </a:lnTo>
                <a:lnTo>
                  <a:pt x="1077" y="309"/>
                </a:lnTo>
                <a:lnTo>
                  <a:pt x="978" y="226"/>
                </a:lnTo>
                <a:lnTo>
                  <a:pt x="894" y="186"/>
                </a:lnTo>
                <a:lnTo>
                  <a:pt x="622" y="0"/>
                </a:lnTo>
                <a:close/>
              </a:path>
            </a:pathLst>
          </a:custGeom>
          <a:gradFill rotWithShape="0">
            <a:gsLst>
              <a:gs pos="0">
                <a:srgbClr val="0000CC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80" name="Freeform 182"/>
          <p:cNvSpPr>
            <a:spLocks/>
          </p:cNvSpPr>
          <p:nvPr/>
        </p:nvSpPr>
        <p:spPr bwMode="auto">
          <a:xfrm>
            <a:off x="3389313" y="3379789"/>
            <a:ext cx="442912" cy="852487"/>
          </a:xfrm>
          <a:custGeom>
            <a:avLst/>
            <a:gdLst>
              <a:gd name="T0" fmla="*/ 124405031 w 807"/>
              <a:gd name="T1" fmla="*/ 568204864 h 1279"/>
              <a:gd name="T2" fmla="*/ 243086785 w 807"/>
              <a:gd name="T3" fmla="*/ 327417620 h 1279"/>
              <a:gd name="T4" fmla="*/ 227122200 w 807"/>
              <a:gd name="T5" fmla="*/ 167929252 h 1279"/>
              <a:gd name="T6" fmla="*/ 196698491 w 807"/>
              <a:gd name="T7" fmla="*/ 159043795 h 1279"/>
              <a:gd name="T8" fmla="*/ 159346805 w 807"/>
              <a:gd name="T9" fmla="*/ 54199244 h 1279"/>
              <a:gd name="T10" fmla="*/ 137960220 w 807"/>
              <a:gd name="T11" fmla="*/ 0 h 1279"/>
              <a:gd name="T12" fmla="*/ 135248963 w 807"/>
              <a:gd name="T13" fmla="*/ 63973180 h 1279"/>
              <a:gd name="T14" fmla="*/ 151514894 w 807"/>
              <a:gd name="T15" fmla="*/ 103067614 h 1279"/>
              <a:gd name="T16" fmla="*/ 137960220 w 807"/>
              <a:gd name="T17" fmla="*/ 131055704 h 1279"/>
              <a:gd name="T18" fmla="*/ 124405031 w 807"/>
              <a:gd name="T19" fmla="*/ 167929252 h 1279"/>
              <a:gd name="T20" fmla="*/ 92174000 w 807"/>
              <a:gd name="T21" fmla="*/ 146605088 h 1279"/>
              <a:gd name="T22" fmla="*/ 83740014 w 807"/>
              <a:gd name="T23" fmla="*/ 114618508 h 1279"/>
              <a:gd name="T24" fmla="*/ 61750822 w 807"/>
              <a:gd name="T25" fmla="*/ 123503299 h 1279"/>
              <a:gd name="T26" fmla="*/ 61750822 w 807"/>
              <a:gd name="T27" fmla="*/ 191030416 h 1279"/>
              <a:gd name="T28" fmla="*/ 0 w 807"/>
              <a:gd name="T29" fmla="*/ 281214708 h 1279"/>
              <a:gd name="T30" fmla="*/ 11446559 w 807"/>
              <a:gd name="T31" fmla="*/ 377174531 h 1279"/>
              <a:gd name="T32" fmla="*/ 14458580 w 807"/>
              <a:gd name="T33" fmla="*/ 399831747 h 1279"/>
              <a:gd name="T34" fmla="*/ 21989183 w 807"/>
              <a:gd name="T35" fmla="*/ 422932870 h 1279"/>
              <a:gd name="T36" fmla="*/ 31628416 w 807"/>
              <a:gd name="T37" fmla="*/ 442035503 h 1279"/>
              <a:gd name="T38" fmla="*/ 43978366 w 807"/>
              <a:gd name="T39" fmla="*/ 458473366 h 1279"/>
              <a:gd name="T40" fmla="*/ 39159024 w 807"/>
              <a:gd name="T41" fmla="*/ 484240592 h 1279"/>
              <a:gd name="T42" fmla="*/ 61148199 w 807"/>
              <a:gd name="T43" fmla="*/ 507341714 h 1279"/>
              <a:gd name="T44" fmla="*/ 78619360 w 807"/>
              <a:gd name="T45" fmla="*/ 499344736 h 1279"/>
              <a:gd name="T46" fmla="*/ 96391268 w 807"/>
              <a:gd name="T47" fmla="*/ 466470344 h 1279"/>
              <a:gd name="T48" fmla="*/ 117778367 w 807"/>
              <a:gd name="T49" fmla="*/ 458473366 h 1279"/>
              <a:gd name="T50" fmla="*/ 121693774 w 807"/>
              <a:gd name="T51" fmla="*/ 484240592 h 1279"/>
              <a:gd name="T52" fmla="*/ 110247768 w 807"/>
              <a:gd name="T53" fmla="*/ 534885899 h 1279"/>
              <a:gd name="T54" fmla="*/ 124405031 w 807"/>
              <a:gd name="T55" fmla="*/ 568204864 h 1279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807"/>
              <a:gd name="T85" fmla="*/ 0 h 1279"/>
              <a:gd name="T86" fmla="*/ 807 w 807"/>
              <a:gd name="T87" fmla="*/ 1279 h 1279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807" h="1279">
                <a:moveTo>
                  <a:pt x="413" y="1279"/>
                </a:moveTo>
                <a:lnTo>
                  <a:pt x="807" y="737"/>
                </a:lnTo>
                <a:lnTo>
                  <a:pt x="754" y="378"/>
                </a:lnTo>
                <a:lnTo>
                  <a:pt x="653" y="358"/>
                </a:lnTo>
                <a:lnTo>
                  <a:pt x="529" y="122"/>
                </a:lnTo>
                <a:lnTo>
                  <a:pt x="458" y="0"/>
                </a:lnTo>
                <a:lnTo>
                  <a:pt x="449" y="144"/>
                </a:lnTo>
                <a:lnTo>
                  <a:pt x="503" y="232"/>
                </a:lnTo>
                <a:lnTo>
                  <a:pt x="458" y="295"/>
                </a:lnTo>
                <a:lnTo>
                  <a:pt x="413" y="378"/>
                </a:lnTo>
                <a:lnTo>
                  <a:pt x="306" y="330"/>
                </a:lnTo>
                <a:lnTo>
                  <a:pt x="278" y="258"/>
                </a:lnTo>
                <a:lnTo>
                  <a:pt x="205" y="278"/>
                </a:lnTo>
                <a:lnTo>
                  <a:pt x="205" y="430"/>
                </a:lnTo>
                <a:lnTo>
                  <a:pt x="0" y="633"/>
                </a:lnTo>
                <a:lnTo>
                  <a:pt x="38" y="849"/>
                </a:lnTo>
                <a:lnTo>
                  <a:pt x="48" y="900"/>
                </a:lnTo>
                <a:lnTo>
                  <a:pt x="73" y="952"/>
                </a:lnTo>
                <a:lnTo>
                  <a:pt x="105" y="995"/>
                </a:lnTo>
                <a:lnTo>
                  <a:pt x="146" y="1032"/>
                </a:lnTo>
                <a:lnTo>
                  <a:pt x="130" y="1090"/>
                </a:lnTo>
                <a:lnTo>
                  <a:pt x="203" y="1142"/>
                </a:lnTo>
                <a:lnTo>
                  <a:pt x="261" y="1124"/>
                </a:lnTo>
                <a:lnTo>
                  <a:pt x="320" y="1050"/>
                </a:lnTo>
                <a:lnTo>
                  <a:pt x="391" y="1032"/>
                </a:lnTo>
                <a:lnTo>
                  <a:pt x="404" y="1090"/>
                </a:lnTo>
                <a:lnTo>
                  <a:pt x="366" y="1204"/>
                </a:lnTo>
                <a:lnTo>
                  <a:pt x="413" y="1279"/>
                </a:lnTo>
                <a:close/>
              </a:path>
            </a:pathLst>
          </a:custGeom>
          <a:solidFill>
            <a:srgbClr val="FF7C8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81" name="Freeform 183"/>
          <p:cNvSpPr>
            <a:spLocks/>
          </p:cNvSpPr>
          <p:nvPr/>
        </p:nvSpPr>
        <p:spPr bwMode="auto">
          <a:xfrm>
            <a:off x="3641725" y="3224213"/>
            <a:ext cx="698500" cy="647700"/>
          </a:xfrm>
          <a:custGeom>
            <a:avLst/>
            <a:gdLst>
              <a:gd name="T0" fmla="*/ 373905780 w 1271"/>
              <a:gd name="T1" fmla="*/ 111452391 h 972"/>
              <a:gd name="T2" fmla="*/ 311991005 w 1271"/>
              <a:gd name="T3" fmla="*/ 45735492 h 972"/>
              <a:gd name="T4" fmla="*/ 257324402 w 1271"/>
              <a:gd name="T5" fmla="*/ 75929500 h 972"/>
              <a:gd name="T6" fmla="*/ 197826074 w 1271"/>
              <a:gd name="T7" fmla="*/ 0 h 972"/>
              <a:gd name="T8" fmla="*/ 184838705 w 1271"/>
              <a:gd name="T9" fmla="*/ 56836348 h 972"/>
              <a:gd name="T10" fmla="*/ 215342975 w 1271"/>
              <a:gd name="T11" fmla="*/ 104347684 h 972"/>
              <a:gd name="T12" fmla="*/ 193899417 w 1271"/>
              <a:gd name="T13" fmla="*/ 174505171 h 972"/>
              <a:gd name="T14" fmla="*/ 172757573 w 1271"/>
              <a:gd name="T15" fmla="*/ 184274019 h 972"/>
              <a:gd name="T16" fmla="*/ 150710041 w 1271"/>
              <a:gd name="T17" fmla="*/ 189602216 h 972"/>
              <a:gd name="T18" fmla="*/ 143159505 w 1271"/>
              <a:gd name="T19" fmla="*/ 180721665 h 972"/>
              <a:gd name="T20" fmla="*/ 138024900 w 1271"/>
              <a:gd name="T21" fmla="*/ 168288719 h 972"/>
              <a:gd name="T22" fmla="*/ 134098793 w 1271"/>
              <a:gd name="T23" fmla="*/ 152303460 h 972"/>
              <a:gd name="T24" fmla="*/ 134098793 w 1271"/>
              <a:gd name="T25" fmla="*/ 136318201 h 972"/>
              <a:gd name="T26" fmla="*/ 137420926 w 1271"/>
              <a:gd name="T27" fmla="*/ 125661140 h 972"/>
              <a:gd name="T28" fmla="*/ 140139085 w 1271"/>
              <a:gd name="T29" fmla="*/ 118112638 h 972"/>
              <a:gd name="T30" fmla="*/ 139535111 w 1271"/>
              <a:gd name="T31" fmla="*/ 86586561 h 972"/>
              <a:gd name="T32" fmla="*/ 49531947 w 1271"/>
              <a:gd name="T33" fmla="*/ 127437650 h 972"/>
              <a:gd name="T34" fmla="*/ 27484407 w 1271"/>
              <a:gd name="T35" fmla="*/ 67048948 h 972"/>
              <a:gd name="T36" fmla="*/ 0 w 1271"/>
              <a:gd name="T37" fmla="*/ 104347684 h 972"/>
              <a:gd name="T38" fmla="*/ 21443566 w 1271"/>
              <a:gd name="T39" fmla="*/ 158519912 h 972"/>
              <a:gd name="T40" fmla="*/ 58894921 w 1271"/>
              <a:gd name="T41" fmla="*/ 263311391 h 972"/>
              <a:gd name="T42" fmla="*/ 89399207 w 1271"/>
              <a:gd name="T43" fmla="*/ 272192608 h 972"/>
              <a:gd name="T44" fmla="*/ 105406447 w 1271"/>
              <a:gd name="T45" fmla="*/ 431600151 h 972"/>
              <a:gd name="T46" fmla="*/ 259740849 w 1271"/>
              <a:gd name="T47" fmla="*/ 426271953 h 972"/>
              <a:gd name="T48" fmla="*/ 283902564 w 1271"/>
              <a:gd name="T49" fmla="*/ 394301436 h 972"/>
              <a:gd name="T50" fmla="*/ 321655692 w 1271"/>
              <a:gd name="T51" fmla="*/ 376540334 h 972"/>
              <a:gd name="T52" fmla="*/ 338569167 w 1271"/>
              <a:gd name="T53" fmla="*/ 313043010 h 972"/>
              <a:gd name="T54" fmla="*/ 383872728 w 1271"/>
              <a:gd name="T55" fmla="*/ 268640254 h 972"/>
              <a:gd name="T56" fmla="*/ 373905780 w 1271"/>
              <a:gd name="T57" fmla="*/ 190490471 h 972"/>
              <a:gd name="T58" fmla="*/ 376322226 w 1271"/>
              <a:gd name="T59" fmla="*/ 149639361 h 972"/>
              <a:gd name="T60" fmla="*/ 373905780 w 1271"/>
              <a:gd name="T61" fmla="*/ 111452391 h 97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271"/>
              <a:gd name="T94" fmla="*/ 0 h 972"/>
              <a:gd name="T95" fmla="*/ 1271 w 1271"/>
              <a:gd name="T96" fmla="*/ 972 h 972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271" h="972">
                <a:moveTo>
                  <a:pt x="1238" y="251"/>
                </a:moveTo>
                <a:lnTo>
                  <a:pt x="1033" y="103"/>
                </a:lnTo>
                <a:lnTo>
                  <a:pt x="852" y="171"/>
                </a:lnTo>
                <a:lnTo>
                  <a:pt x="655" y="0"/>
                </a:lnTo>
                <a:lnTo>
                  <a:pt x="612" y="128"/>
                </a:lnTo>
                <a:lnTo>
                  <a:pt x="713" y="235"/>
                </a:lnTo>
                <a:lnTo>
                  <a:pt x="642" y="393"/>
                </a:lnTo>
                <a:lnTo>
                  <a:pt x="572" y="415"/>
                </a:lnTo>
                <a:lnTo>
                  <a:pt x="499" y="427"/>
                </a:lnTo>
                <a:lnTo>
                  <a:pt x="474" y="407"/>
                </a:lnTo>
                <a:lnTo>
                  <a:pt x="457" y="379"/>
                </a:lnTo>
                <a:lnTo>
                  <a:pt x="444" y="343"/>
                </a:lnTo>
                <a:lnTo>
                  <a:pt x="444" y="307"/>
                </a:lnTo>
                <a:lnTo>
                  <a:pt x="455" y="283"/>
                </a:lnTo>
                <a:lnTo>
                  <a:pt x="464" y="266"/>
                </a:lnTo>
                <a:lnTo>
                  <a:pt x="462" y="195"/>
                </a:lnTo>
                <a:lnTo>
                  <a:pt x="164" y="287"/>
                </a:lnTo>
                <a:lnTo>
                  <a:pt x="91" y="151"/>
                </a:lnTo>
                <a:lnTo>
                  <a:pt x="0" y="235"/>
                </a:lnTo>
                <a:lnTo>
                  <a:pt x="71" y="357"/>
                </a:lnTo>
                <a:lnTo>
                  <a:pt x="195" y="593"/>
                </a:lnTo>
                <a:lnTo>
                  <a:pt x="296" y="613"/>
                </a:lnTo>
                <a:lnTo>
                  <a:pt x="349" y="972"/>
                </a:lnTo>
                <a:lnTo>
                  <a:pt x="860" y="960"/>
                </a:lnTo>
                <a:lnTo>
                  <a:pt x="940" y="888"/>
                </a:lnTo>
                <a:lnTo>
                  <a:pt x="1065" y="848"/>
                </a:lnTo>
                <a:lnTo>
                  <a:pt x="1121" y="705"/>
                </a:lnTo>
                <a:lnTo>
                  <a:pt x="1271" y="605"/>
                </a:lnTo>
                <a:lnTo>
                  <a:pt x="1238" y="429"/>
                </a:lnTo>
                <a:lnTo>
                  <a:pt x="1246" y="337"/>
                </a:lnTo>
                <a:lnTo>
                  <a:pt x="1238" y="251"/>
                </a:lnTo>
                <a:close/>
              </a:path>
            </a:pathLst>
          </a:custGeom>
          <a:solidFill>
            <a:srgbClr val="FF7C8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82" name="Freeform 184"/>
          <p:cNvSpPr>
            <a:spLocks/>
          </p:cNvSpPr>
          <p:nvPr/>
        </p:nvSpPr>
        <p:spPr bwMode="auto">
          <a:xfrm>
            <a:off x="4225925" y="3319464"/>
            <a:ext cx="641350" cy="687387"/>
          </a:xfrm>
          <a:custGeom>
            <a:avLst/>
            <a:gdLst>
              <a:gd name="T0" fmla="*/ 348547909 w 1168"/>
              <a:gd name="T1" fmla="*/ 252974396 h 1030"/>
              <a:gd name="T2" fmla="*/ 352165934 w 1168"/>
              <a:gd name="T3" fmla="*/ 205764279 h 1030"/>
              <a:gd name="T4" fmla="*/ 341009853 w 1168"/>
              <a:gd name="T5" fmla="*/ 155881988 h 1030"/>
              <a:gd name="T6" fmla="*/ 318999697 w 1168"/>
              <a:gd name="T7" fmla="*/ 118470134 h 1030"/>
              <a:gd name="T8" fmla="*/ 310557272 w 1168"/>
              <a:gd name="T9" fmla="*/ 136285461 h 1030"/>
              <a:gd name="T10" fmla="*/ 310557272 w 1168"/>
              <a:gd name="T11" fmla="*/ 67697598 h 1030"/>
              <a:gd name="T12" fmla="*/ 297893909 w 1168"/>
              <a:gd name="T13" fmla="*/ 54781402 h 1030"/>
              <a:gd name="T14" fmla="*/ 281913360 w 1168"/>
              <a:gd name="T15" fmla="*/ 32066932 h 1030"/>
              <a:gd name="T16" fmla="*/ 257189548 w 1168"/>
              <a:gd name="T17" fmla="*/ 54781402 h 1030"/>
              <a:gd name="T18" fmla="*/ 251762235 w 1168"/>
              <a:gd name="T19" fmla="*/ 0 h 1030"/>
              <a:gd name="T20" fmla="*/ 225531141 w 1168"/>
              <a:gd name="T21" fmla="*/ 12470401 h 1030"/>
              <a:gd name="T22" fmla="*/ 217088716 w 1168"/>
              <a:gd name="T23" fmla="*/ 164789318 h 1030"/>
              <a:gd name="T24" fmla="*/ 194475098 w 1168"/>
              <a:gd name="T25" fmla="*/ 187948952 h 1030"/>
              <a:gd name="T26" fmla="*/ 173067855 w 1168"/>
              <a:gd name="T27" fmla="*/ 187948952 h 1030"/>
              <a:gd name="T28" fmla="*/ 164926886 w 1168"/>
              <a:gd name="T29" fmla="*/ 140739460 h 1030"/>
              <a:gd name="T30" fmla="*/ 157087923 w 1168"/>
              <a:gd name="T31" fmla="*/ 123815066 h 1030"/>
              <a:gd name="T32" fmla="*/ 143519608 w 1168"/>
              <a:gd name="T33" fmla="*/ 127378131 h 1030"/>
              <a:gd name="T34" fmla="*/ 71156891 w 1168"/>
              <a:gd name="T35" fmla="*/ 95310542 h 1030"/>
              <a:gd name="T36" fmla="*/ 71156891 w 1168"/>
              <a:gd name="T37" fmla="*/ 73041862 h 1030"/>
              <a:gd name="T38" fmla="*/ 52161298 w 1168"/>
              <a:gd name="T39" fmla="*/ 48101071 h 1030"/>
              <a:gd name="T40" fmla="*/ 54573498 w 1168"/>
              <a:gd name="T41" fmla="*/ 86403191 h 1030"/>
              <a:gd name="T42" fmla="*/ 52161298 w 1168"/>
              <a:gd name="T43" fmla="*/ 127378131 h 1030"/>
              <a:gd name="T44" fmla="*/ 62111554 w 1168"/>
              <a:gd name="T45" fmla="*/ 205764279 h 1030"/>
              <a:gd name="T46" fmla="*/ 16884854 w 1168"/>
              <a:gd name="T47" fmla="*/ 250302264 h 1030"/>
              <a:gd name="T48" fmla="*/ 0 w 1168"/>
              <a:gd name="T49" fmla="*/ 313990975 h 1030"/>
              <a:gd name="T50" fmla="*/ 54573498 w 1168"/>
              <a:gd name="T51" fmla="*/ 372780638 h 1030"/>
              <a:gd name="T52" fmla="*/ 100403664 w 1168"/>
              <a:gd name="T53" fmla="*/ 420435888 h 1030"/>
              <a:gd name="T54" fmla="*/ 127841133 w 1168"/>
              <a:gd name="T55" fmla="*/ 436915150 h 1030"/>
              <a:gd name="T56" fmla="*/ 157087923 w 1168"/>
              <a:gd name="T57" fmla="*/ 454730477 h 1030"/>
              <a:gd name="T58" fmla="*/ 197188754 w 1168"/>
              <a:gd name="T59" fmla="*/ 445822480 h 1030"/>
              <a:gd name="T60" fmla="*/ 217088716 w 1168"/>
              <a:gd name="T61" fmla="*/ 458738675 h 1030"/>
              <a:gd name="T62" fmla="*/ 245430554 w 1168"/>
              <a:gd name="T63" fmla="*/ 422662888 h 1030"/>
              <a:gd name="T64" fmla="*/ 288547116 w 1168"/>
              <a:gd name="T65" fmla="*/ 372780638 h 1030"/>
              <a:gd name="T66" fmla="*/ 302416303 w 1168"/>
              <a:gd name="T67" fmla="*/ 372780638 h 1030"/>
              <a:gd name="T68" fmla="*/ 345532796 w 1168"/>
              <a:gd name="T69" fmla="*/ 322898305 h 1030"/>
              <a:gd name="T70" fmla="*/ 335884546 w 1168"/>
              <a:gd name="T71" fmla="*/ 287268318 h 1030"/>
              <a:gd name="T72" fmla="*/ 348547909 w 1168"/>
              <a:gd name="T73" fmla="*/ 252974396 h 103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168"/>
              <a:gd name="T112" fmla="*/ 0 h 1030"/>
              <a:gd name="T113" fmla="*/ 1168 w 1168"/>
              <a:gd name="T114" fmla="*/ 1030 h 103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168" h="1030">
                <a:moveTo>
                  <a:pt x="1156" y="568"/>
                </a:moveTo>
                <a:lnTo>
                  <a:pt x="1168" y="462"/>
                </a:lnTo>
                <a:lnTo>
                  <a:pt x="1131" y="350"/>
                </a:lnTo>
                <a:lnTo>
                  <a:pt x="1058" y="266"/>
                </a:lnTo>
                <a:lnTo>
                  <a:pt x="1030" y="306"/>
                </a:lnTo>
                <a:lnTo>
                  <a:pt x="1030" y="152"/>
                </a:lnTo>
                <a:lnTo>
                  <a:pt x="988" y="123"/>
                </a:lnTo>
                <a:lnTo>
                  <a:pt x="935" y="72"/>
                </a:lnTo>
                <a:lnTo>
                  <a:pt x="853" y="123"/>
                </a:lnTo>
                <a:lnTo>
                  <a:pt x="835" y="0"/>
                </a:lnTo>
                <a:lnTo>
                  <a:pt x="748" y="28"/>
                </a:lnTo>
                <a:lnTo>
                  <a:pt x="720" y="370"/>
                </a:lnTo>
                <a:lnTo>
                  <a:pt x="645" y="422"/>
                </a:lnTo>
                <a:lnTo>
                  <a:pt x="574" y="422"/>
                </a:lnTo>
                <a:lnTo>
                  <a:pt x="547" y="316"/>
                </a:lnTo>
                <a:lnTo>
                  <a:pt x="521" y="278"/>
                </a:lnTo>
                <a:lnTo>
                  <a:pt x="476" y="286"/>
                </a:lnTo>
                <a:lnTo>
                  <a:pt x="236" y="214"/>
                </a:lnTo>
                <a:lnTo>
                  <a:pt x="236" y="164"/>
                </a:lnTo>
                <a:lnTo>
                  <a:pt x="173" y="108"/>
                </a:lnTo>
                <a:lnTo>
                  <a:pt x="181" y="194"/>
                </a:lnTo>
                <a:lnTo>
                  <a:pt x="173" y="286"/>
                </a:lnTo>
                <a:lnTo>
                  <a:pt x="206" y="462"/>
                </a:lnTo>
                <a:lnTo>
                  <a:pt x="56" y="562"/>
                </a:lnTo>
                <a:lnTo>
                  <a:pt x="0" y="705"/>
                </a:lnTo>
                <a:lnTo>
                  <a:pt x="181" y="837"/>
                </a:lnTo>
                <a:lnTo>
                  <a:pt x="333" y="944"/>
                </a:lnTo>
                <a:lnTo>
                  <a:pt x="424" y="981"/>
                </a:lnTo>
                <a:lnTo>
                  <a:pt x="521" y="1021"/>
                </a:lnTo>
                <a:lnTo>
                  <a:pt x="654" y="1001"/>
                </a:lnTo>
                <a:lnTo>
                  <a:pt x="720" y="1030"/>
                </a:lnTo>
                <a:lnTo>
                  <a:pt x="814" y="949"/>
                </a:lnTo>
                <a:lnTo>
                  <a:pt x="957" y="837"/>
                </a:lnTo>
                <a:lnTo>
                  <a:pt x="1003" y="837"/>
                </a:lnTo>
                <a:lnTo>
                  <a:pt x="1146" y="725"/>
                </a:lnTo>
                <a:lnTo>
                  <a:pt x="1114" y="645"/>
                </a:lnTo>
                <a:lnTo>
                  <a:pt x="1156" y="568"/>
                </a:lnTo>
                <a:close/>
              </a:path>
            </a:pathLst>
          </a:custGeom>
          <a:solidFill>
            <a:srgbClr val="FF7C8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83" name="Freeform 185"/>
          <p:cNvSpPr>
            <a:spLocks/>
          </p:cNvSpPr>
          <p:nvPr/>
        </p:nvSpPr>
        <p:spPr bwMode="auto">
          <a:xfrm>
            <a:off x="4684713" y="3209926"/>
            <a:ext cx="393700" cy="614363"/>
          </a:xfrm>
          <a:custGeom>
            <a:avLst/>
            <a:gdLst>
              <a:gd name="T0" fmla="*/ 200626786 w 720"/>
              <a:gd name="T1" fmla="*/ 190415835 h 920"/>
              <a:gd name="T2" fmla="*/ 206008445 w 720"/>
              <a:gd name="T3" fmla="*/ 132443314 h 920"/>
              <a:gd name="T4" fmla="*/ 196440444 w 720"/>
              <a:gd name="T5" fmla="*/ 95876705 h 920"/>
              <a:gd name="T6" fmla="*/ 182088991 w 720"/>
              <a:gd name="T7" fmla="*/ 104795650 h 920"/>
              <a:gd name="T8" fmla="*/ 157869887 w 720"/>
              <a:gd name="T9" fmla="*/ 118619482 h 920"/>
              <a:gd name="T10" fmla="*/ 131259570 w 720"/>
              <a:gd name="T11" fmla="*/ 54850602 h 920"/>
              <a:gd name="T12" fmla="*/ 118402535 w 720"/>
              <a:gd name="T13" fmla="*/ 3567312 h 920"/>
              <a:gd name="T14" fmla="*/ 83420115 w 720"/>
              <a:gd name="T15" fmla="*/ 0 h 920"/>
              <a:gd name="T16" fmla="*/ 56211062 w 720"/>
              <a:gd name="T17" fmla="*/ 58417913 h 920"/>
              <a:gd name="T18" fmla="*/ 0 w 720"/>
              <a:gd name="T19" fmla="*/ 72687826 h 920"/>
              <a:gd name="T20" fmla="*/ 5382207 w 720"/>
              <a:gd name="T21" fmla="*/ 127538428 h 920"/>
              <a:gd name="T22" fmla="*/ 29899873 w 720"/>
              <a:gd name="T23" fmla="*/ 104795650 h 920"/>
              <a:gd name="T24" fmla="*/ 45746301 w 720"/>
              <a:gd name="T25" fmla="*/ 127538428 h 920"/>
              <a:gd name="T26" fmla="*/ 58304233 w 720"/>
              <a:gd name="T27" fmla="*/ 140470765 h 920"/>
              <a:gd name="T28" fmla="*/ 58304233 w 720"/>
              <a:gd name="T29" fmla="*/ 209145220 h 920"/>
              <a:gd name="T30" fmla="*/ 66676370 w 720"/>
              <a:gd name="T31" fmla="*/ 191307329 h 920"/>
              <a:gd name="T32" fmla="*/ 88502671 w 720"/>
              <a:gd name="T33" fmla="*/ 228766099 h 920"/>
              <a:gd name="T34" fmla="*/ 99565637 w 720"/>
              <a:gd name="T35" fmla="*/ 278711127 h 920"/>
              <a:gd name="T36" fmla="*/ 95978047 w 720"/>
              <a:gd name="T37" fmla="*/ 325981005 h 920"/>
              <a:gd name="T38" fmla="*/ 163252092 w 720"/>
              <a:gd name="T39" fmla="*/ 369236906 h 920"/>
              <a:gd name="T40" fmla="*/ 208998377 w 720"/>
              <a:gd name="T41" fmla="*/ 410262988 h 920"/>
              <a:gd name="T42" fmla="*/ 215277343 w 720"/>
              <a:gd name="T43" fmla="*/ 400452549 h 920"/>
              <a:gd name="T44" fmla="*/ 210493342 w 720"/>
              <a:gd name="T45" fmla="*/ 363885272 h 920"/>
              <a:gd name="T46" fmla="*/ 206008445 w 720"/>
              <a:gd name="T47" fmla="*/ 323305187 h 920"/>
              <a:gd name="T48" fmla="*/ 192553752 w 720"/>
              <a:gd name="T49" fmla="*/ 268454606 h 920"/>
              <a:gd name="T50" fmla="*/ 200626786 w 720"/>
              <a:gd name="T51" fmla="*/ 190415835 h 92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720"/>
              <a:gd name="T79" fmla="*/ 0 h 920"/>
              <a:gd name="T80" fmla="*/ 720 w 720"/>
              <a:gd name="T81" fmla="*/ 920 h 92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720" h="920">
                <a:moveTo>
                  <a:pt x="671" y="427"/>
                </a:moveTo>
                <a:lnTo>
                  <a:pt x="689" y="297"/>
                </a:lnTo>
                <a:lnTo>
                  <a:pt x="657" y="215"/>
                </a:lnTo>
                <a:lnTo>
                  <a:pt x="609" y="235"/>
                </a:lnTo>
                <a:lnTo>
                  <a:pt x="528" y="266"/>
                </a:lnTo>
                <a:lnTo>
                  <a:pt x="439" y="123"/>
                </a:lnTo>
                <a:lnTo>
                  <a:pt x="396" y="8"/>
                </a:lnTo>
                <a:lnTo>
                  <a:pt x="279" y="0"/>
                </a:lnTo>
                <a:lnTo>
                  <a:pt x="188" y="131"/>
                </a:lnTo>
                <a:lnTo>
                  <a:pt x="0" y="163"/>
                </a:lnTo>
                <a:lnTo>
                  <a:pt x="18" y="286"/>
                </a:lnTo>
                <a:lnTo>
                  <a:pt x="100" y="235"/>
                </a:lnTo>
                <a:lnTo>
                  <a:pt x="153" y="286"/>
                </a:lnTo>
                <a:lnTo>
                  <a:pt x="195" y="315"/>
                </a:lnTo>
                <a:lnTo>
                  <a:pt x="195" y="469"/>
                </a:lnTo>
                <a:lnTo>
                  <a:pt x="223" y="429"/>
                </a:lnTo>
                <a:lnTo>
                  <a:pt x="296" y="513"/>
                </a:lnTo>
                <a:lnTo>
                  <a:pt x="333" y="625"/>
                </a:lnTo>
                <a:lnTo>
                  <a:pt x="321" y="731"/>
                </a:lnTo>
                <a:lnTo>
                  <a:pt x="546" y="828"/>
                </a:lnTo>
                <a:lnTo>
                  <a:pt x="699" y="920"/>
                </a:lnTo>
                <a:lnTo>
                  <a:pt x="720" y="898"/>
                </a:lnTo>
                <a:lnTo>
                  <a:pt x="704" y="816"/>
                </a:lnTo>
                <a:lnTo>
                  <a:pt x="689" y="725"/>
                </a:lnTo>
                <a:lnTo>
                  <a:pt x="644" y="602"/>
                </a:lnTo>
                <a:lnTo>
                  <a:pt x="671" y="427"/>
                </a:lnTo>
                <a:close/>
              </a:path>
            </a:pathLst>
          </a:custGeom>
          <a:solidFill>
            <a:srgbClr val="FF7C8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84" name="Freeform 186"/>
          <p:cNvSpPr>
            <a:spLocks/>
          </p:cNvSpPr>
          <p:nvPr/>
        </p:nvSpPr>
        <p:spPr bwMode="auto">
          <a:xfrm>
            <a:off x="5037139" y="3097213"/>
            <a:ext cx="611187" cy="889000"/>
          </a:xfrm>
          <a:custGeom>
            <a:avLst/>
            <a:gdLst>
              <a:gd name="T0" fmla="*/ 335624023 w 1113"/>
              <a:gd name="T1" fmla="*/ 310878071 h 1334"/>
              <a:gd name="T2" fmla="*/ 142934261 w 1113"/>
              <a:gd name="T3" fmla="*/ 0 h 1334"/>
              <a:gd name="T4" fmla="*/ 127555199 w 1113"/>
              <a:gd name="T5" fmla="*/ 888334 h 1334"/>
              <a:gd name="T6" fmla="*/ 112779088 w 1113"/>
              <a:gd name="T7" fmla="*/ 0 h 1334"/>
              <a:gd name="T8" fmla="*/ 106447017 w 1113"/>
              <a:gd name="T9" fmla="*/ 102145704 h 1334"/>
              <a:gd name="T10" fmla="*/ 102828221 w 1113"/>
              <a:gd name="T11" fmla="*/ 186082909 h 1334"/>
              <a:gd name="T12" fmla="*/ 99812923 w 1113"/>
              <a:gd name="T13" fmla="*/ 191412243 h 1334"/>
              <a:gd name="T14" fmla="*/ 72371572 w 1113"/>
              <a:gd name="T15" fmla="*/ 186082909 h 1334"/>
              <a:gd name="T16" fmla="*/ 45533703 w 1113"/>
              <a:gd name="T17" fmla="*/ 174535868 h 1334"/>
              <a:gd name="T18" fmla="*/ 45533703 w 1113"/>
              <a:gd name="T19" fmla="*/ 271352240 h 1334"/>
              <a:gd name="T20" fmla="*/ 25631412 w 1113"/>
              <a:gd name="T21" fmla="*/ 271352240 h 1334"/>
              <a:gd name="T22" fmla="*/ 8142020 w 1113"/>
              <a:gd name="T23" fmla="*/ 265134573 h 1334"/>
              <a:gd name="T24" fmla="*/ 0 w 1113"/>
              <a:gd name="T25" fmla="*/ 342854070 h 1334"/>
              <a:gd name="T26" fmla="*/ 13569668 w 1113"/>
              <a:gd name="T27" fmla="*/ 397479652 h 1334"/>
              <a:gd name="T28" fmla="*/ 18092893 w 1113"/>
              <a:gd name="T29" fmla="*/ 437893817 h 1334"/>
              <a:gd name="T30" fmla="*/ 22917589 w 1113"/>
              <a:gd name="T31" fmla="*/ 474310815 h 1334"/>
              <a:gd name="T32" fmla="*/ 16584965 w 1113"/>
              <a:gd name="T33" fmla="*/ 484081148 h 1334"/>
              <a:gd name="T34" fmla="*/ 13569668 w 1113"/>
              <a:gd name="T35" fmla="*/ 516057147 h 1334"/>
              <a:gd name="T36" fmla="*/ 24124038 w 1113"/>
              <a:gd name="T37" fmla="*/ 539151146 h 1334"/>
              <a:gd name="T38" fmla="*/ 51263373 w 1113"/>
              <a:gd name="T39" fmla="*/ 592444477 h 1334"/>
              <a:gd name="T40" fmla="*/ 94384728 w 1113"/>
              <a:gd name="T41" fmla="*/ 568462812 h 1334"/>
              <a:gd name="T42" fmla="*/ 120318156 w 1113"/>
              <a:gd name="T43" fmla="*/ 524939813 h 1334"/>
              <a:gd name="T44" fmla="*/ 145045169 w 1113"/>
              <a:gd name="T45" fmla="*/ 552918646 h 1334"/>
              <a:gd name="T46" fmla="*/ 146552543 w 1113"/>
              <a:gd name="T47" fmla="*/ 570683312 h 1334"/>
              <a:gd name="T48" fmla="*/ 151075764 w 1113"/>
              <a:gd name="T49" fmla="*/ 579565311 h 1334"/>
              <a:gd name="T50" fmla="*/ 159519257 w 1113"/>
              <a:gd name="T51" fmla="*/ 586226811 h 1334"/>
              <a:gd name="T52" fmla="*/ 204148518 w 1113"/>
              <a:gd name="T53" fmla="*/ 577344811 h 1334"/>
              <a:gd name="T54" fmla="*/ 223749326 w 1113"/>
              <a:gd name="T55" fmla="*/ 542703813 h 1334"/>
              <a:gd name="T56" fmla="*/ 270489461 w 1113"/>
              <a:gd name="T57" fmla="*/ 548033146 h 1334"/>
              <a:gd name="T58" fmla="*/ 308484697 w 1113"/>
              <a:gd name="T59" fmla="*/ 429011817 h 1334"/>
              <a:gd name="T60" fmla="*/ 335624023 w 1113"/>
              <a:gd name="T61" fmla="*/ 310878071 h 133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113"/>
              <a:gd name="T94" fmla="*/ 0 h 1334"/>
              <a:gd name="T95" fmla="*/ 1113 w 1113"/>
              <a:gd name="T96" fmla="*/ 1334 h 133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113" h="1334">
                <a:moveTo>
                  <a:pt x="1113" y="700"/>
                </a:moveTo>
                <a:lnTo>
                  <a:pt x="474" y="0"/>
                </a:lnTo>
                <a:lnTo>
                  <a:pt x="423" y="2"/>
                </a:lnTo>
                <a:lnTo>
                  <a:pt x="374" y="0"/>
                </a:lnTo>
                <a:lnTo>
                  <a:pt x="353" y="230"/>
                </a:lnTo>
                <a:lnTo>
                  <a:pt x="341" y="419"/>
                </a:lnTo>
                <a:lnTo>
                  <a:pt x="331" y="431"/>
                </a:lnTo>
                <a:lnTo>
                  <a:pt x="240" y="419"/>
                </a:lnTo>
                <a:lnTo>
                  <a:pt x="151" y="393"/>
                </a:lnTo>
                <a:lnTo>
                  <a:pt x="151" y="611"/>
                </a:lnTo>
                <a:lnTo>
                  <a:pt x="85" y="611"/>
                </a:lnTo>
                <a:lnTo>
                  <a:pt x="27" y="597"/>
                </a:lnTo>
                <a:lnTo>
                  <a:pt x="0" y="772"/>
                </a:lnTo>
                <a:lnTo>
                  <a:pt x="45" y="895"/>
                </a:lnTo>
                <a:lnTo>
                  <a:pt x="60" y="986"/>
                </a:lnTo>
                <a:lnTo>
                  <a:pt x="76" y="1068"/>
                </a:lnTo>
                <a:lnTo>
                  <a:pt x="55" y="1090"/>
                </a:lnTo>
                <a:lnTo>
                  <a:pt x="45" y="1162"/>
                </a:lnTo>
                <a:lnTo>
                  <a:pt x="80" y="1214"/>
                </a:lnTo>
                <a:lnTo>
                  <a:pt x="170" y="1334"/>
                </a:lnTo>
                <a:lnTo>
                  <a:pt x="313" y="1280"/>
                </a:lnTo>
                <a:lnTo>
                  <a:pt x="399" y="1182"/>
                </a:lnTo>
                <a:lnTo>
                  <a:pt x="481" y="1245"/>
                </a:lnTo>
                <a:lnTo>
                  <a:pt x="486" y="1285"/>
                </a:lnTo>
                <a:lnTo>
                  <a:pt x="501" y="1305"/>
                </a:lnTo>
                <a:lnTo>
                  <a:pt x="529" y="1320"/>
                </a:lnTo>
                <a:lnTo>
                  <a:pt x="677" y="1300"/>
                </a:lnTo>
                <a:lnTo>
                  <a:pt x="742" y="1222"/>
                </a:lnTo>
                <a:lnTo>
                  <a:pt x="897" y="1234"/>
                </a:lnTo>
                <a:lnTo>
                  <a:pt x="1023" y="966"/>
                </a:lnTo>
                <a:lnTo>
                  <a:pt x="1113" y="700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85" name="Freeform 187"/>
          <p:cNvSpPr>
            <a:spLocks/>
          </p:cNvSpPr>
          <p:nvPr/>
        </p:nvSpPr>
        <p:spPr bwMode="auto">
          <a:xfrm>
            <a:off x="5297488" y="2784476"/>
            <a:ext cx="546100" cy="779463"/>
          </a:xfrm>
          <a:custGeom>
            <a:avLst/>
            <a:gdLst>
              <a:gd name="T0" fmla="*/ 289180598 w 995"/>
              <a:gd name="T1" fmla="*/ 258312416 h 1171"/>
              <a:gd name="T2" fmla="*/ 258154373 w 995"/>
              <a:gd name="T3" fmla="*/ 268060026 h 1171"/>
              <a:gd name="T4" fmla="*/ 258154373 w 995"/>
              <a:gd name="T5" fmla="*/ 297746172 h 1171"/>
              <a:gd name="T6" fmla="*/ 218693032 w 995"/>
              <a:gd name="T7" fmla="*/ 258312416 h 1171"/>
              <a:gd name="T8" fmla="*/ 201522994 w 995"/>
              <a:gd name="T9" fmla="*/ 237045266 h 1171"/>
              <a:gd name="T10" fmla="*/ 175918319 w 995"/>
              <a:gd name="T11" fmla="*/ 223753131 h 1171"/>
              <a:gd name="T12" fmla="*/ 117479562 w 995"/>
              <a:gd name="T13" fmla="*/ 179445571 h 1171"/>
              <a:gd name="T14" fmla="*/ 121696880 w 995"/>
              <a:gd name="T15" fmla="*/ 110768943 h 1171"/>
              <a:gd name="T16" fmla="*/ 101213470 w 995"/>
              <a:gd name="T17" fmla="*/ 39876416 h 1171"/>
              <a:gd name="T18" fmla="*/ 61149481 w 995"/>
              <a:gd name="T19" fmla="*/ 0 h 1171"/>
              <a:gd name="T20" fmla="*/ 47594130 w 995"/>
              <a:gd name="T21" fmla="*/ 10633578 h 1171"/>
              <a:gd name="T22" fmla="*/ 49702789 w 995"/>
              <a:gd name="T23" fmla="*/ 43421606 h 1171"/>
              <a:gd name="T24" fmla="*/ 85248144 w 995"/>
              <a:gd name="T25" fmla="*/ 64688766 h 1171"/>
              <a:gd name="T26" fmla="*/ 85248144 w 995"/>
              <a:gd name="T27" fmla="*/ 90387093 h 1171"/>
              <a:gd name="T28" fmla="*/ 56631397 w 995"/>
              <a:gd name="T29" fmla="*/ 90387093 h 1171"/>
              <a:gd name="T30" fmla="*/ 41268702 w 995"/>
              <a:gd name="T31" fmla="*/ 110768943 h 1171"/>
              <a:gd name="T32" fmla="*/ 16567412 w 995"/>
              <a:gd name="T33" fmla="*/ 84183987 h 1171"/>
              <a:gd name="T34" fmla="*/ 3012057 w 995"/>
              <a:gd name="T35" fmla="*/ 113427503 h 1171"/>
              <a:gd name="T36" fmla="*/ 25002052 w 995"/>
              <a:gd name="T37" fmla="*/ 144885578 h 1171"/>
              <a:gd name="T38" fmla="*/ 21989996 w 995"/>
              <a:gd name="T39" fmla="*/ 182104131 h 1171"/>
              <a:gd name="T40" fmla="*/ 12952725 w 995"/>
              <a:gd name="T41" fmla="*/ 197168195 h 1171"/>
              <a:gd name="T42" fmla="*/ 0 w 995"/>
              <a:gd name="T43" fmla="*/ 208688401 h 1171"/>
              <a:gd name="T44" fmla="*/ 192486276 w 995"/>
              <a:gd name="T45" fmla="*/ 518840743 h 1171"/>
              <a:gd name="T46" fmla="*/ 249719737 w 995"/>
              <a:gd name="T47" fmla="*/ 499788838 h 1171"/>
              <a:gd name="T48" fmla="*/ 268697119 w 995"/>
              <a:gd name="T49" fmla="*/ 505991257 h 1171"/>
              <a:gd name="T50" fmla="*/ 275625178 w 995"/>
              <a:gd name="T51" fmla="*/ 498902207 h 1171"/>
              <a:gd name="T52" fmla="*/ 279842496 w 995"/>
              <a:gd name="T53" fmla="*/ 490927193 h 1171"/>
              <a:gd name="T54" fmla="*/ 299723893 w 995"/>
              <a:gd name="T55" fmla="*/ 404084001 h 1171"/>
              <a:gd name="T56" fmla="*/ 295807890 w 995"/>
              <a:gd name="T57" fmla="*/ 310595657 h 1171"/>
              <a:gd name="T58" fmla="*/ 289180598 w 995"/>
              <a:gd name="T59" fmla="*/ 258312416 h 11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995"/>
              <a:gd name="T91" fmla="*/ 0 h 1171"/>
              <a:gd name="T92" fmla="*/ 995 w 995"/>
              <a:gd name="T93" fmla="*/ 1171 h 1171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995" h="1171">
                <a:moveTo>
                  <a:pt x="960" y="583"/>
                </a:moveTo>
                <a:lnTo>
                  <a:pt x="857" y="605"/>
                </a:lnTo>
                <a:lnTo>
                  <a:pt x="857" y="672"/>
                </a:lnTo>
                <a:lnTo>
                  <a:pt x="726" y="583"/>
                </a:lnTo>
                <a:lnTo>
                  <a:pt x="669" y="535"/>
                </a:lnTo>
                <a:lnTo>
                  <a:pt x="584" y="505"/>
                </a:lnTo>
                <a:lnTo>
                  <a:pt x="390" y="405"/>
                </a:lnTo>
                <a:lnTo>
                  <a:pt x="404" y="250"/>
                </a:lnTo>
                <a:lnTo>
                  <a:pt x="336" y="90"/>
                </a:lnTo>
                <a:lnTo>
                  <a:pt x="203" y="0"/>
                </a:lnTo>
                <a:lnTo>
                  <a:pt x="158" y="24"/>
                </a:lnTo>
                <a:lnTo>
                  <a:pt x="165" y="98"/>
                </a:lnTo>
                <a:lnTo>
                  <a:pt x="283" y="146"/>
                </a:lnTo>
                <a:lnTo>
                  <a:pt x="283" y="204"/>
                </a:lnTo>
                <a:lnTo>
                  <a:pt x="188" y="204"/>
                </a:lnTo>
                <a:lnTo>
                  <a:pt x="137" y="250"/>
                </a:lnTo>
                <a:lnTo>
                  <a:pt x="55" y="190"/>
                </a:lnTo>
                <a:lnTo>
                  <a:pt x="10" y="256"/>
                </a:lnTo>
                <a:lnTo>
                  <a:pt x="83" y="327"/>
                </a:lnTo>
                <a:lnTo>
                  <a:pt x="73" y="411"/>
                </a:lnTo>
                <a:lnTo>
                  <a:pt x="43" y="445"/>
                </a:lnTo>
                <a:lnTo>
                  <a:pt x="0" y="471"/>
                </a:lnTo>
                <a:lnTo>
                  <a:pt x="639" y="1171"/>
                </a:lnTo>
                <a:lnTo>
                  <a:pt x="829" y="1128"/>
                </a:lnTo>
                <a:lnTo>
                  <a:pt x="892" y="1142"/>
                </a:lnTo>
                <a:lnTo>
                  <a:pt x="915" y="1126"/>
                </a:lnTo>
                <a:lnTo>
                  <a:pt x="929" y="1108"/>
                </a:lnTo>
                <a:lnTo>
                  <a:pt x="995" y="912"/>
                </a:lnTo>
                <a:lnTo>
                  <a:pt x="982" y="701"/>
                </a:lnTo>
                <a:lnTo>
                  <a:pt x="960" y="583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86" name="Freeform 188"/>
          <p:cNvSpPr>
            <a:spLocks/>
          </p:cNvSpPr>
          <p:nvPr/>
        </p:nvSpPr>
        <p:spPr bwMode="auto">
          <a:xfrm>
            <a:off x="5530851" y="3154364"/>
            <a:ext cx="625475" cy="1119187"/>
          </a:xfrm>
          <a:custGeom>
            <a:avLst/>
            <a:gdLst>
              <a:gd name="T0" fmla="*/ 196873727 w 1140"/>
              <a:gd name="T1" fmla="*/ 0 h 1681"/>
              <a:gd name="T2" fmla="*/ 161653464 w 1140"/>
              <a:gd name="T3" fmla="*/ 11524765 h 1681"/>
              <a:gd name="T4" fmla="*/ 168275815 w 1140"/>
              <a:gd name="T5" fmla="*/ 63830945 h 1681"/>
              <a:gd name="T6" fmla="*/ 172189422 w 1140"/>
              <a:gd name="T7" fmla="*/ 157361283 h 1681"/>
              <a:gd name="T8" fmla="*/ 152321272 w 1140"/>
              <a:gd name="T9" fmla="*/ 244242435 h 1681"/>
              <a:gd name="T10" fmla="*/ 148106999 w 1140"/>
              <a:gd name="T11" fmla="*/ 252221883 h 1681"/>
              <a:gd name="T12" fmla="*/ 141183398 w 1140"/>
              <a:gd name="T13" fmla="*/ 259313838 h 1681"/>
              <a:gd name="T14" fmla="*/ 122218346 w 1140"/>
              <a:gd name="T15" fmla="*/ 253108045 h 1681"/>
              <a:gd name="T16" fmla="*/ 65022505 w 1140"/>
              <a:gd name="T17" fmla="*/ 272168839 h 1681"/>
              <a:gd name="T18" fmla="*/ 37929573 w 1140"/>
              <a:gd name="T19" fmla="*/ 390079000 h 1681"/>
              <a:gd name="T20" fmla="*/ 0 w 1140"/>
              <a:gd name="T21" fmla="*/ 508875905 h 1681"/>
              <a:gd name="T22" fmla="*/ 6923568 w 1140"/>
              <a:gd name="T23" fmla="*/ 541677862 h 1681"/>
              <a:gd name="T24" fmla="*/ 18362630 w 1140"/>
              <a:gd name="T25" fmla="*/ 566057623 h 1681"/>
              <a:gd name="T26" fmla="*/ 78568988 w 1140"/>
              <a:gd name="T27" fmla="*/ 564728047 h 1681"/>
              <a:gd name="T28" fmla="*/ 125529521 w 1140"/>
              <a:gd name="T29" fmla="*/ 677761907 h 1681"/>
              <a:gd name="T30" fmla="*/ 117702857 w 1140"/>
              <a:gd name="T31" fmla="*/ 700812259 h 1681"/>
              <a:gd name="T32" fmla="*/ 130646892 w 1140"/>
              <a:gd name="T33" fmla="*/ 722532869 h 1681"/>
              <a:gd name="T34" fmla="*/ 172189422 w 1140"/>
              <a:gd name="T35" fmla="*/ 735387870 h 1681"/>
              <a:gd name="T36" fmla="*/ 205302822 w 1140"/>
              <a:gd name="T37" fmla="*/ 745139641 h 1681"/>
              <a:gd name="T38" fmla="*/ 235706929 w 1140"/>
              <a:gd name="T39" fmla="*/ 740263423 h 1681"/>
              <a:gd name="T40" fmla="*/ 238415674 w 1140"/>
              <a:gd name="T41" fmla="*/ 706131891 h 1681"/>
              <a:gd name="T42" fmla="*/ 242931163 w 1140"/>
              <a:gd name="T43" fmla="*/ 638754157 h 1681"/>
              <a:gd name="T44" fmla="*/ 238415674 w 1140"/>
              <a:gd name="T45" fmla="*/ 598860245 h 1681"/>
              <a:gd name="T46" fmla="*/ 251962140 w 1140"/>
              <a:gd name="T47" fmla="*/ 564728047 h 1681"/>
              <a:gd name="T48" fmla="*/ 271830290 w 1140"/>
              <a:gd name="T49" fmla="*/ 553203288 h 1681"/>
              <a:gd name="T50" fmla="*/ 343174530 w 1140"/>
              <a:gd name="T51" fmla="*/ 351071250 h 1681"/>
              <a:gd name="T52" fmla="*/ 307050621 w 1140"/>
              <a:gd name="T53" fmla="*/ 305414209 h 1681"/>
              <a:gd name="T54" fmla="*/ 307050621 w 1140"/>
              <a:gd name="T55" fmla="*/ 267292621 h 1681"/>
              <a:gd name="T56" fmla="*/ 265508606 w 1140"/>
              <a:gd name="T57" fmla="*/ 186617304 h 1681"/>
              <a:gd name="T58" fmla="*/ 248952180 w 1140"/>
              <a:gd name="T59" fmla="*/ 174205675 h 1681"/>
              <a:gd name="T60" fmla="*/ 255574531 w 1140"/>
              <a:gd name="T61" fmla="*/ 152928479 h 1681"/>
              <a:gd name="T62" fmla="*/ 235706929 w 1140"/>
              <a:gd name="T63" fmla="*/ 73583382 h 1681"/>
              <a:gd name="T64" fmla="*/ 229385245 w 1140"/>
              <a:gd name="T65" fmla="*/ 90427129 h 1681"/>
              <a:gd name="T66" fmla="*/ 222461130 w 1140"/>
              <a:gd name="T67" fmla="*/ 90427129 h 1681"/>
              <a:gd name="T68" fmla="*/ 214333799 w 1140"/>
              <a:gd name="T69" fmla="*/ 73583382 h 1681"/>
              <a:gd name="T70" fmla="*/ 214333799 w 1140"/>
              <a:gd name="T71" fmla="*/ 63830945 h 1681"/>
              <a:gd name="T72" fmla="*/ 196873727 w 1140"/>
              <a:gd name="T73" fmla="*/ 0 h 1681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140"/>
              <a:gd name="T112" fmla="*/ 0 h 1681"/>
              <a:gd name="T113" fmla="*/ 1140 w 1140"/>
              <a:gd name="T114" fmla="*/ 1681 h 1681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140" h="1681">
                <a:moveTo>
                  <a:pt x="654" y="0"/>
                </a:moveTo>
                <a:lnTo>
                  <a:pt x="537" y="26"/>
                </a:lnTo>
                <a:lnTo>
                  <a:pt x="559" y="144"/>
                </a:lnTo>
                <a:lnTo>
                  <a:pt x="572" y="355"/>
                </a:lnTo>
                <a:lnTo>
                  <a:pt x="506" y="551"/>
                </a:lnTo>
                <a:lnTo>
                  <a:pt x="492" y="569"/>
                </a:lnTo>
                <a:lnTo>
                  <a:pt x="469" y="585"/>
                </a:lnTo>
                <a:lnTo>
                  <a:pt x="406" y="571"/>
                </a:lnTo>
                <a:lnTo>
                  <a:pt x="216" y="614"/>
                </a:lnTo>
                <a:lnTo>
                  <a:pt x="126" y="880"/>
                </a:lnTo>
                <a:lnTo>
                  <a:pt x="0" y="1148"/>
                </a:lnTo>
                <a:lnTo>
                  <a:pt x="23" y="1222"/>
                </a:lnTo>
                <a:lnTo>
                  <a:pt x="61" y="1277"/>
                </a:lnTo>
                <a:lnTo>
                  <a:pt x="261" y="1274"/>
                </a:lnTo>
                <a:lnTo>
                  <a:pt x="417" y="1529"/>
                </a:lnTo>
                <a:lnTo>
                  <a:pt x="391" y="1581"/>
                </a:lnTo>
                <a:lnTo>
                  <a:pt x="434" y="1630"/>
                </a:lnTo>
                <a:lnTo>
                  <a:pt x="572" y="1659"/>
                </a:lnTo>
                <a:lnTo>
                  <a:pt x="682" y="1681"/>
                </a:lnTo>
                <a:lnTo>
                  <a:pt x="783" y="1670"/>
                </a:lnTo>
                <a:lnTo>
                  <a:pt x="792" y="1593"/>
                </a:lnTo>
                <a:lnTo>
                  <a:pt x="807" y="1441"/>
                </a:lnTo>
                <a:lnTo>
                  <a:pt x="792" y="1351"/>
                </a:lnTo>
                <a:lnTo>
                  <a:pt x="837" y="1274"/>
                </a:lnTo>
                <a:lnTo>
                  <a:pt x="903" y="1248"/>
                </a:lnTo>
                <a:lnTo>
                  <a:pt x="1140" y="792"/>
                </a:lnTo>
                <a:lnTo>
                  <a:pt x="1020" y="689"/>
                </a:lnTo>
                <a:lnTo>
                  <a:pt x="1020" y="603"/>
                </a:lnTo>
                <a:lnTo>
                  <a:pt x="882" y="421"/>
                </a:lnTo>
                <a:lnTo>
                  <a:pt x="827" y="393"/>
                </a:lnTo>
                <a:lnTo>
                  <a:pt x="849" y="345"/>
                </a:lnTo>
                <a:lnTo>
                  <a:pt x="783" y="166"/>
                </a:lnTo>
                <a:lnTo>
                  <a:pt x="762" y="204"/>
                </a:lnTo>
                <a:lnTo>
                  <a:pt x="739" y="204"/>
                </a:lnTo>
                <a:lnTo>
                  <a:pt x="712" y="166"/>
                </a:lnTo>
                <a:lnTo>
                  <a:pt x="712" y="144"/>
                </a:lnTo>
                <a:lnTo>
                  <a:pt x="654" y="0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87" name="Freeform 189"/>
          <p:cNvSpPr>
            <a:spLocks/>
          </p:cNvSpPr>
          <p:nvPr/>
        </p:nvSpPr>
        <p:spPr bwMode="auto">
          <a:xfrm>
            <a:off x="5888039" y="2900364"/>
            <a:ext cx="592137" cy="655637"/>
          </a:xfrm>
          <a:custGeom>
            <a:avLst/>
            <a:gdLst>
              <a:gd name="T0" fmla="*/ 325558232 w 1077"/>
              <a:gd name="T1" fmla="*/ 0 h 984"/>
              <a:gd name="T2" fmla="*/ 236384681 w 1077"/>
              <a:gd name="T3" fmla="*/ 49278725 h 984"/>
              <a:gd name="T4" fmla="*/ 166557630 w 1077"/>
              <a:gd name="T5" fmla="*/ 36848267 h 984"/>
              <a:gd name="T6" fmla="*/ 41715143 w 1077"/>
              <a:gd name="T7" fmla="*/ 110544144 h 984"/>
              <a:gd name="T8" fmla="*/ 25693904 w 1077"/>
              <a:gd name="T9" fmla="*/ 156715236 h 984"/>
              <a:gd name="T10" fmla="*/ 0 w 1077"/>
              <a:gd name="T11" fmla="*/ 169145684 h 984"/>
              <a:gd name="T12" fmla="*/ 17532640 w 1077"/>
              <a:gd name="T13" fmla="*/ 233074981 h 984"/>
              <a:gd name="T14" fmla="*/ 17532640 w 1077"/>
              <a:gd name="T15" fmla="*/ 242842238 h 984"/>
              <a:gd name="T16" fmla="*/ 25693904 w 1077"/>
              <a:gd name="T17" fmla="*/ 259712227 h 984"/>
              <a:gd name="T18" fmla="*/ 32646700 w 1077"/>
              <a:gd name="T19" fmla="*/ 259712227 h 984"/>
              <a:gd name="T20" fmla="*/ 38994173 w 1077"/>
              <a:gd name="T21" fmla="*/ 242842238 h 984"/>
              <a:gd name="T22" fmla="*/ 58944837 w 1077"/>
              <a:gd name="T23" fmla="*/ 322309553 h 984"/>
              <a:gd name="T24" fmla="*/ 52294982 w 1077"/>
              <a:gd name="T25" fmla="*/ 343619750 h 984"/>
              <a:gd name="T26" fmla="*/ 68920444 w 1077"/>
              <a:gd name="T27" fmla="*/ 356050281 h 984"/>
              <a:gd name="T28" fmla="*/ 110635587 w 1077"/>
              <a:gd name="T29" fmla="*/ 436849525 h 984"/>
              <a:gd name="T30" fmla="*/ 188624482 w 1077"/>
              <a:gd name="T31" fmla="*/ 402221373 h 984"/>
              <a:gd name="T32" fmla="*/ 197692916 w 1077"/>
              <a:gd name="T33" fmla="*/ 326749094 h 984"/>
              <a:gd name="T34" fmla="*/ 209784161 w 1077"/>
              <a:gd name="T35" fmla="*/ 316982504 h 984"/>
              <a:gd name="T36" fmla="*/ 209784161 w 1077"/>
              <a:gd name="T37" fmla="*/ 269923237 h 984"/>
              <a:gd name="T38" fmla="*/ 240918898 w 1077"/>
              <a:gd name="T39" fmla="*/ 240622134 h 984"/>
              <a:gd name="T40" fmla="*/ 240918898 w 1077"/>
              <a:gd name="T41" fmla="*/ 220200779 h 984"/>
              <a:gd name="T42" fmla="*/ 267519967 w 1077"/>
              <a:gd name="T43" fmla="*/ 199778758 h 984"/>
              <a:gd name="T44" fmla="*/ 257544360 w 1077"/>
              <a:gd name="T45" fmla="*/ 130966165 h 984"/>
              <a:gd name="T46" fmla="*/ 291702526 w 1077"/>
              <a:gd name="T47" fmla="*/ 54606441 h 984"/>
              <a:gd name="T48" fmla="*/ 312862205 w 1077"/>
              <a:gd name="T49" fmla="*/ 49278725 h 984"/>
              <a:gd name="T50" fmla="*/ 325558232 w 1077"/>
              <a:gd name="T51" fmla="*/ 0 h 98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077"/>
              <a:gd name="T79" fmla="*/ 0 h 984"/>
              <a:gd name="T80" fmla="*/ 1077 w 1077"/>
              <a:gd name="T81" fmla="*/ 984 h 984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077" h="984">
                <a:moveTo>
                  <a:pt x="1077" y="0"/>
                </a:moveTo>
                <a:lnTo>
                  <a:pt x="782" y="111"/>
                </a:lnTo>
                <a:lnTo>
                  <a:pt x="551" y="83"/>
                </a:lnTo>
                <a:lnTo>
                  <a:pt x="138" y="249"/>
                </a:lnTo>
                <a:lnTo>
                  <a:pt x="85" y="353"/>
                </a:lnTo>
                <a:lnTo>
                  <a:pt x="0" y="381"/>
                </a:lnTo>
                <a:lnTo>
                  <a:pt x="58" y="525"/>
                </a:lnTo>
                <a:lnTo>
                  <a:pt x="58" y="547"/>
                </a:lnTo>
                <a:lnTo>
                  <a:pt x="85" y="585"/>
                </a:lnTo>
                <a:lnTo>
                  <a:pt x="108" y="585"/>
                </a:lnTo>
                <a:lnTo>
                  <a:pt x="129" y="547"/>
                </a:lnTo>
                <a:lnTo>
                  <a:pt x="195" y="726"/>
                </a:lnTo>
                <a:lnTo>
                  <a:pt x="173" y="774"/>
                </a:lnTo>
                <a:lnTo>
                  <a:pt x="228" y="802"/>
                </a:lnTo>
                <a:lnTo>
                  <a:pt x="366" y="984"/>
                </a:lnTo>
                <a:lnTo>
                  <a:pt x="624" y="906"/>
                </a:lnTo>
                <a:lnTo>
                  <a:pt x="654" y="736"/>
                </a:lnTo>
                <a:lnTo>
                  <a:pt x="694" y="714"/>
                </a:lnTo>
                <a:lnTo>
                  <a:pt x="694" y="608"/>
                </a:lnTo>
                <a:lnTo>
                  <a:pt x="797" y="542"/>
                </a:lnTo>
                <a:lnTo>
                  <a:pt x="797" y="496"/>
                </a:lnTo>
                <a:lnTo>
                  <a:pt x="885" y="450"/>
                </a:lnTo>
                <a:lnTo>
                  <a:pt x="852" y="295"/>
                </a:lnTo>
                <a:lnTo>
                  <a:pt x="965" y="123"/>
                </a:lnTo>
                <a:lnTo>
                  <a:pt x="1035" y="111"/>
                </a:lnTo>
                <a:lnTo>
                  <a:pt x="1077" y="0"/>
                </a:lnTo>
                <a:close/>
              </a:path>
            </a:pathLst>
          </a:custGeom>
          <a:gradFill rotWithShape="0">
            <a:gsLst>
              <a:gs pos="0">
                <a:srgbClr val="0000CC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88" name="Freeform 190"/>
          <p:cNvSpPr>
            <a:spLocks/>
          </p:cNvSpPr>
          <p:nvPr/>
        </p:nvSpPr>
        <p:spPr bwMode="auto">
          <a:xfrm>
            <a:off x="6089650" y="3201989"/>
            <a:ext cx="674688" cy="873125"/>
          </a:xfrm>
          <a:custGeom>
            <a:avLst/>
            <a:gdLst>
              <a:gd name="T0" fmla="*/ 356197899 w 1228"/>
              <a:gd name="T1" fmla="*/ 6653333 h 1311"/>
              <a:gd name="T2" fmla="*/ 241489928 w 1228"/>
              <a:gd name="T3" fmla="*/ 61210656 h 1311"/>
              <a:gd name="T4" fmla="*/ 235150720 w 1228"/>
              <a:gd name="T5" fmla="*/ 76291537 h 1311"/>
              <a:gd name="T6" fmla="*/ 223076117 w 1228"/>
              <a:gd name="T7" fmla="*/ 40807100 h 1311"/>
              <a:gd name="T8" fmla="*/ 189871371 w 1228"/>
              <a:gd name="T9" fmla="*/ 45686219 h 1311"/>
              <a:gd name="T10" fmla="*/ 166326528 w 1228"/>
              <a:gd name="T11" fmla="*/ 10201775 h 1311"/>
              <a:gd name="T12" fmla="*/ 156666626 w 1228"/>
              <a:gd name="T13" fmla="*/ 0 h 1311"/>
              <a:gd name="T14" fmla="*/ 130102685 w 1228"/>
              <a:gd name="T15" fmla="*/ 20403550 h 1311"/>
              <a:gd name="T16" fmla="*/ 130102685 w 1228"/>
              <a:gd name="T17" fmla="*/ 40807100 h 1311"/>
              <a:gd name="T18" fmla="*/ 99011008 w 1228"/>
              <a:gd name="T19" fmla="*/ 70081762 h 1311"/>
              <a:gd name="T20" fmla="*/ 99011008 w 1228"/>
              <a:gd name="T21" fmla="*/ 117098648 h 1311"/>
              <a:gd name="T22" fmla="*/ 86936406 w 1228"/>
              <a:gd name="T23" fmla="*/ 126856865 h 1311"/>
              <a:gd name="T24" fmla="*/ 77880316 w 1228"/>
              <a:gd name="T25" fmla="*/ 202261312 h 1311"/>
              <a:gd name="T26" fmla="*/ 0 w 1228"/>
              <a:gd name="T27" fmla="*/ 236858628 h 1311"/>
              <a:gd name="T28" fmla="*/ 0 w 1228"/>
              <a:gd name="T29" fmla="*/ 275004386 h 1311"/>
              <a:gd name="T30" fmla="*/ 36223276 w 1228"/>
              <a:gd name="T31" fmla="*/ 320689919 h 1311"/>
              <a:gd name="T32" fmla="*/ 55240899 w 1228"/>
              <a:gd name="T33" fmla="*/ 349964653 h 1311"/>
              <a:gd name="T34" fmla="*/ 67315502 w 1228"/>
              <a:gd name="T35" fmla="*/ 387223301 h 1311"/>
              <a:gd name="T36" fmla="*/ 81502642 w 1228"/>
              <a:gd name="T37" fmla="*/ 391658854 h 1311"/>
              <a:gd name="T38" fmla="*/ 96897939 w 1228"/>
              <a:gd name="T39" fmla="*/ 399642850 h 1311"/>
              <a:gd name="T40" fmla="*/ 92973432 w 1228"/>
              <a:gd name="T41" fmla="*/ 484805473 h 1311"/>
              <a:gd name="T42" fmla="*/ 86936406 w 1228"/>
              <a:gd name="T43" fmla="*/ 531822337 h 1311"/>
              <a:gd name="T44" fmla="*/ 108368729 w 1228"/>
              <a:gd name="T45" fmla="*/ 581500534 h 1311"/>
              <a:gd name="T46" fmla="*/ 141573475 w 1228"/>
              <a:gd name="T47" fmla="*/ 550895216 h 1311"/>
              <a:gd name="T48" fmla="*/ 184739789 w 1228"/>
              <a:gd name="T49" fmla="*/ 385449079 h 1311"/>
              <a:gd name="T50" fmla="*/ 214020577 w 1228"/>
              <a:gd name="T51" fmla="*/ 344641906 h 1311"/>
              <a:gd name="T52" fmla="*/ 225189186 w 1228"/>
              <a:gd name="T53" fmla="*/ 297625042 h 1311"/>
              <a:gd name="T54" fmla="*/ 277713736 w 1228"/>
              <a:gd name="T55" fmla="*/ 213793751 h 1311"/>
              <a:gd name="T56" fmla="*/ 326313298 w 1228"/>
              <a:gd name="T57" fmla="*/ 126856865 h 1311"/>
              <a:gd name="T58" fmla="*/ 370687203 w 1228"/>
              <a:gd name="T59" fmla="*/ 117098648 h 1311"/>
              <a:gd name="T60" fmla="*/ 356197899 w 1228"/>
              <a:gd name="T61" fmla="*/ 6653333 h 131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228"/>
              <a:gd name="T94" fmla="*/ 0 h 1311"/>
              <a:gd name="T95" fmla="*/ 1228 w 1228"/>
              <a:gd name="T96" fmla="*/ 1311 h 1311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228" h="1311">
                <a:moveTo>
                  <a:pt x="1180" y="15"/>
                </a:moveTo>
                <a:lnTo>
                  <a:pt x="800" y="138"/>
                </a:lnTo>
                <a:lnTo>
                  <a:pt x="779" y="172"/>
                </a:lnTo>
                <a:lnTo>
                  <a:pt x="739" y="92"/>
                </a:lnTo>
                <a:lnTo>
                  <a:pt x="629" y="103"/>
                </a:lnTo>
                <a:lnTo>
                  <a:pt x="551" y="23"/>
                </a:lnTo>
                <a:lnTo>
                  <a:pt x="519" y="0"/>
                </a:lnTo>
                <a:lnTo>
                  <a:pt x="431" y="46"/>
                </a:lnTo>
                <a:lnTo>
                  <a:pt x="431" y="92"/>
                </a:lnTo>
                <a:lnTo>
                  <a:pt x="328" y="158"/>
                </a:lnTo>
                <a:lnTo>
                  <a:pt x="328" y="264"/>
                </a:lnTo>
                <a:lnTo>
                  <a:pt x="288" y="286"/>
                </a:lnTo>
                <a:lnTo>
                  <a:pt x="258" y="456"/>
                </a:lnTo>
                <a:lnTo>
                  <a:pt x="0" y="534"/>
                </a:lnTo>
                <a:lnTo>
                  <a:pt x="0" y="620"/>
                </a:lnTo>
                <a:lnTo>
                  <a:pt x="120" y="723"/>
                </a:lnTo>
                <a:lnTo>
                  <a:pt x="183" y="789"/>
                </a:lnTo>
                <a:lnTo>
                  <a:pt x="223" y="873"/>
                </a:lnTo>
                <a:lnTo>
                  <a:pt x="270" y="883"/>
                </a:lnTo>
                <a:lnTo>
                  <a:pt x="321" y="901"/>
                </a:lnTo>
                <a:lnTo>
                  <a:pt x="308" y="1093"/>
                </a:lnTo>
                <a:lnTo>
                  <a:pt x="288" y="1199"/>
                </a:lnTo>
                <a:lnTo>
                  <a:pt x="359" y="1311"/>
                </a:lnTo>
                <a:lnTo>
                  <a:pt x="469" y="1242"/>
                </a:lnTo>
                <a:lnTo>
                  <a:pt x="612" y="869"/>
                </a:lnTo>
                <a:lnTo>
                  <a:pt x="709" y="777"/>
                </a:lnTo>
                <a:lnTo>
                  <a:pt x="746" y="671"/>
                </a:lnTo>
                <a:lnTo>
                  <a:pt x="920" y="482"/>
                </a:lnTo>
                <a:lnTo>
                  <a:pt x="1081" y="286"/>
                </a:lnTo>
                <a:lnTo>
                  <a:pt x="1228" y="264"/>
                </a:lnTo>
                <a:lnTo>
                  <a:pt x="1180" y="15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89" name="Freeform 191"/>
          <p:cNvSpPr>
            <a:spLocks/>
          </p:cNvSpPr>
          <p:nvPr/>
        </p:nvSpPr>
        <p:spPr bwMode="auto">
          <a:xfrm>
            <a:off x="6356350" y="2900364"/>
            <a:ext cx="471488" cy="415925"/>
          </a:xfrm>
          <a:custGeom>
            <a:avLst/>
            <a:gdLst>
              <a:gd name="T0" fmla="*/ 258489453 w 860"/>
              <a:gd name="T1" fmla="*/ 129224946 h 622"/>
              <a:gd name="T2" fmla="*/ 214906979 w 860"/>
              <a:gd name="T3" fmla="*/ 81827549 h 622"/>
              <a:gd name="T4" fmla="*/ 177034990 w 860"/>
              <a:gd name="T5" fmla="*/ 50974886 h 622"/>
              <a:gd name="T6" fmla="*/ 130447021 w 860"/>
              <a:gd name="T7" fmla="*/ 24145718 h 622"/>
              <a:gd name="T8" fmla="*/ 67627824 w 860"/>
              <a:gd name="T9" fmla="*/ 0 h 622"/>
              <a:gd name="T10" fmla="*/ 55004011 w 860"/>
              <a:gd name="T11" fmla="*/ 49633495 h 622"/>
              <a:gd name="T12" fmla="*/ 33964130 w 860"/>
              <a:gd name="T13" fmla="*/ 54999059 h 622"/>
              <a:gd name="T14" fmla="*/ 0 w 860"/>
              <a:gd name="T15" fmla="*/ 131907728 h 622"/>
              <a:gd name="T16" fmla="*/ 9918793 w 860"/>
              <a:gd name="T17" fmla="*/ 201215425 h 622"/>
              <a:gd name="T18" fmla="*/ 19537150 w 860"/>
              <a:gd name="T19" fmla="*/ 211499869 h 622"/>
              <a:gd name="T20" fmla="*/ 42981619 w 860"/>
              <a:gd name="T21" fmla="*/ 247271411 h 622"/>
              <a:gd name="T22" fmla="*/ 76043900 w 860"/>
              <a:gd name="T23" fmla="*/ 242353200 h 622"/>
              <a:gd name="T24" fmla="*/ 88066841 w 860"/>
              <a:gd name="T25" fmla="*/ 278124742 h 622"/>
              <a:gd name="T26" fmla="*/ 94378747 w 860"/>
              <a:gd name="T27" fmla="*/ 262922088 h 622"/>
              <a:gd name="T28" fmla="*/ 208595072 w 860"/>
              <a:gd name="T29" fmla="*/ 207923049 h 622"/>
              <a:gd name="T30" fmla="*/ 223022053 w 860"/>
              <a:gd name="T31" fmla="*/ 170362721 h 622"/>
              <a:gd name="T32" fmla="*/ 258489453 w 860"/>
              <a:gd name="T33" fmla="*/ 129224946 h 62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860"/>
              <a:gd name="T52" fmla="*/ 0 h 622"/>
              <a:gd name="T53" fmla="*/ 860 w 860"/>
              <a:gd name="T54" fmla="*/ 622 h 62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860" h="622">
                <a:moveTo>
                  <a:pt x="860" y="289"/>
                </a:moveTo>
                <a:lnTo>
                  <a:pt x="715" y="183"/>
                </a:lnTo>
                <a:lnTo>
                  <a:pt x="589" y="114"/>
                </a:lnTo>
                <a:lnTo>
                  <a:pt x="434" y="54"/>
                </a:lnTo>
                <a:lnTo>
                  <a:pt x="225" y="0"/>
                </a:lnTo>
                <a:lnTo>
                  <a:pt x="183" y="111"/>
                </a:lnTo>
                <a:lnTo>
                  <a:pt x="113" y="123"/>
                </a:lnTo>
                <a:lnTo>
                  <a:pt x="0" y="295"/>
                </a:lnTo>
                <a:lnTo>
                  <a:pt x="33" y="450"/>
                </a:lnTo>
                <a:lnTo>
                  <a:pt x="65" y="473"/>
                </a:lnTo>
                <a:lnTo>
                  <a:pt x="143" y="553"/>
                </a:lnTo>
                <a:lnTo>
                  <a:pt x="253" y="542"/>
                </a:lnTo>
                <a:lnTo>
                  <a:pt x="293" y="622"/>
                </a:lnTo>
                <a:lnTo>
                  <a:pt x="314" y="588"/>
                </a:lnTo>
                <a:lnTo>
                  <a:pt x="694" y="465"/>
                </a:lnTo>
                <a:lnTo>
                  <a:pt x="742" y="381"/>
                </a:lnTo>
                <a:lnTo>
                  <a:pt x="860" y="289"/>
                </a:lnTo>
                <a:close/>
              </a:path>
            </a:pathLst>
          </a:custGeom>
          <a:gradFill rotWithShape="0">
            <a:gsLst>
              <a:gs pos="0">
                <a:srgbClr val="0000CC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90" name="Freeform 192"/>
          <p:cNvSpPr>
            <a:spLocks/>
          </p:cNvSpPr>
          <p:nvPr/>
        </p:nvSpPr>
        <p:spPr bwMode="auto">
          <a:xfrm>
            <a:off x="6737351" y="2886075"/>
            <a:ext cx="398463" cy="528638"/>
          </a:xfrm>
          <a:custGeom>
            <a:avLst/>
            <a:gdLst>
              <a:gd name="T0" fmla="*/ 218996909 w 725"/>
              <a:gd name="T1" fmla="*/ 224495837 h 796"/>
              <a:gd name="T2" fmla="*/ 218996909 w 725"/>
              <a:gd name="T3" fmla="*/ 169805023 h 796"/>
              <a:gd name="T4" fmla="*/ 204497807 w 725"/>
              <a:gd name="T5" fmla="*/ 128346136 h 796"/>
              <a:gd name="T6" fmla="*/ 207518430 w 725"/>
              <a:gd name="T7" fmla="*/ 68362988 h 796"/>
              <a:gd name="T8" fmla="*/ 204497807 w 725"/>
              <a:gd name="T9" fmla="*/ 53367206 h 796"/>
              <a:gd name="T10" fmla="*/ 177312197 w 725"/>
              <a:gd name="T11" fmla="*/ 53367206 h 796"/>
              <a:gd name="T12" fmla="*/ 150126037 w 725"/>
              <a:gd name="T13" fmla="*/ 45869315 h 796"/>
              <a:gd name="T14" fmla="*/ 117503161 w 725"/>
              <a:gd name="T15" fmla="*/ 19406194 h 796"/>
              <a:gd name="T16" fmla="*/ 100587451 w 725"/>
              <a:gd name="T17" fmla="*/ 0 h 796"/>
              <a:gd name="T18" fmla="*/ 83370008 w 725"/>
              <a:gd name="T19" fmla="*/ 19406194 h 796"/>
              <a:gd name="T20" fmla="*/ 77328761 w 725"/>
              <a:gd name="T21" fmla="*/ 49397773 h 796"/>
              <a:gd name="T22" fmla="*/ 77328761 w 725"/>
              <a:gd name="T23" fmla="*/ 77184466 h 796"/>
              <a:gd name="T24" fmla="*/ 72797826 w 725"/>
              <a:gd name="T25" fmla="*/ 77184466 h 796"/>
              <a:gd name="T26" fmla="*/ 59204454 w 725"/>
              <a:gd name="T27" fmla="*/ 101442056 h 796"/>
              <a:gd name="T28" fmla="*/ 50142584 w 725"/>
              <a:gd name="T29" fmla="*/ 138049563 h 796"/>
              <a:gd name="T30" fmla="*/ 14499106 w 725"/>
              <a:gd name="T31" fmla="*/ 178626543 h 796"/>
              <a:gd name="T32" fmla="*/ 0 w 725"/>
              <a:gd name="T33" fmla="*/ 215675023 h 796"/>
              <a:gd name="T34" fmla="*/ 14499106 w 725"/>
              <a:gd name="T35" fmla="*/ 325496878 h 796"/>
              <a:gd name="T36" fmla="*/ 41684729 w 725"/>
              <a:gd name="T37" fmla="*/ 310501096 h 796"/>
              <a:gd name="T38" fmla="*/ 56788395 w 725"/>
              <a:gd name="T39" fmla="*/ 345785679 h 796"/>
              <a:gd name="T40" fmla="*/ 67360577 w 725"/>
              <a:gd name="T41" fmla="*/ 351078117 h 796"/>
              <a:gd name="T42" fmla="*/ 75818449 w 725"/>
              <a:gd name="T43" fmla="*/ 344021118 h 796"/>
              <a:gd name="T44" fmla="*/ 83370008 w 725"/>
              <a:gd name="T45" fmla="*/ 337846150 h 796"/>
              <a:gd name="T46" fmla="*/ 95452501 w 725"/>
              <a:gd name="T47" fmla="*/ 335200304 h 796"/>
              <a:gd name="T48" fmla="*/ 105420668 w 725"/>
              <a:gd name="T49" fmla="*/ 335200304 h 796"/>
              <a:gd name="T50" fmla="*/ 117503161 w 725"/>
              <a:gd name="T51" fmla="*/ 299915721 h 796"/>
              <a:gd name="T52" fmla="*/ 135626901 w 725"/>
              <a:gd name="T53" fmla="*/ 259780420 h 796"/>
              <a:gd name="T54" fmla="*/ 140157836 w 725"/>
              <a:gd name="T55" fmla="*/ 251840891 h 796"/>
              <a:gd name="T56" fmla="*/ 148615726 w 725"/>
              <a:gd name="T57" fmla="*/ 246989510 h 796"/>
              <a:gd name="T58" fmla="*/ 156771848 w 725"/>
              <a:gd name="T59" fmla="*/ 245666587 h 796"/>
              <a:gd name="T60" fmla="*/ 156771848 w 725"/>
              <a:gd name="T61" fmla="*/ 245666587 h 796"/>
              <a:gd name="T62" fmla="*/ 163718842 w 725"/>
              <a:gd name="T63" fmla="*/ 246989510 h 796"/>
              <a:gd name="T64" fmla="*/ 162208531 w 725"/>
              <a:gd name="T65" fmla="*/ 264631801 h 796"/>
              <a:gd name="T66" fmla="*/ 186374067 w 725"/>
              <a:gd name="T67" fmla="*/ 245666587 h 796"/>
              <a:gd name="T68" fmla="*/ 204497807 w 725"/>
              <a:gd name="T69" fmla="*/ 233317315 h 796"/>
              <a:gd name="T70" fmla="*/ 218996909 w 725"/>
              <a:gd name="T71" fmla="*/ 224495837 h 79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725"/>
              <a:gd name="T109" fmla="*/ 0 h 796"/>
              <a:gd name="T110" fmla="*/ 725 w 725"/>
              <a:gd name="T111" fmla="*/ 796 h 79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725" h="796">
                <a:moveTo>
                  <a:pt x="725" y="509"/>
                </a:moveTo>
                <a:lnTo>
                  <a:pt x="725" y="385"/>
                </a:lnTo>
                <a:lnTo>
                  <a:pt x="677" y="291"/>
                </a:lnTo>
                <a:lnTo>
                  <a:pt x="687" y="155"/>
                </a:lnTo>
                <a:lnTo>
                  <a:pt x="677" y="121"/>
                </a:lnTo>
                <a:lnTo>
                  <a:pt x="587" y="121"/>
                </a:lnTo>
                <a:lnTo>
                  <a:pt x="497" y="104"/>
                </a:lnTo>
                <a:lnTo>
                  <a:pt x="389" y="44"/>
                </a:lnTo>
                <a:lnTo>
                  <a:pt x="333" y="0"/>
                </a:lnTo>
                <a:lnTo>
                  <a:pt x="276" y="44"/>
                </a:lnTo>
                <a:lnTo>
                  <a:pt x="256" y="112"/>
                </a:lnTo>
                <a:lnTo>
                  <a:pt x="256" y="175"/>
                </a:lnTo>
                <a:lnTo>
                  <a:pt x="241" y="175"/>
                </a:lnTo>
                <a:lnTo>
                  <a:pt x="196" y="230"/>
                </a:lnTo>
                <a:lnTo>
                  <a:pt x="166" y="313"/>
                </a:lnTo>
                <a:lnTo>
                  <a:pt x="48" y="405"/>
                </a:lnTo>
                <a:lnTo>
                  <a:pt x="0" y="489"/>
                </a:lnTo>
                <a:lnTo>
                  <a:pt x="48" y="738"/>
                </a:lnTo>
                <a:lnTo>
                  <a:pt x="138" y="704"/>
                </a:lnTo>
                <a:lnTo>
                  <a:pt x="188" y="784"/>
                </a:lnTo>
                <a:lnTo>
                  <a:pt x="223" y="796"/>
                </a:lnTo>
                <a:lnTo>
                  <a:pt x="251" y="780"/>
                </a:lnTo>
                <a:lnTo>
                  <a:pt x="276" y="766"/>
                </a:lnTo>
                <a:lnTo>
                  <a:pt x="316" y="760"/>
                </a:lnTo>
                <a:lnTo>
                  <a:pt x="349" y="760"/>
                </a:lnTo>
                <a:lnTo>
                  <a:pt x="389" y="680"/>
                </a:lnTo>
                <a:lnTo>
                  <a:pt x="449" y="589"/>
                </a:lnTo>
                <a:lnTo>
                  <a:pt x="464" y="571"/>
                </a:lnTo>
                <a:lnTo>
                  <a:pt x="492" y="560"/>
                </a:lnTo>
                <a:lnTo>
                  <a:pt x="519" y="557"/>
                </a:lnTo>
                <a:lnTo>
                  <a:pt x="542" y="560"/>
                </a:lnTo>
                <a:lnTo>
                  <a:pt x="537" y="600"/>
                </a:lnTo>
                <a:lnTo>
                  <a:pt x="617" y="557"/>
                </a:lnTo>
                <a:lnTo>
                  <a:pt x="677" y="529"/>
                </a:lnTo>
                <a:lnTo>
                  <a:pt x="725" y="509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91" name="Freeform 193"/>
          <p:cNvSpPr>
            <a:spLocks/>
          </p:cNvSpPr>
          <p:nvPr/>
        </p:nvSpPr>
        <p:spPr bwMode="auto">
          <a:xfrm>
            <a:off x="6478588" y="3352800"/>
            <a:ext cx="449262" cy="533400"/>
          </a:xfrm>
          <a:custGeom>
            <a:avLst/>
            <a:gdLst>
              <a:gd name="T0" fmla="*/ 243140043 w 820"/>
              <a:gd name="T1" fmla="*/ 292484563 h 797"/>
              <a:gd name="T2" fmla="*/ 246141879 w 820"/>
              <a:gd name="T3" fmla="*/ 82415315 h 797"/>
              <a:gd name="T4" fmla="*/ 208320056 w 820"/>
              <a:gd name="T5" fmla="*/ 41207658 h 797"/>
              <a:gd name="T6" fmla="*/ 197813903 w 820"/>
              <a:gd name="T7" fmla="*/ 35832834 h 797"/>
              <a:gd name="T8" fmla="*/ 182805270 w 820"/>
              <a:gd name="T9" fmla="*/ 0 h 797"/>
              <a:gd name="T10" fmla="*/ 155789839 w 820"/>
              <a:gd name="T11" fmla="*/ 15229006 h 797"/>
              <a:gd name="T12" fmla="*/ 111664619 w 820"/>
              <a:gd name="T13" fmla="*/ 25083188 h 797"/>
              <a:gd name="T14" fmla="*/ 63336626 w 820"/>
              <a:gd name="T15" fmla="*/ 112872667 h 797"/>
              <a:gd name="T16" fmla="*/ 11106634 w 820"/>
              <a:gd name="T17" fmla="*/ 197528015 h 797"/>
              <a:gd name="T18" fmla="*/ 0 w 820"/>
              <a:gd name="T19" fmla="*/ 245005955 h 797"/>
              <a:gd name="T20" fmla="*/ 18010478 w 820"/>
              <a:gd name="T21" fmla="*/ 291588425 h 797"/>
              <a:gd name="T22" fmla="*/ 71441420 w 820"/>
              <a:gd name="T23" fmla="*/ 336379288 h 797"/>
              <a:gd name="T24" fmla="*/ 127873658 w 820"/>
              <a:gd name="T25" fmla="*/ 348025072 h 797"/>
              <a:gd name="T26" fmla="*/ 179803433 w 820"/>
              <a:gd name="T27" fmla="*/ 351608372 h 797"/>
              <a:gd name="T28" fmla="*/ 233534605 w 820"/>
              <a:gd name="T29" fmla="*/ 356983195 h 797"/>
              <a:gd name="T30" fmla="*/ 243140043 w 820"/>
              <a:gd name="T31" fmla="*/ 292484563 h 79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20"/>
              <a:gd name="T49" fmla="*/ 0 h 797"/>
              <a:gd name="T50" fmla="*/ 820 w 820"/>
              <a:gd name="T51" fmla="*/ 797 h 79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20" h="797">
                <a:moveTo>
                  <a:pt x="810" y="653"/>
                </a:moveTo>
                <a:lnTo>
                  <a:pt x="820" y="184"/>
                </a:lnTo>
                <a:lnTo>
                  <a:pt x="694" y="92"/>
                </a:lnTo>
                <a:lnTo>
                  <a:pt x="659" y="80"/>
                </a:lnTo>
                <a:lnTo>
                  <a:pt x="609" y="0"/>
                </a:lnTo>
                <a:lnTo>
                  <a:pt x="519" y="34"/>
                </a:lnTo>
                <a:lnTo>
                  <a:pt x="372" y="56"/>
                </a:lnTo>
                <a:lnTo>
                  <a:pt x="211" y="252"/>
                </a:lnTo>
                <a:lnTo>
                  <a:pt x="37" y="441"/>
                </a:lnTo>
                <a:lnTo>
                  <a:pt x="0" y="547"/>
                </a:lnTo>
                <a:lnTo>
                  <a:pt x="60" y="651"/>
                </a:lnTo>
                <a:lnTo>
                  <a:pt x="238" y="751"/>
                </a:lnTo>
                <a:lnTo>
                  <a:pt x="426" y="777"/>
                </a:lnTo>
                <a:lnTo>
                  <a:pt x="599" y="785"/>
                </a:lnTo>
                <a:lnTo>
                  <a:pt x="778" y="797"/>
                </a:lnTo>
                <a:lnTo>
                  <a:pt x="810" y="653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92" name="Freeform 194"/>
          <p:cNvSpPr>
            <a:spLocks/>
          </p:cNvSpPr>
          <p:nvPr/>
        </p:nvSpPr>
        <p:spPr bwMode="auto">
          <a:xfrm>
            <a:off x="6859589" y="3224213"/>
            <a:ext cx="434975" cy="565150"/>
          </a:xfrm>
          <a:custGeom>
            <a:avLst/>
            <a:gdLst>
              <a:gd name="T0" fmla="*/ 230748743 w 792"/>
              <a:gd name="T1" fmla="*/ 137244147 h 848"/>
              <a:gd name="T2" fmla="*/ 195759628 w 792"/>
              <a:gd name="T3" fmla="*/ 142574416 h 848"/>
              <a:gd name="T4" fmla="*/ 176153356 w 792"/>
              <a:gd name="T5" fmla="*/ 122143050 h 848"/>
              <a:gd name="T6" fmla="*/ 155642534 w 792"/>
              <a:gd name="T7" fmla="*/ 71064947 h 848"/>
              <a:gd name="T8" fmla="*/ 151419653 w 792"/>
              <a:gd name="T9" fmla="*/ 0 h 848"/>
              <a:gd name="T10" fmla="*/ 136941326 w 792"/>
              <a:gd name="T11" fmla="*/ 8883118 h 848"/>
              <a:gd name="T12" fmla="*/ 118843186 w 792"/>
              <a:gd name="T13" fmla="*/ 21319750 h 848"/>
              <a:gd name="T14" fmla="*/ 94712516 w 792"/>
              <a:gd name="T15" fmla="*/ 40418221 h 848"/>
              <a:gd name="T16" fmla="*/ 96220649 w 792"/>
              <a:gd name="T17" fmla="*/ 22651989 h 848"/>
              <a:gd name="T18" fmla="*/ 89283019 w 792"/>
              <a:gd name="T19" fmla="*/ 21319750 h 848"/>
              <a:gd name="T20" fmla="*/ 81139323 w 792"/>
              <a:gd name="T21" fmla="*/ 22651989 h 848"/>
              <a:gd name="T22" fmla="*/ 72693561 w 792"/>
              <a:gd name="T23" fmla="*/ 27537736 h 848"/>
              <a:gd name="T24" fmla="*/ 68169146 w 792"/>
              <a:gd name="T25" fmla="*/ 35532474 h 848"/>
              <a:gd name="T26" fmla="*/ 50071006 w 792"/>
              <a:gd name="T27" fmla="*/ 75950694 h 848"/>
              <a:gd name="T28" fmla="*/ 38005946 w 792"/>
              <a:gd name="T29" fmla="*/ 111483178 h 848"/>
              <a:gd name="T30" fmla="*/ 28052043 w 792"/>
              <a:gd name="T31" fmla="*/ 111483178 h 848"/>
              <a:gd name="T32" fmla="*/ 15986429 w 792"/>
              <a:gd name="T33" fmla="*/ 114148313 h 848"/>
              <a:gd name="T34" fmla="*/ 8445764 w 792"/>
              <a:gd name="T35" fmla="*/ 120366294 h 848"/>
              <a:gd name="T36" fmla="*/ 0 w 792"/>
              <a:gd name="T37" fmla="*/ 127472653 h 848"/>
              <a:gd name="T38" fmla="*/ 38005946 w 792"/>
              <a:gd name="T39" fmla="*/ 168335386 h 848"/>
              <a:gd name="T40" fmla="*/ 34989123 w 792"/>
              <a:gd name="T41" fmla="*/ 376644542 h 848"/>
              <a:gd name="T42" fmla="*/ 99840496 w 792"/>
              <a:gd name="T43" fmla="*/ 353548708 h 848"/>
              <a:gd name="T44" fmla="*/ 163484713 w 792"/>
              <a:gd name="T45" fmla="*/ 358878311 h 848"/>
              <a:gd name="T46" fmla="*/ 187615383 w 792"/>
              <a:gd name="T47" fmla="*/ 318016161 h 848"/>
              <a:gd name="T48" fmla="*/ 224716213 w 792"/>
              <a:gd name="T49" fmla="*/ 324677998 h 848"/>
              <a:gd name="T50" fmla="*/ 233765008 w 792"/>
              <a:gd name="T51" fmla="*/ 292699048 h 848"/>
              <a:gd name="T52" fmla="*/ 238892988 w 792"/>
              <a:gd name="T53" fmla="*/ 181659768 h 848"/>
              <a:gd name="T54" fmla="*/ 230748743 w 792"/>
              <a:gd name="T55" fmla="*/ 137244147 h 84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792"/>
              <a:gd name="T85" fmla="*/ 0 h 848"/>
              <a:gd name="T86" fmla="*/ 792 w 792"/>
              <a:gd name="T87" fmla="*/ 848 h 84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792" h="848">
                <a:moveTo>
                  <a:pt x="765" y="309"/>
                </a:moveTo>
                <a:lnTo>
                  <a:pt x="649" y="321"/>
                </a:lnTo>
                <a:lnTo>
                  <a:pt x="584" y="275"/>
                </a:lnTo>
                <a:lnTo>
                  <a:pt x="516" y="160"/>
                </a:lnTo>
                <a:lnTo>
                  <a:pt x="502" y="0"/>
                </a:lnTo>
                <a:lnTo>
                  <a:pt x="454" y="20"/>
                </a:lnTo>
                <a:lnTo>
                  <a:pt x="394" y="48"/>
                </a:lnTo>
                <a:lnTo>
                  <a:pt x="314" y="91"/>
                </a:lnTo>
                <a:lnTo>
                  <a:pt x="319" y="51"/>
                </a:lnTo>
                <a:lnTo>
                  <a:pt x="296" y="48"/>
                </a:lnTo>
                <a:lnTo>
                  <a:pt x="269" y="51"/>
                </a:lnTo>
                <a:lnTo>
                  <a:pt x="241" y="62"/>
                </a:lnTo>
                <a:lnTo>
                  <a:pt x="226" y="80"/>
                </a:lnTo>
                <a:lnTo>
                  <a:pt x="166" y="171"/>
                </a:lnTo>
                <a:lnTo>
                  <a:pt x="126" y="251"/>
                </a:lnTo>
                <a:lnTo>
                  <a:pt x="93" y="251"/>
                </a:lnTo>
                <a:lnTo>
                  <a:pt x="53" y="257"/>
                </a:lnTo>
                <a:lnTo>
                  <a:pt x="28" y="271"/>
                </a:lnTo>
                <a:lnTo>
                  <a:pt x="0" y="287"/>
                </a:lnTo>
                <a:lnTo>
                  <a:pt x="126" y="379"/>
                </a:lnTo>
                <a:lnTo>
                  <a:pt x="116" y="848"/>
                </a:lnTo>
                <a:lnTo>
                  <a:pt x="331" y="796"/>
                </a:lnTo>
                <a:lnTo>
                  <a:pt x="542" y="808"/>
                </a:lnTo>
                <a:lnTo>
                  <a:pt x="622" y="716"/>
                </a:lnTo>
                <a:lnTo>
                  <a:pt x="745" y="731"/>
                </a:lnTo>
                <a:lnTo>
                  <a:pt x="775" y="659"/>
                </a:lnTo>
                <a:lnTo>
                  <a:pt x="792" y="409"/>
                </a:lnTo>
                <a:lnTo>
                  <a:pt x="765" y="309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93" name="Freeform 195"/>
          <p:cNvSpPr>
            <a:spLocks/>
          </p:cNvSpPr>
          <p:nvPr/>
        </p:nvSpPr>
        <p:spPr bwMode="auto">
          <a:xfrm>
            <a:off x="7059613" y="2779714"/>
            <a:ext cx="292100" cy="657225"/>
          </a:xfrm>
          <a:custGeom>
            <a:avLst/>
            <a:gdLst>
              <a:gd name="T0" fmla="*/ 160682500 w 531"/>
              <a:gd name="T1" fmla="*/ 89385280 h 988"/>
              <a:gd name="T2" fmla="*/ 151604300 w 531"/>
              <a:gd name="T3" fmla="*/ 73897903 h 988"/>
              <a:gd name="T4" fmla="*/ 134658623 w 531"/>
              <a:gd name="T5" fmla="*/ 61065388 h 988"/>
              <a:gd name="T6" fmla="*/ 144039374 w 531"/>
              <a:gd name="T7" fmla="*/ 26549765 h 988"/>
              <a:gd name="T8" fmla="*/ 133447866 w 531"/>
              <a:gd name="T9" fmla="*/ 11504766 h 988"/>
              <a:gd name="T10" fmla="*/ 107726575 w 531"/>
              <a:gd name="T11" fmla="*/ 0 h 988"/>
              <a:gd name="T12" fmla="*/ 100766787 w 531"/>
              <a:gd name="T13" fmla="*/ 4424960 h 988"/>
              <a:gd name="T14" fmla="*/ 81097629 w 531"/>
              <a:gd name="T15" fmla="*/ 11504766 h 988"/>
              <a:gd name="T16" fmla="*/ 44482811 w 531"/>
              <a:gd name="T17" fmla="*/ 38055191 h 988"/>
              <a:gd name="T18" fmla="*/ 20274270 w 531"/>
              <a:gd name="T19" fmla="*/ 57525155 h 988"/>
              <a:gd name="T20" fmla="*/ 0 w 531"/>
              <a:gd name="T21" fmla="*/ 123457865 h 988"/>
              <a:gd name="T22" fmla="*/ 27234058 w 531"/>
              <a:gd name="T23" fmla="*/ 123457865 h 988"/>
              <a:gd name="T24" fmla="*/ 30260124 w 531"/>
              <a:gd name="T25" fmla="*/ 138502859 h 988"/>
              <a:gd name="T26" fmla="*/ 27234058 w 531"/>
              <a:gd name="T27" fmla="*/ 198682877 h 988"/>
              <a:gd name="T28" fmla="*/ 41759296 w 531"/>
              <a:gd name="T29" fmla="*/ 240278291 h 988"/>
              <a:gd name="T30" fmla="*/ 41759296 w 531"/>
              <a:gd name="T31" fmla="*/ 295147917 h 988"/>
              <a:gd name="T32" fmla="*/ 45995569 w 531"/>
              <a:gd name="T33" fmla="*/ 365948677 h 988"/>
              <a:gd name="T34" fmla="*/ 66572932 w 531"/>
              <a:gd name="T35" fmla="*/ 416835707 h 988"/>
              <a:gd name="T36" fmla="*/ 86242107 w 531"/>
              <a:gd name="T37" fmla="*/ 437191051 h 988"/>
              <a:gd name="T38" fmla="*/ 121344150 w 531"/>
              <a:gd name="T39" fmla="*/ 431881366 h 988"/>
              <a:gd name="T40" fmla="*/ 154630366 w 531"/>
              <a:gd name="T41" fmla="*/ 234967941 h 988"/>
              <a:gd name="T42" fmla="*/ 160682500 w 531"/>
              <a:gd name="T43" fmla="*/ 89385280 h 98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31"/>
              <a:gd name="T67" fmla="*/ 0 h 988"/>
              <a:gd name="T68" fmla="*/ 531 w 531"/>
              <a:gd name="T69" fmla="*/ 988 h 98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31" h="988">
                <a:moveTo>
                  <a:pt x="531" y="202"/>
                </a:moveTo>
                <a:lnTo>
                  <a:pt x="501" y="167"/>
                </a:lnTo>
                <a:lnTo>
                  <a:pt x="445" y="138"/>
                </a:lnTo>
                <a:lnTo>
                  <a:pt x="476" y="60"/>
                </a:lnTo>
                <a:lnTo>
                  <a:pt x="441" y="26"/>
                </a:lnTo>
                <a:lnTo>
                  <a:pt x="356" y="0"/>
                </a:lnTo>
                <a:lnTo>
                  <a:pt x="333" y="10"/>
                </a:lnTo>
                <a:lnTo>
                  <a:pt x="268" y="26"/>
                </a:lnTo>
                <a:lnTo>
                  <a:pt x="147" y="86"/>
                </a:lnTo>
                <a:lnTo>
                  <a:pt x="67" y="130"/>
                </a:lnTo>
                <a:lnTo>
                  <a:pt x="0" y="279"/>
                </a:lnTo>
                <a:lnTo>
                  <a:pt x="90" y="279"/>
                </a:lnTo>
                <a:lnTo>
                  <a:pt x="100" y="313"/>
                </a:lnTo>
                <a:lnTo>
                  <a:pt x="90" y="449"/>
                </a:lnTo>
                <a:lnTo>
                  <a:pt x="138" y="543"/>
                </a:lnTo>
                <a:lnTo>
                  <a:pt x="138" y="667"/>
                </a:lnTo>
                <a:lnTo>
                  <a:pt x="152" y="827"/>
                </a:lnTo>
                <a:lnTo>
                  <a:pt x="220" y="942"/>
                </a:lnTo>
                <a:lnTo>
                  <a:pt x="285" y="988"/>
                </a:lnTo>
                <a:lnTo>
                  <a:pt x="401" y="976"/>
                </a:lnTo>
                <a:lnTo>
                  <a:pt x="511" y="531"/>
                </a:lnTo>
                <a:lnTo>
                  <a:pt x="531" y="202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94" name="Freeform 196"/>
          <p:cNvSpPr>
            <a:spLocks/>
          </p:cNvSpPr>
          <p:nvPr/>
        </p:nvSpPr>
        <p:spPr bwMode="auto">
          <a:xfrm>
            <a:off x="7340601" y="2738439"/>
            <a:ext cx="428625" cy="676275"/>
          </a:xfrm>
          <a:custGeom>
            <a:avLst/>
            <a:gdLst>
              <a:gd name="T0" fmla="*/ 235537675 w 780"/>
              <a:gd name="T1" fmla="*/ 182982349 h 1016"/>
              <a:gd name="T2" fmla="*/ 219532933 w 780"/>
              <a:gd name="T3" fmla="*/ 155955942 h 1016"/>
              <a:gd name="T4" fmla="*/ 202320897 w 780"/>
              <a:gd name="T5" fmla="*/ 171463004 h 1016"/>
              <a:gd name="T6" fmla="*/ 171217568 w 780"/>
              <a:gd name="T7" fmla="*/ 93928360 h 1016"/>
              <a:gd name="T8" fmla="*/ 171217568 w 780"/>
              <a:gd name="T9" fmla="*/ 43419384 h 1016"/>
              <a:gd name="T10" fmla="*/ 152797690 w 780"/>
              <a:gd name="T11" fmla="*/ 8861466 h 1016"/>
              <a:gd name="T12" fmla="*/ 139208598 w 780"/>
              <a:gd name="T13" fmla="*/ 0 h 1016"/>
              <a:gd name="T14" fmla="*/ 6039217 w 780"/>
              <a:gd name="T15" fmla="*/ 116966967 h 1016"/>
              <a:gd name="T16" fmla="*/ 0 w 780"/>
              <a:gd name="T17" fmla="*/ 262732858 h 1016"/>
              <a:gd name="T18" fmla="*/ 47711460 w 780"/>
              <a:gd name="T19" fmla="*/ 293746316 h 1016"/>
              <a:gd name="T20" fmla="*/ 114447270 w 780"/>
              <a:gd name="T21" fmla="*/ 377484666 h 1016"/>
              <a:gd name="T22" fmla="*/ 134679462 w 780"/>
              <a:gd name="T23" fmla="*/ 450145605 h 1016"/>
              <a:gd name="T24" fmla="*/ 174841647 w 780"/>
              <a:gd name="T25" fmla="*/ 442170754 h 1016"/>
              <a:gd name="T26" fmla="*/ 188430154 w 780"/>
              <a:gd name="T27" fmla="*/ 424448493 h 1016"/>
              <a:gd name="T28" fmla="*/ 194469368 w 780"/>
              <a:gd name="T29" fmla="*/ 368623203 h 1016"/>
              <a:gd name="T30" fmla="*/ 191449761 w 780"/>
              <a:gd name="T31" fmla="*/ 327862251 h 1016"/>
              <a:gd name="T32" fmla="*/ 218627325 w 780"/>
              <a:gd name="T33" fmla="*/ 232604680 h 1016"/>
              <a:gd name="T34" fmla="*/ 228592304 w 780"/>
              <a:gd name="T35" fmla="*/ 221085377 h 1016"/>
              <a:gd name="T36" fmla="*/ 235537675 w 780"/>
              <a:gd name="T37" fmla="*/ 182982349 h 101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80"/>
              <a:gd name="T58" fmla="*/ 0 h 1016"/>
              <a:gd name="T59" fmla="*/ 780 w 780"/>
              <a:gd name="T60" fmla="*/ 1016 h 101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80" h="1016">
                <a:moveTo>
                  <a:pt x="780" y="413"/>
                </a:moveTo>
                <a:lnTo>
                  <a:pt x="727" y="352"/>
                </a:lnTo>
                <a:lnTo>
                  <a:pt x="670" y="387"/>
                </a:lnTo>
                <a:lnTo>
                  <a:pt x="567" y="212"/>
                </a:lnTo>
                <a:lnTo>
                  <a:pt x="567" y="98"/>
                </a:lnTo>
                <a:lnTo>
                  <a:pt x="506" y="20"/>
                </a:lnTo>
                <a:lnTo>
                  <a:pt x="461" y="0"/>
                </a:lnTo>
                <a:lnTo>
                  <a:pt x="20" y="264"/>
                </a:lnTo>
                <a:lnTo>
                  <a:pt x="0" y="593"/>
                </a:lnTo>
                <a:lnTo>
                  <a:pt x="158" y="663"/>
                </a:lnTo>
                <a:lnTo>
                  <a:pt x="379" y="852"/>
                </a:lnTo>
                <a:lnTo>
                  <a:pt x="446" y="1016"/>
                </a:lnTo>
                <a:lnTo>
                  <a:pt x="579" y="998"/>
                </a:lnTo>
                <a:lnTo>
                  <a:pt x="624" y="958"/>
                </a:lnTo>
                <a:lnTo>
                  <a:pt x="644" y="832"/>
                </a:lnTo>
                <a:lnTo>
                  <a:pt x="634" y="740"/>
                </a:lnTo>
                <a:lnTo>
                  <a:pt x="724" y="525"/>
                </a:lnTo>
                <a:lnTo>
                  <a:pt x="757" y="499"/>
                </a:lnTo>
                <a:lnTo>
                  <a:pt x="780" y="413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95" name="Freeform 197"/>
          <p:cNvSpPr>
            <a:spLocks/>
          </p:cNvSpPr>
          <p:nvPr/>
        </p:nvSpPr>
        <p:spPr bwMode="auto">
          <a:xfrm>
            <a:off x="7280275" y="3133725"/>
            <a:ext cx="304800" cy="528638"/>
          </a:xfrm>
          <a:custGeom>
            <a:avLst/>
            <a:gdLst>
              <a:gd name="T0" fmla="*/ 167091794 w 556"/>
              <a:gd name="T1" fmla="*/ 187034810 h 795"/>
              <a:gd name="T2" fmla="*/ 146956364 w 556"/>
              <a:gd name="T3" fmla="*/ 114520286 h 795"/>
              <a:gd name="T4" fmla="*/ 80540658 w 556"/>
              <a:gd name="T5" fmla="*/ 30951590 h 795"/>
              <a:gd name="T6" fmla="*/ 33057637 w 556"/>
              <a:gd name="T7" fmla="*/ 0 h 795"/>
              <a:gd name="T8" fmla="*/ 0 w 556"/>
              <a:gd name="T9" fmla="*/ 196762411 h 795"/>
              <a:gd name="T10" fmla="*/ 35161633 w 556"/>
              <a:gd name="T11" fmla="*/ 252474855 h 795"/>
              <a:gd name="T12" fmla="*/ 73628389 w 556"/>
              <a:gd name="T13" fmla="*/ 332506633 h 795"/>
              <a:gd name="T14" fmla="*/ 83545897 w 556"/>
              <a:gd name="T15" fmla="*/ 351519725 h 795"/>
              <a:gd name="T16" fmla="*/ 116002697 w 556"/>
              <a:gd name="T17" fmla="*/ 316146789 h 795"/>
              <a:gd name="T18" fmla="*/ 131028892 w 556"/>
              <a:gd name="T19" fmla="*/ 271930057 h 795"/>
              <a:gd name="T20" fmla="*/ 140044609 w 556"/>
              <a:gd name="T21" fmla="*/ 207374400 h 795"/>
              <a:gd name="T22" fmla="*/ 164687383 w 556"/>
              <a:gd name="T23" fmla="*/ 207374400 h 795"/>
              <a:gd name="T24" fmla="*/ 167091794 w 556"/>
              <a:gd name="T25" fmla="*/ 187034810 h 79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56"/>
              <a:gd name="T40" fmla="*/ 0 h 795"/>
              <a:gd name="T41" fmla="*/ 556 w 556"/>
              <a:gd name="T42" fmla="*/ 795 h 79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56" h="795">
                <a:moveTo>
                  <a:pt x="556" y="423"/>
                </a:moveTo>
                <a:lnTo>
                  <a:pt x="489" y="259"/>
                </a:lnTo>
                <a:lnTo>
                  <a:pt x="268" y="70"/>
                </a:lnTo>
                <a:lnTo>
                  <a:pt x="110" y="0"/>
                </a:lnTo>
                <a:lnTo>
                  <a:pt x="0" y="445"/>
                </a:lnTo>
                <a:lnTo>
                  <a:pt x="117" y="571"/>
                </a:lnTo>
                <a:lnTo>
                  <a:pt x="245" y="752"/>
                </a:lnTo>
                <a:lnTo>
                  <a:pt x="278" y="795"/>
                </a:lnTo>
                <a:lnTo>
                  <a:pt x="386" y="715"/>
                </a:lnTo>
                <a:lnTo>
                  <a:pt x="436" y="615"/>
                </a:lnTo>
                <a:lnTo>
                  <a:pt x="466" y="469"/>
                </a:lnTo>
                <a:lnTo>
                  <a:pt x="548" y="469"/>
                </a:lnTo>
                <a:lnTo>
                  <a:pt x="556" y="423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96" name="Freeform 198"/>
          <p:cNvSpPr>
            <a:spLocks/>
          </p:cNvSpPr>
          <p:nvPr/>
        </p:nvSpPr>
        <p:spPr bwMode="auto">
          <a:xfrm>
            <a:off x="7269163" y="3430588"/>
            <a:ext cx="419100" cy="742950"/>
          </a:xfrm>
          <a:custGeom>
            <a:avLst/>
            <a:gdLst>
              <a:gd name="T0" fmla="*/ 229901579 w 764"/>
              <a:gd name="T1" fmla="*/ 419701492 h 1116"/>
              <a:gd name="T2" fmla="*/ 122172582 w 764"/>
              <a:gd name="T3" fmla="*/ 119661540 h 1116"/>
              <a:gd name="T4" fmla="*/ 89673692 w 764"/>
              <a:gd name="T5" fmla="*/ 155116750 h 1116"/>
              <a:gd name="T6" fmla="*/ 79743109 w 764"/>
              <a:gd name="T7" fmla="*/ 136059691 h 1116"/>
              <a:gd name="T8" fmla="*/ 41225949 w 764"/>
              <a:gd name="T9" fmla="*/ 55841743 h 1116"/>
              <a:gd name="T10" fmla="*/ 6018254 w 764"/>
              <a:gd name="T11" fmla="*/ 0 h 1116"/>
              <a:gd name="T12" fmla="*/ 14142979 w 764"/>
              <a:gd name="T13" fmla="*/ 44319366 h 1116"/>
              <a:gd name="T14" fmla="*/ 9027657 w 764"/>
              <a:gd name="T15" fmla="*/ 155116750 h 1116"/>
              <a:gd name="T16" fmla="*/ 0 w 764"/>
              <a:gd name="T17" fmla="*/ 187026347 h 1116"/>
              <a:gd name="T18" fmla="*/ 23471795 w 764"/>
              <a:gd name="T19" fmla="*/ 293835348 h 1116"/>
              <a:gd name="T20" fmla="*/ 167310879 w 764"/>
              <a:gd name="T21" fmla="*/ 494600938 h 1116"/>
              <a:gd name="T22" fmla="*/ 209739803 w 764"/>
              <a:gd name="T23" fmla="*/ 489282457 h 1116"/>
              <a:gd name="T24" fmla="*/ 229901579 w 764"/>
              <a:gd name="T25" fmla="*/ 419701492 h 111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64"/>
              <a:gd name="T40" fmla="*/ 0 h 1116"/>
              <a:gd name="T41" fmla="*/ 764 w 764"/>
              <a:gd name="T42" fmla="*/ 1116 h 111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64" h="1116">
                <a:moveTo>
                  <a:pt x="764" y="947"/>
                </a:moveTo>
                <a:lnTo>
                  <a:pt x="406" y="270"/>
                </a:lnTo>
                <a:lnTo>
                  <a:pt x="298" y="350"/>
                </a:lnTo>
                <a:lnTo>
                  <a:pt x="265" y="307"/>
                </a:lnTo>
                <a:lnTo>
                  <a:pt x="137" y="126"/>
                </a:lnTo>
                <a:lnTo>
                  <a:pt x="20" y="0"/>
                </a:lnTo>
                <a:lnTo>
                  <a:pt x="47" y="100"/>
                </a:lnTo>
                <a:lnTo>
                  <a:pt x="30" y="350"/>
                </a:lnTo>
                <a:lnTo>
                  <a:pt x="0" y="422"/>
                </a:lnTo>
                <a:lnTo>
                  <a:pt x="78" y="663"/>
                </a:lnTo>
                <a:lnTo>
                  <a:pt x="556" y="1116"/>
                </a:lnTo>
                <a:lnTo>
                  <a:pt x="697" y="1104"/>
                </a:lnTo>
                <a:lnTo>
                  <a:pt x="764" y="947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97" name="Freeform 199"/>
          <p:cNvSpPr>
            <a:spLocks/>
          </p:cNvSpPr>
          <p:nvPr/>
        </p:nvSpPr>
        <p:spPr bwMode="auto">
          <a:xfrm>
            <a:off x="7491413" y="3292475"/>
            <a:ext cx="493712" cy="782638"/>
          </a:xfrm>
          <a:custGeom>
            <a:avLst/>
            <a:gdLst>
              <a:gd name="T0" fmla="*/ 250024215 w 899"/>
              <a:gd name="T1" fmla="*/ 103279525 h 1173"/>
              <a:gd name="T2" fmla="*/ 229817176 w 899"/>
              <a:gd name="T3" fmla="*/ 62323467 h 1173"/>
              <a:gd name="T4" fmla="*/ 190308145 w 899"/>
              <a:gd name="T5" fmla="*/ 50749370 h 1173"/>
              <a:gd name="T6" fmla="*/ 174021694 w 899"/>
              <a:gd name="T7" fmla="*/ 49859312 h 1173"/>
              <a:gd name="T8" fmla="*/ 158640290 w 899"/>
              <a:gd name="T9" fmla="*/ 54755968 h 1173"/>
              <a:gd name="T10" fmla="*/ 149592567 w 899"/>
              <a:gd name="T11" fmla="*/ 44516959 h 1173"/>
              <a:gd name="T12" fmla="*/ 142052306 w 899"/>
              <a:gd name="T13" fmla="*/ 28045528 h 1173"/>
              <a:gd name="T14" fmla="*/ 110987999 w 899"/>
              <a:gd name="T15" fmla="*/ 0 h 1173"/>
              <a:gd name="T16" fmla="*/ 104955818 w 899"/>
              <a:gd name="T17" fmla="*/ 56091723 h 1173"/>
              <a:gd name="T18" fmla="*/ 91383959 w 899"/>
              <a:gd name="T19" fmla="*/ 73898231 h 1173"/>
              <a:gd name="T20" fmla="*/ 51271363 w 899"/>
              <a:gd name="T21" fmla="*/ 81911427 h 1173"/>
              <a:gd name="T22" fmla="*/ 48858820 w 899"/>
              <a:gd name="T23" fmla="*/ 102388799 h 1173"/>
              <a:gd name="T24" fmla="*/ 24127636 w 899"/>
              <a:gd name="T25" fmla="*/ 102388799 h 1173"/>
              <a:gd name="T26" fmla="*/ 15079909 w 899"/>
              <a:gd name="T27" fmla="*/ 167383755 h 1173"/>
              <a:gd name="T28" fmla="*/ 0 w 899"/>
              <a:gd name="T29" fmla="*/ 211900735 h 1173"/>
              <a:gd name="T30" fmla="*/ 107971909 w 899"/>
              <a:gd name="T31" fmla="*/ 513281042 h 1173"/>
              <a:gd name="T32" fmla="*/ 145068431 w 899"/>
              <a:gd name="T33" fmla="*/ 517287640 h 1173"/>
              <a:gd name="T34" fmla="*/ 180355375 w 899"/>
              <a:gd name="T35" fmla="*/ 522184296 h 1173"/>
              <a:gd name="T36" fmla="*/ 205388049 w 899"/>
              <a:gd name="T37" fmla="*/ 517287640 h 1173"/>
              <a:gd name="T38" fmla="*/ 216547365 w 899"/>
              <a:gd name="T39" fmla="*/ 491467269 h 1173"/>
              <a:gd name="T40" fmla="*/ 247008673 w 899"/>
              <a:gd name="T41" fmla="*/ 486125583 h 1173"/>
              <a:gd name="T42" fmla="*/ 271136301 w 899"/>
              <a:gd name="T43" fmla="*/ 482564015 h 1173"/>
              <a:gd name="T44" fmla="*/ 255453398 w 899"/>
              <a:gd name="T45" fmla="*/ 395755952 h 1173"/>
              <a:gd name="T46" fmla="*/ 243992583 w 899"/>
              <a:gd name="T47" fmla="*/ 360142269 h 1173"/>
              <a:gd name="T48" fmla="*/ 262390077 w 899"/>
              <a:gd name="T49" fmla="*/ 339664834 h 1173"/>
              <a:gd name="T50" fmla="*/ 259072487 w 899"/>
              <a:gd name="T51" fmla="*/ 319186816 h 1173"/>
              <a:gd name="T52" fmla="*/ 260580532 w 899"/>
              <a:gd name="T53" fmla="*/ 297373710 h 1173"/>
              <a:gd name="T54" fmla="*/ 261485030 w 899"/>
              <a:gd name="T55" fmla="*/ 276895691 h 1173"/>
              <a:gd name="T56" fmla="*/ 256961443 w 899"/>
              <a:gd name="T57" fmla="*/ 256417673 h 1173"/>
              <a:gd name="T58" fmla="*/ 269025257 w 899"/>
              <a:gd name="T59" fmla="*/ 243507821 h 1173"/>
              <a:gd name="T60" fmla="*/ 250024215 w 899"/>
              <a:gd name="T61" fmla="*/ 197655128 h 1173"/>
              <a:gd name="T62" fmla="*/ 262390077 w 899"/>
              <a:gd name="T63" fmla="*/ 173616167 h 1173"/>
              <a:gd name="T64" fmla="*/ 243992583 w 899"/>
              <a:gd name="T65" fmla="*/ 153138148 h 1173"/>
              <a:gd name="T66" fmla="*/ 250024215 w 899"/>
              <a:gd name="T67" fmla="*/ 103279525 h 117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899"/>
              <a:gd name="T103" fmla="*/ 0 h 1173"/>
              <a:gd name="T104" fmla="*/ 899 w 899"/>
              <a:gd name="T105" fmla="*/ 1173 h 1173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899" h="1173">
                <a:moveTo>
                  <a:pt x="829" y="232"/>
                </a:moveTo>
                <a:lnTo>
                  <a:pt x="762" y="140"/>
                </a:lnTo>
                <a:lnTo>
                  <a:pt x="631" y="114"/>
                </a:lnTo>
                <a:lnTo>
                  <a:pt x="577" y="112"/>
                </a:lnTo>
                <a:lnTo>
                  <a:pt x="526" y="123"/>
                </a:lnTo>
                <a:lnTo>
                  <a:pt x="496" y="100"/>
                </a:lnTo>
                <a:lnTo>
                  <a:pt x="471" y="63"/>
                </a:lnTo>
                <a:lnTo>
                  <a:pt x="368" y="0"/>
                </a:lnTo>
                <a:lnTo>
                  <a:pt x="348" y="126"/>
                </a:lnTo>
                <a:lnTo>
                  <a:pt x="303" y="166"/>
                </a:lnTo>
                <a:lnTo>
                  <a:pt x="170" y="184"/>
                </a:lnTo>
                <a:lnTo>
                  <a:pt x="162" y="230"/>
                </a:lnTo>
                <a:lnTo>
                  <a:pt x="80" y="230"/>
                </a:lnTo>
                <a:lnTo>
                  <a:pt x="50" y="376"/>
                </a:lnTo>
                <a:lnTo>
                  <a:pt x="0" y="476"/>
                </a:lnTo>
                <a:lnTo>
                  <a:pt x="358" y="1153"/>
                </a:lnTo>
                <a:lnTo>
                  <a:pt x="481" y="1162"/>
                </a:lnTo>
                <a:lnTo>
                  <a:pt x="598" y="1173"/>
                </a:lnTo>
                <a:lnTo>
                  <a:pt x="681" y="1162"/>
                </a:lnTo>
                <a:lnTo>
                  <a:pt x="718" y="1104"/>
                </a:lnTo>
                <a:lnTo>
                  <a:pt x="819" y="1092"/>
                </a:lnTo>
                <a:lnTo>
                  <a:pt x="899" y="1084"/>
                </a:lnTo>
                <a:lnTo>
                  <a:pt x="847" y="889"/>
                </a:lnTo>
                <a:lnTo>
                  <a:pt x="809" y="809"/>
                </a:lnTo>
                <a:lnTo>
                  <a:pt x="870" y="763"/>
                </a:lnTo>
                <a:lnTo>
                  <a:pt x="859" y="717"/>
                </a:lnTo>
                <a:lnTo>
                  <a:pt x="864" y="668"/>
                </a:lnTo>
                <a:lnTo>
                  <a:pt x="867" y="622"/>
                </a:lnTo>
                <a:lnTo>
                  <a:pt x="852" y="576"/>
                </a:lnTo>
                <a:lnTo>
                  <a:pt x="892" y="547"/>
                </a:lnTo>
                <a:lnTo>
                  <a:pt x="829" y="444"/>
                </a:lnTo>
                <a:lnTo>
                  <a:pt x="870" y="390"/>
                </a:lnTo>
                <a:lnTo>
                  <a:pt x="809" y="344"/>
                </a:lnTo>
                <a:lnTo>
                  <a:pt x="829" y="232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98" name="Freeform 200"/>
          <p:cNvSpPr>
            <a:spLocks/>
          </p:cNvSpPr>
          <p:nvPr/>
        </p:nvSpPr>
        <p:spPr bwMode="auto">
          <a:xfrm>
            <a:off x="7688263" y="2935289"/>
            <a:ext cx="423862" cy="517525"/>
          </a:xfrm>
          <a:custGeom>
            <a:avLst/>
            <a:gdLst>
              <a:gd name="T0" fmla="*/ 231818053 w 775"/>
              <a:gd name="T1" fmla="*/ 225773302 h 774"/>
              <a:gd name="T2" fmla="*/ 194128803 w 775"/>
              <a:gd name="T3" fmla="*/ 101486395 h 774"/>
              <a:gd name="T4" fmla="*/ 159730362 w 775"/>
              <a:gd name="T5" fmla="*/ 0 h 774"/>
              <a:gd name="T6" fmla="*/ 117554158 w 775"/>
              <a:gd name="T7" fmla="*/ 26824379 h 774"/>
              <a:gd name="T8" fmla="*/ 43671462 w 775"/>
              <a:gd name="T9" fmla="*/ 51413506 h 774"/>
              <a:gd name="T10" fmla="*/ 36791774 w 775"/>
              <a:gd name="T11" fmla="*/ 89862145 h 774"/>
              <a:gd name="T12" fmla="*/ 26920980 w 775"/>
              <a:gd name="T13" fmla="*/ 101486395 h 774"/>
              <a:gd name="T14" fmla="*/ 0 w 775"/>
              <a:gd name="T15" fmla="*/ 197607648 h 774"/>
              <a:gd name="T16" fmla="*/ 2991099 w 775"/>
              <a:gd name="T17" fmla="*/ 238738169 h 774"/>
              <a:gd name="T18" fmla="*/ 33800668 w 775"/>
              <a:gd name="T19" fmla="*/ 266903823 h 774"/>
              <a:gd name="T20" fmla="*/ 41278694 w 775"/>
              <a:gd name="T21" fmla="*/ 283445896 h 774"/>
              <a:gd name="T22" fmla="*/ 50251986 w 775"/>
              <a:gd name="T23" fmla="*/ 293728860 h 774"/>
              <a:gd name="T24" fmla="*/ 65507185 w 775"/>
              <a:gd name="T25" fmla="*/ 288810368 h 774"/>
              <a:gd name="T26" fmla="*/ 81659894 w 775"/>
              <a:gd name="T27" fmla="*/ 289705004 h 774"/>
              <a:gd name="T28" fmla="*/ 120844420 w 775"/>
              <a:gd name="T29" fmla="*/ 301328585 h 774"/>
              <a:gd name="T30" fmla="*/ 140885702 w 775"/>
              <a:gd name="T31" fmla="*/ 342459775 h 774"/>
              <a:gd name="T32" fmla="*/ 161225637 w 775"/>
              <a:gd name="T33" fmla="*/ 330835525 h 774"/>
              <a:gd name="T34" fmla="*/ 185454675 w 775"/>
              <a:gd name="T35" fmla="*/ 336200666 h 774"/>
              <a:gd name="T36" fmla="*/ 207888727 w 775"/>
              <a:gd name="T37" fmla="*/ 346036312 h 774"/>
              <a:gd name="T38" fmla="*/ 211478153 w 775"/>
              <a:gd name="T39" fmla="*/ 312952835 h 774"/>
              <a:gd name="T40" fmla="*/ 218357841 w 775"/>
              <a:gd name="T41" fmla="*/ 256621527 h 774"/>
              <a:gd name="T42" fmla="*/ 231818053 w 775"/>
              <a:gd name="T43" fmla="*/ 225773302 h 77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775"/>
              <a:gd name="T67" fmla="*/ 0 h 774"/>
              <a:gd name="T68" fmla="*/ 775 w 775"/>
              <a:gd name="T69" fmla="*/ 774 h 774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775" h="774">
                <a:moveTo>
                  <a:pt x="775" y="505"/>
                </a:moveTo>
                <a:lnTo>
                  <a:pt x="649" y="227"/>
                </a:lnTo>
                <a:lnTo>
                  <a:pt x="534" y="0"/>
                </a:lnTo>
                <a:lnTo>
                  <a:pt x="393" y="60"/>
                </a:lnTo>
                <a:lnTo>
                  <a:pt x="146" y="115"/>
                </a:lnTo>
                <a:lnTo>
                  <a:pt x="123" y="201"/>
                </a:lnTo>
                <a:lnTo>
                  <a:pt x="90" y="227"/>
                </a:lnTo>
                <a:lnTo>
                  <a:pt x="0" y="442"/>
                </a:lnTo>
                <a:lnTo>
                  <a:pt x="10" y="534"/>
                </a:lnTo>
                <a:lnTo>
                  <a:pt x="113" y="597"/>
                </a:lnTo>
                <a:lnTo>
                  <a:pt x="138" y="634"/>
                </a:lnTo>
                <a:lnTo>
                  <a:pt x="168" y="657"/>
                </a:lnTo>
                <a:lnTo>
                  <a:pt x="219" y="646"/>
                </a:lnTo>
                <a:lnTo>
                  <a:pt x="273" y="648"/>
                </a:lnTo>
                <a:lnTo>
                  <a:pt x="404" y="674"/>
                </a:lnTo>
                <a:lnTo>
                  <a:pt x="471" y="766"/>
                </a:lnTo>
                <a:lnTo>
                  <a:pt x="539" y="740"/>
                </a:lnTo>
                <a:lnTo>
                  <a:pt x="620" y="752"/>
                </a:lnTo>
                <a:lnTo>
                  <a:pt x="695" y="774"/>
                </a:lnTo>
                <a:lnTo>
                  <a:pt x="707" y="700"/>
                </a:lnTo>
                <a:lnTo>
                  <a:pt x="730" y="574"/>
                </a:lnTo>
                <a:lnTo>
                  <a:pt x="775" y="505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99" name="Freeform 201"/>
          <p:cNvSpPr>
            <a:spLocks/>
          </p:cNvSpPr>
          <p:nvPr/>
        </p:nvSpPr>
        <p:spPr bwMode="auto">
          <a:xfrm>
            <a:off x="7980363" y="2732089"/>
            <a:ext cx="354012" cy="587375"/>
          </a:xfrm>
          <a:custGeom>
            <a:avLst/>
            <a:gdLst>
              <a:gd name="T0" fmla="*/ 194603250 w 644"/>
              <a:gd name="T1" fmla="*/ 264455637 h 884"/>
              <a:gd name="T2" fmla="*/ 153507090 w 644"/>
              <a:gd name="T3" fmla="*/ 168651039 h 884"/>
              <a:gd name="T4" fmla="*/ 103949792 w 644"/>
              <a:gd name="T5" fmla="*/ 90065069 h 884"/>
              <a:gd name="T6" fmla="*/ 83401162 w 644"/>
              <a:gd name="T7" fmla="*/ 90065069 h 884"/>
              <a:gd name="T8" fmla="*/ 52881364 w 644"/>
              <a:gd name="T9" fmla="*/ 0 h 884"/>
              <a:gd name="T10" fmla="*/ 52881364 w 644"/>
              <a:gd name="T11" fmla="*/ 32670410 h 884"/>
              <a:gd name="T12" fmla="*/ 43211453 w 644"/>
              <a:gd name="T13" fmla="*/ 70639154 h 884"/>
              <a:gd name="T14" fmla="*/ 14202257 w 644"/>
              <a:gd name="T15" fmla="*/ 83884324 h 884"/>
              <a:gd name="T16" fmla="*/ 5439361 w 644"/>
              <a:gd name="T17" fmla="*/ 106400601 h 884"/>
              <a:gd name="T18" fmla="*/ 0 w 644"/>
              <a:gd name="T19" fmla="*/ 136863694 h 884"/>
              <a:gd name="T20" fmla="*/ 34750341 w 644"/>
              <a:gd name="T21" fmla="*/ 237082906 h 884"/>
              <a:gd name="T22" fmla="*/ 72825332 w 644"/>
              <a:gd name="T23" fmla="*/ 359819081 h 884"/>
              <a:gd name="T24" fmla="*/ 109690941 w 644"/>
              <a:gd name="T25" fmla="*/ 390282174 h 884"/>
              <a:gd name="T26" fmla="*/ 143837144 w 644"/>
              <a:gd name="T27" fmla="*/ 382776534 h 884"/>
              <a:gd name="T28" fmla="*/ 168011682 w 644"/>
              <a:gd name="T29" fmla="*/ 377478865 h 884"/>
              <a:gd name="T30" fmla="*/ 184631549 w 644"/>
              <a:gd name="T31" fmla="*/ 390282174 h 884"/>
              <a:gd name="T32" fmla="*/ 188559762 w 644"/>
              <a:gd name="T33" fmla="*/ 298892812 h 884"/>
              <a:gd name="T34" fmla="*/ 194603250 w 644"/>
              <a:gd name="T35" fmla="*/ 264455637 h 8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44"/>
              <a:gd name="T55" fmla="*/ 0 h 884"/>
              <a:gd name="T56" fmla="*/ 644 w 644"/>
              <a:gd name="T57" fmla="*/ 884 h 8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44" h="884">
                <a:moveTo>
                  <a:pt x="644" y="599"/>
                </a:moveTo>
                <a:lnTo>
                  <a:pt x="508" y="382"/>
                </a:lnTo>
                <a:lnTo>
                  <a:pt x="344" y="204"/>
                </a:lnTo>
                <a:lnTo>
                  <a:pt x="276" y="204"/>
                </a:lnTo>
                <a:lnTo>
                  <a:pt x="175" y="0"/>
                </a:lnTo>
                <a:lnTo>
                  <a:pt x="175" y="74"/>
                </a:lnTo>
                <a:lnTo>
                  <a:pt x="143" y="160"/>
                </a:lnTo>
                <a:lnTo>
                  <a:pt x="47" y="190"/>
                </a:lnTo>
                <a:lnTo>
                  <a:pt x="18" y="241"/>
                </a:lnTo>
                <a:lnTo>
                  <a:pt x="0" y="310"/>
                </a:lnTo>
                <a:lnTo>
                  <a:pt x="115" y="537"/>
                </a:lnTo>
                <a:lnTo>
                  <a:pt x="241" y="815"/>
                </a:lnTo>
                <a:lnTo>
                  <a:pt x="363" y="884"/>
                </a:lnTo>
                <a:lnTo>
                  <a:pt x="476" y="867"/>
                </a:lnTo>
                <a:lnTo>
                  <a:pt x="556" y="855"/>
                </a:lnTo>
                <a:lnTo>
                  <a:pt x="611" y="884"/>
                </a:lnTo>
                <a:lnTo>
                  <a:pt x="624" y="677"/>
                </a:lnTo>
                <a:lnTo>
                  <a:pt x="644" y="599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00" name="Freeform 202"/>
          <p:cNvSpPr>
            <a:spLocks/>
          </p:cNvSpPr>
          <p:nvPr/>
        </p:nvSpPr>
        <p:spPr bwMode="auto">
          <a:xfrm>
            <a:off x="8069263" y="3273426"/>
            <a:ext cx="406400" cy="411163"/>
          </a:xfrm>
          <a:custGeom>
            <a:avLst/>
            <a:gdLst>
              <a:gd name="T0" fmla="*/ 222889280 w 741"/>
              <a:gd name="T1" fmla="*/ 115903980 h 617"/>
              <a:gd name="T2" fmla="*/ 195516796 w 741"/>
              <a:gd name="T3" fmla="*/ 86594779 h 617"/>
              <a:gd name="T4" fmla="*/ 158820149 w 741"/>
              <a:gd name="T5" fmla="*/ 51957143 h 617"/>
              <a:gd name="T6" fmla="*/ 135358064 w 741"/>
              <a:gd name="T7" fmla="*/ 30641304 h 617"/>
              <a:gd name="T8" fmla="*/ 118814134 w 741"/>
              <a:gd name="T9" fmla="*/ 17763306 h 617"/>
              <a:gd name="T10" fmla="*/ 94750435 w 741"/>
              <a:gd name="T11" fmla="*/ 23091768 h 617"/>
              <a:gd name="T12" fmla="*/ 60760910 w 741"/>
              <a:gd name="T13" fmla="*/ 30641304 h 617"/>
              <a:gd name="T14" fmla="*/ 24063707 w 741"/>
              <a:gd name="T15" fmla="*/ 0 h 617"/>
              <a:gd name="T16" fmla="*/ 10528009 w 741"/>
              <a:gd name="T17" fmla="*/ 30641304 h 617"/>
              <a:gd name="T18" fmla="*/ 3609336 w 741"/>
              <a:gd name="T19" fmla="*/ 86594779 h 617"/>
              <a:gd name="T20" fmla="*/ 0 w 741"/>
              <a:gd name="T21" fmla="*/ 119456507 h 617"/>
              <a:gd name="T22" fmla="*/ 78207054 w 741"/>
              <a:gd name="T23" fmla="*/ 216709554 h 617"/>
              <a:gd name="T24" fmla="*/ 105880088 w 741"/>
              <a:gd name="T25" fmla="*/ 212712545 h 617"/>
              <a:gd name="T26" fmla="*/ 152503127 w 741"/>
              <a:gd name="T27" fmla="*/ 273995133 h 617"/>
              <a:gd name="T28" fmla="*/ 158820149 w 741"/>
              <a:gd name="T29" fmla="*/ 268666009 h 617"/>
              <a:gd name="T30" fmla="*/ 176266276 w 741"/>
              <a:gd name="T31" fmla="*/ 268666009 h 617"/>
              <a:gd name="T32" fmla="*/ 182282200 w 741"/>
              <a:gd name="T33" fmla="*/ 273995133 h 617"/>
              <a:gd name="T34" fmla="*/ 189801969 w 741"/>
              <a:gd name="T35" fmla="*/ 218041668 h 617"/>
              <a:gd name="T36" fmla="*/ 202435465 w 741"/>
              <a:gd name="T37" fmla="*/ 183403365 h 617"/>
              <a:gd name="T38" fmla="*/ 222889280 w 741"/>
              <a:gd name="T39" fmla="*/ 115903980 h 61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41"/>
              <a:gd name="T61" fmla="*/ 0 h 617"/>
              <a:gd name="T62" fmla="*/ 741 w 741"/>
              <a:gd name="T63" fmla="*/ 617 h 61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41" h="617">
                <a:moveTo>
                  <a:pt x="741" y="261"/>
                </a:moveTo>
                <a:lnTo>
                  <a:pt x="650" y="195"/>
                </a:lnTo>
                <a:lnTo>
                  <a:pt x="528" y="117"/>
                </a:lnTo>
                <a:lnTo>
                  <a:pt x="450" y="69"/>
                </a:lnTo>
                <a:lnTo>
                  <a:pt x="395" y="40"/>
                </a:lnTo>
                <a:lnTo>
                  <a:pt x="315" y="52"/>
                </a:lnTo>
                <a:lnTo>
                  <a:pt x="202" y="69"/>
                </a:lnTo>
                <a:lnTo>
                  <a:pt x="80" y="0"/>
                </a:lnTo>
                <a:lnTo>
                  <a:pt x="35" y="69"/>
                </a:lnTo>
                <a:lnTo>
                  <a:pt x="12" y="195"/>
                </a:lnTo>
                <a:lnTo>
                  <a:pt x="0" y="269"/>
                </a:lnTo>
                <a:lnTo>
                  <a:pt x="260" y="488"/>
                </a:lnTo>
                <a:lnTo>
                  <a:pt x="352" y="479"/>
                </a:lnTo>
                <a:lnTo>
                  <a:pt x="507" y="617"/>
                </a:lnTo>
                <a:lnTo>
                  <a:pt x="528" y="605"/>
                </a:lnTo>
                <a:lnTo>
                  <a:pt x="586" y="605"/>
                </a:lnTo>
                <a:lnTo>
                  <a:pt x="606" y="617"/>
                </a:lnTo>
                <a:lnTo>
                  <a:pt x="631" y="491"/>
                </a:lnTo>
                <a:lnTo>
                  <a:pt x="673" y="413"/>
                </a:lnTo>
                <a:lnTo>
                  <a:pt x="741" y="261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01" name="Freeform 203"/>
          <p:cNvSpPr>
            <a:spLocks/>
          </p:cNvSpPr>
          <p:nvPr/>
        </p:nvSpPr>
        <p:spPr bwMode="auto">
          <a:xfrm>
            <a:off x="7935913" y="3430589"/>
            <a:ext cx="412750" cy="585787"/>
          </a:xfrm>
          <a:custGeom>
            <a:avLst/>
            <a:gdLst>
              <a:gd name="T0" fmla="*/ 226847615 w 751"/>
              <a:gd name="T1" fmla="*/ 170041017 h 878"/>
              <a:gd name="T2" fmla="*/ 180028260 w 751"/>
              <a:gd name="T3" fmla="*/ 108612794 h 878"/>
              <a:gd name="T4" fmla="*/ 152238817 w 751"/>
              <a:gd name="T5" fmla="*/ 112618562 h 878"/>
              <a:gd name="T6" fmla="*/ 73703091 w 751"/>
              <a:gd name="T7" fmla="*/ 15134389 h 878"/>
              <a:gd name="T8" fmla="*/ 51047997 w 751"/>
              <a:gd name="T9" fmla="*/ 5341470 h 878"/>
              <a:gd name="T10" fmla="*/ 26581430 w 751"/>
              <a:gd name="T11" fmla="*/ 0 h 878"/>
              <a:gd name="T12" fmla="*/ 6041209 w 751"/>
              <a:gd name="T13" fmla="*/ 11573632 h 878"/>
              <a:gd name="T14" fmla="*/ 0 w 751"/>
              <a:gd name="T15" fmla="*/ 61428244 h 878"/>
              <a:gd name="T16" fmla="*/ 18425910 w 751"/>
              <a:gd name="T17" fmla="*/ 81904763 h 878"/>
              <a:gd name="T18" fmla="*/ 6041209 w 751"/>
              <a:gd name="T19" fmla="*/ 105942060 h 878"/>
              <a:gd name="T20" fmla="*/ 25071128 w 751"/>
              <a:gd name="T21" fmla="*/ 151790888 h 878"/>
              <a:gd name="T22" fmla="*/ 12988709 w 751"/>
              <a:gd name="T23" fmla="*/ 164699549 h 878"/>
              <a:gd name="T24" fmla="*/ 17519615 w 751"/>
              <a:gd name="T25" fmla="*/ 185175442 h 878"/>
              <a:gd name="T26" fmla="*/ 16613324 w 751"/>
              <a:gd name="T27" fmla="*/ 205651961 h 878"/>
              <a:gd name="T28" fmla="*/ 15103022 w 751"/>
              <a:gd name="T29" fmla="*/ 227463514 h 878"/>
              <a:gd name="T30" fmla="*/ 18425910 w 751"/>
              <a:gd name="T31" fmla="*/ 247939366 h 878"/>
              <a:gd name="T32" fmla="*/ 0 w 751"/>
              <a:gd name="T33" fmla="*/ 268415885 h 878"/>
              <a:gd name="T34" fmla="*/ 11478408 w 751"/>
              <a:gd name="T35" fmla="*/ 304026121 h 878"/>
              <a:gd name="T36" fmla="*/ 27185440 w 751"/>
              <a:gd name="T37" fmla="*/ 390827404 h 878"/>
              <a:gd name="T38" fmla="*/ 63734972 w 751"/>
              <a:gd name="T39" fmla="*/ 384595246 h 878"/>
              <a:gd name="T40" fmla="*/ 108440031 w 751"/>
              <a:gd name="T41" fmla="*/ 348539916 h 878"/>
              <a:gd name="T42" fmla="*/ 148311923 w 751"/>
              <a:gd name="T43" fmla="*/ 380589478 h 878"/>
              <a:gd name="T44" fmla="*/ 153144559 w 751"/>
              <a:gd name="T45" fmla="*/ 329844108 h 878"/>
              <a:gd name="T46" fmla="*/ 170362438 w 751"/>
              <a:gd name="T47" fmla="*/ 283550269 h 878"/>
              <a:gd name="T48" fmla="*/ 180934551 w 751"/>
              <a:gd name="T49" fmla="*/ 268415885 h 878"/>
              <a:gd name="T50" fmla="*/ 193016965 w 751"/>
              <a:gd name="T51" fmla="*/ 216779910 h 878"/>
              <a:gd name="T52" fmla="*/ 214765201 w 751"/>
              <a:gd name="T53" fmla="*/ 181169674 h 878"/>
              <a:gd name="T54" fmla="*/ 226847615 w 751"/>
              <a:gd name="T55" fmla="*/ 170041017 h 87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751"/>
              <a:gd name="T85" fmla="*/ 0 h 878"/>
              <a:gd name="T86" fmla="*/ 751 w 751"/>
              <a:gd name="T87" fmla="*/ 878 h 87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751" h="878">
                <a:moveTo>
                  <a:pt x="751" y="382"/>
                </a:moveTo>
                <a:lnTo>
                  <a:pt x="596" y="244"/>
                </a:lnTo>
                <a:lnTo>
                  <a:pt x="504" y="253"/>
                </a:lnTo>
                <a:lnTo>
                  <a:pt x="244" y="34"/>
                </a:lnTo>
                <a:lnTo>
                  <a:pt x="169" y="12"/>
                </a:lnTo>
                <a:lnTo>
                  <a:pt x="88" y="0"/>
                </a:lnTo>
                <a:lnTo>
                  <a:pt x="20" y="26"/>
                </a:lnTo>
                <a:lnTo>
                  <a:pt x="0" y="138"/>
                </a:lnTo>
                <a:lnTo>
                  <a:pt x="61" y="184"/>
                </a:lnTo>
                <a:lnTo>
                  <a:pt x="20" y="238"/>
                </a:lnTo>
                <a:lnTo>
                  <a:pt x="83" y="341"/>
                </a:lnTo>
                <a:lnTo>
                  <a:pt x="43" y="370"/>
                </a:lnTo>
                <a:lnTo>
                  <a:pt x="58" y="416"/>
                </a:lnTo>
                <a:lnTo>
                  <a:pt x="55" y="462"/>
                </a:lnTo>
                <a:lnTo>
                  <a:pt x="50" y="511"/>
                </a:lnTo>
                <a:lnTo>
                  <a:pt x="61" y="557"/>
                </a:lnTo>
                <a:lnTo>
                  <a:pt x="0" y="603"/>
                </a:lnTo>
                <a:lnTo>
                  <a:pt x="38" y="683"/>
                </a:lnTo>
                <a:lnTo>
                  <a:pt x="90" y="878"/>
                </a:lnTo>
                <a:lnTo>
                  <a:pt x="211" y="864"/>
                </a:lnTo>
                <a:lnTo>
                  <a:pt x="359" y="783"/>
                </a:lnTo>
                <a:lnTo>
                  <a:pt x="491" y="855"/>
                </a:lnTo>
                <a:lnTo>
                  <a:pt x="507" y="741"/>
                </a:lnTo>
                <a:lnTo>
                  <a:pt x="564" y="637"/>
                </a:lnTo>
                <a:lnTo>
                  <a:pt x="599" y="603"/>
                </a:lnTo>
                <a:lnTo>
                  <a:pt x="639" y="487"/>
                </a:lnTo>
                <a:lnTo>
                  <a:pt x="711" y="407"/>
                </a:lnTo>
                <a:lnTo>
                  <a:pt x="751" y="382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02" name="Freeform 204"/>
          <p:cNvSpPr>
            <a:spLocks/>
          </p:cNvSpPr>
          <p:nvPr/>
        </p:nvSpPr>
        <p:spPr bwMode="auto">
          <a:xfrm>
            <a:off x="8402639" y="3446464"/>
            <a:ext cx="496887" cy="428625"/>
          </a:xfrm>
          <a:custGeom>
            <a:avLst/>
            <a:gdLst>
              <a:gd name="T0" fmla="*/ 271613517 w 909"/>
              <a:gd name="T1" fmla="*/ 121242118 h 642"/>
              <a:gd name="T2" fmla="*/ 235756761 w 909"/>
              <a:gd name="T3" fmla="*/ 98063663 h 642"/>
              <a:gd name="T4" fmla="*/ 228287059 w 909"/>
              <a:gd name="T5" fmla="*/ 45465633 h 642"/>
              <a:gd name="T6" fmla="*/ 204979840 w 909"/>
              <a:gd name="T7" fmla="*/ 57055194 h 642"/>
              <a:gd name="T8" fmla="*/ 184960055 w 909"/>
              <a:gd name="T9" fmla="*/ 10697597 h 642"/>
              <a:gd name="T10" fmla="*/ 158068035 w 909"/>
              <a:gd name="T11" fmla="*/ 29418896 h 642"/>
              <a:gd name="T12" fmla="*/ 141334556 w 909"/>
              <a:gd name="T13" fmla="*/ 33876728 h 642"/>
              <a:gd name="T14" fmla="*/ 114441990 w 909"/>
              <a:gd name="T15" fmla="*/ 891300 h 642"/>
              <a:gd name="T16" fmla="*/ 84561542 w 909"/>
              <a:gd name="T17" fmla="*/ 0 h 642"/>
              <a:gd name="T18" fmla="*/ 67828627 w 909"/>
              <a:gd name="T19" fmla="*/ 4457165 h 642"/>
              <a:gd name="T20" fmla="*/ 40338594 w 909"/>
              <a:gd name="T21" fmla="*/ 891300 h 642"/>
              <a:gd name="T22" fmla="*/ 20019794 w 909"/>
              <a:gd name="T23" fmla="*/ 68644756 h 642"/>
              <a:gd name="T24" fmla="*/ 7470251 w 909"/>
              <a:gd name="T25" fmla="*/ 103412794 h 642"/>
              <a:gd name="T26" fmla="*/ 0 w 909"/>
              <a:gd name="T27" fmla="*/ 159576000 h 642"/>
              <a:gd name="T28" fmla="*/ 91434324 w 909"/>
              <a:gd name="T29" fmla="*/ 263434110 h 642"/>
              <a:gd name="T30" fmla="*/ 107868761 w 909"/>
              <a:gd name="T31" fmla="*/ 252736515 h 642"/>
              <a:gd name="T32" fmla="*/ 128785020 w 909"/>
              <a:gd name="T33" fmla="*/ 286167250 h 642"/>
              <a:gd name="T34" fmla="*/ 150298779 w 909"/>
              <a:gd name="T35" fmla="*/ 273240405 h 642"/>
              <a:gd name="T36" fmla="*/ 193924244 w 909"/>
              <a:gd name="T37" fmla="*/ 168490996 h 642"/>
              <a:gd name="T38" fmla="*/ 212749095 w 909"/>
              <a:gd name="T39" fmla="*/ 168490996 h 642"/>
              <a:gd name="T40" fmla="*/ 231274940 w 909"/>
              <a:gd name="T41" fmla="*/ 176068751 h 642"/>
              <a:gd name="T42" fmla="*/ 252191198 w 909"/>
              <a:gd name="T43" fmla="*/ 182309182 h 642"/>
              <a:gd name="T44" fmla="*/ 271613517 w 909"/>
              <a:gd name="T45" fmla="*/ 193006776 h 642"/>
              <a:gd name="T46" fmla="*/ 271613517 w 909"/>
              <a:gd name="T47" fmla="*/ 121242118 h 64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909"/>
              <a:gd name="T73" fmla="*/ 0 h 642"/>
              <a:gd name="T74" fmla="*/ 909 w 909"/>
              <a:gd name="T75" fmla="*/ 642 h 64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909" h="642">
                <a:moveTo>
                  <a:pt x="909" y="272"/>
                </a:moveTo>
                <a:lnTo>
                  <a:pt x="789" y="220"/>
                </a:lnTo>
                <a:lnTo>
                  <a:pt x="764" y="102"/>
                </a:lnTo>
                <a:lnTo>
                  <a:pt x="686" y="128"/>
                </a:lnTo>
                <a:lnTo>
                  <a:pt x="619" y="24"/>
                </a:lnTo>
                <a:lnTo>
                  <a:pt x="529" y="66"/>
                </a:lnTo>
                <a:lnTo>
                  <a:pt x="473" y="76"/>
                </a:lnTo>
                <a:lnTo>
                  <a:pt x="383" y="2"/>
                </a:lnTo>
                <a:lnTo>
                  <a:pt x="283" y="0"/>
                </a:lnTo>
                <a:lnTo>
                  <a:pt x="227" y="10"/>
                </a:lnTo>
                <a:lnTo>
                  <a:pt x="135" y="2"/>
                </a:lnTo>
                <a:lnTo>
                  <a:pt x="67" y="154"/>
                </a:lnTo>
                <a:lnTo>
                  <a:pt x="25" y="232"/>
                </a:lnTo>
                <a:lnTo>
                  <a:pt x="0" y="358"/>
                </a:lnTo>
                <a:lnTo>
                  <a:pt x="306" y="591"/>
                </a:lnTo>
                <a:lnTo>
                  <a:pt x="361" y="567"/>
                </a:lnTo>
                <a:lnTo>
                  <a:pt x="431" y="642"/>
                </a:lnTo>
                <a:lnTo>
                  <a:pt x="503" y="613"/>
                </a:lnTo>
                <a:lnTo>
                  <a:pt x="649" y="378"/>
                </a:lnTo>
                <a:lnTo>
                  <a:pt x="712" y="378"/>
                </a:lnTo>
                <a:lnTo>
                  <a:pt x="774" y="395"/>
                </a:lnTo>
                <a:lnTo>
                  <a:pt x="844" y="409"/>
                </a:lnTo>
                <a:lnTo>
                  <a:pt x="909" y="433"/>
                </a:lnTo>
                <a:lnTo>
                  <a:pt x="909" y="272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03" name="Freeform 205"/>
          <p:cNvSpPr>
            <a:spLocks/>
          </p:cNvSpPr>
          <p:nvPr/>
        </p:nvSpPr>
        <p:spPr bwMode="auto">
          <a:xfrm>
            <a:off x="8316913" y="3017839"/>
            <a:ext cx="360362" cy="434975"/>
          </a:xfrm>
          <a:custGeom>
            <a:avLst/>
            <a:gdLst>
              <a:gd name="T0" fmla="*/ 194964041 w 659"/>
              <a:gd name="T1" fmla="*/ 23215373 h 651"/>
              <a:gd name="T2" fmla="*/ 181209045 w 659"/>
              <a:gd name="T3" fmla="*/ 46430077 h 651"/>
              <a:gd name="T4" fmla="*/ 167753165 w 659"/>
              <a:gd name="T5" fmla="*/ 23215373 h 651"/>
              <a:gd name="T6" fmla="*/ 114526207 w 659"/>
              <a:gd name="T7" fmla="*/ 0 h 651"/>
              <a:gd name="T8" fmla="*/ 110938446 w 659"/>
              <a:gd name="T9" fmla="*/ 32144050 h 651"/>
              <a:gd name="T10" fmla="*/ 87016215 w 659"/>
              <a:gd name="T11" fmla="*/ 28572712 h 651"/>
              <a:gd name="T12" fmla="*/ 9867576 w 659"/>
              <a:gd name="T13" fmla="*/ 74109443 h 651"/>
              <a:gd name="T14" fmla="*/ 3887425 w 659"/>
              <a:gd name="T15" fmla="*/ 108932173 h 651"/>
              <a:gd name="T16" fmla="*/ 0 w 659"/>
              <a:gd name="T17" fmla="*/ 201345993 h 651"/>
              <a:gd name="T18" fmla="*/ 23324007 w 659"/>
              <a:gd name="T19" fmla="*/ 222775353 h 651"/>
              <a:gd name="T20" fmla="*/ 59804776 w 659"/>
              <a:gd name="T21" fmla="*/ 257598062 h 651"/>
              <a:gd name="T22" fmla="*/ 87016215 w 659"/>
              <a:gd name="T23" fmla="*/ 287063431 h 651"/>
              <a:gd name="T24" fmla="*/ 114526207 w 659"/>
              <a:gd name="T25" fmla="*/ 290634768 h 651"/>
              <a:gd name="T26" fmla="*/ 131271824 w 659"/>
              <a:gd name="T27" fmla="*/ 286170096 h 651"/>
              <a:gd name="T28" fmla="*/ 161174237 w 659"/>
              <a:gd name="T29" fmla="*/ 287063431 h 651"/>
              <a:gd name="T30" fmla="*/ 164164858 w 659"/>
              <a:gd name="T31" fmla="*/ 234382700 h 651"/>
              <a:gd name="T32" fmla="*/ 178517541 w 659"/>
              <a:gd name="T33" fmla="*/ 183488639 h 651"/>
              <a:gd name="T34" fmla="*/ 197057311 w 659"/>
              <a:gd name="T35" fmla="*/ 125896860 h 651"/>
              <a:gd name="T36" fmla="*/ 194964041 w 659"/>
              <a:gd name="T37" fmla="*/ 23215373 h 65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59"/>
              <a:gd name="T58" fmla="*/ 0 h 651"/>
              <a:gd name="T59" fmla="*/ 659 w 659"/>
              <a:gd name="T60" fmla="*/ 651 h 65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59" h="651">
                <a:moveTo>
                  <a:pt x="652" y="52"/>
                </a:moveTo>
                <a:lnTo>
                  <a:pt x="606" y="104"/>
                </a:lnTo>
                <a:lnTo>
                  <a:pt x="561" y="52"/>
                </a:lnTo>
                <a:lnTo>
                  <a:pt x="383" y="0"/>
                </a:lnTo>
                <a:lnTo>
                  <a:pt x="371" y="72"/>
                </a:lnTo>
                <a:lnTo>
                  <a:pt x="291" y="64"/>
                </a:lnTo>
                <a:lnTo>
                  <a:pt x="33" y="166"/>
                </a:lnTo>
                <a:lnTo>
                  <a:pt x="13" y="244"/>
                </a:lnTo>
                <a:lnTo>
                  <a:pt x="0" y="451"/>
                </a:lnTo>
                <a:lnTo>
                  <a:pt x="78" y="499"/>
                </a:lnTo>
                <a:lnTo>
                  <a:pt x="200" y="577"/>
                </a:lnTo>
                <a:lnTo>
                  <a:pt x="291" y="643"/>
                </a:lnTo>
                <a:lnTo>
                  <a:pt x="383" y="651"/>
                </a:lnTo>
                <a:lnTo>
                  <a:pt x="439" y="641"/>
                </a:lnTo>
                <a:lnTo>
                  <a:pt x="539" y="643"/>
                </a:lnTo>
                <a:lnTo>
                  <a:pt x="549" y="525"/>
                </a:lnTo>
                <a:lnTo>
                  <a:pt x="597" y="411"/>
                </a:lnTo>
                <a:lnTo>
                  <a:pt x="659" y="282"/>
                </a:lnTo>
                <a:lnTo>
                  <a:pt x="652" y="52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04" name="Freeform 206"/>
          <p:cNvSpPr>
            <a:spLocks/>
          </p:cNvSpPr>
          <p:nvPr/>
        </p:nvSpPr>
        <p:spPr bwMode="auto">
          <a:xfrm>
            <a:off x="8612189" y="2922588"/>
            <a:ext cx="611187" cy="703262"/>
          </a:xfrm>
          <a:custGeom>
            <a:avLst/>
            <a:gdLst>
              <a:gd name="T0" fmla="*/ 325069658 w 1113"/>
              <a:gd name="T1" fmla="*/ 165430363 h 1056"/>
              <a:gd name="T2" fmla="*/ 315118791 w 1113"/>
              <a:gd name="T3" fmla="*/ 161882088 h 1056"/>
              <a:gd name="T4" fmla="*/ 301549127 w 1113"/>
              <a:gd name="T5" fmla="*/ 144142046 h 1056"/>
              <a:gd name="T6" fmla="*/ 290994762 w 1113"/>
              <a:gd name="T7" fmla="*/ 121078926 h 1056"/>
              <a:gd name="T8" fmla="*/ 269886511 w 1113"/>
              <a:gd name="T9" fmla="*/ 115757180 h 1056"/>
              <a:gd name="T10" fmla="*/ 240334287 w 1113"/>
              <a:gd name="T11" fmla="*/ 109547699 h 1056"/>
              <a:gd name="T12" fmla="*/ 210179663 w 1113"/>
              <a:gd name="T13" fmla="*/ 121078926 h 1056"/>
              <a:gd name="T14" fmla="*/ 197514424 w 1113"/>
              <a:gd name="T15" fmla="*/ 118417720 h 1056"/>
              <a:gd name="T16" fmla="*/ 182738861 w 1113"/>
              <a:gd name="T17" fmla="*/ 103338218 h 1056"/>
              <a:gd name="T18" fmla="*/ 173692419 w 1113"/>
              <a:gd name="T19" fmla="*/ 87372313 h 1056"/>
              <a:gd name="T20" fmla="*/ 165550401 w 1113"/>
              <a:gd name="T21" fmla="*/ 68744515 h 1056"/>
              <a:gd name="T22" fmla="*/ 149568390 w 1113"/>
              <a:gd name="T23" fmla="*/ 62535035 h 1056"/>
              <a:gd name="T24" fmla="*/ 135395193 w 1113"/>
              <a:gd name="T25" fmla="*/ 51890876 h 1056"/>
              <a:gd name="T26" fmla="*/ 129063123 w 1113"/>
              <a:gd name="T27" fmla="*/ 32820220 h 1056"/>
              <a:gd name="T28" fmla="*/ 125444326 w 1113"/>
              <a:gd name="T29" fmla="*/ 0 h 1056"/>
              <a:gd name="T30" fmla="*/ 104939094 w 1113"/>
              <a:gd name="T31" fmla="*/ 23062465 h 1056"/>
              <a:gd name="T32" fmla="*/ 60309815 w 1113"/>
              <a:gd name="T33" fmla="*/ 73623393 h 1056"/>
              <a:gd name="T34" fmla="*/ 34074904 w 1113"/>
              <a:gd name="T35" fmla="*/ 86485224 h 1056"/>
              <a:gd name="T36" fmla="*/ 36185786 w 1113"/>
              <a:gd name="T37" fmla="*/ 188492859 h 1056"/>
              <a:gd name="T38" fmla="*/ 17489939 w 1113"/>
              <a:gd name="T39" fmla="*/ 245706127 h 1056"/>
              <a:gd name="T40" fmla="*/ 3015299 w 1113"/>
              <a:gd name="T41" fmla="*/ 296266379 h 1056"/>
              <a:gd name="T42" fmla="*/ 0 w 1113"/>
              <a:gd name="T43" fmla="*/ 348601435 h 1056"/>
              <a:gd name="T44" fmla="*/ 27139335 w 1113"/>
              <a:gd name="T45" fmla="*/ 381421062 h 1056"/>
              <a:gd name="T46" fmla="*/ 44026329 w 1113"/>
              <a:gd name="T47" fmla="*/ 376986384 h 1056"/>
              <a:gd name="T48" fmla="*/ 71165656 w 1113"/>
              <a:gd name="T49" fmla="*/ 358358608 h 1056"/>
              <a:gd name="T50" fmla="*/ 91369430 w 1113"/>
              <a:gd name="T51" fmla="*/ 404484182 h 1056"/>
              <a:gd name="T52" fmla="*/ 114889961 w 1113"/>
              <a:gd name="T53" fmla="*/ 392952289 h 1056"/>
              <a:gd name="T54" fmla="*/ 122429029 w 1113"/>
              <a:gd name="T55" fmla="*/ 445287345 h 1056"/>
              <a:gd name="T56" fmla="*/ 158614832 w 1113"/>
              <a:gd name="T57" fmla="*/ 468349799 h 1056"/>
              <a:gd name="T58" fmla="*/ 162535103 w 1113"/>
              <a:gd name="T59" fmla="*/ 427546637 h 1056"/>
              <a:gd name="T60" fmla="*/ 260538045 w 1113"/>
              <a:gd name="T61" fmla="*/ 273647459 h 1056"/>
              <a:gd name="T62" fmla="*/ 318134088 w 1113"/>
              <a:gd name="T63" fmla="*/ 296266379 h 1056"/>
              <a:gd name="T64" fmla="*/ 335624023 w 1113"/>
              <a:gd name="T65" fmla="*/ 263446835 h 1056"/>
              <a:gd name="T66" fmla="*/ 335624023 w 1113"/>
              <a:gd name="T67" fmla="*/ 200024086 h 1056"/>
              <a:gd name="T68" fmla="*/ 325069658 w 1113"/>
              <a:gd name="T69" fmla="*/ 165430363 h 105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113"/>
              <a:gd name="T106" fmla="*/ 0 h 1056"/>
              <a:gd name="T107" fmla="*/ 1113 w 1113"/>
              <a:gd name="T108" fmla="*/ 1056 h 105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113" h="1056">
                <a:moveTo>
                  <a:pt x="1078" y="373"/>
                </a:moveTo>
                <a:lnTo>
                  <a:pt x="1045" y="365"/>
                </a:lnTo>
                <a:lnTo>
                  <a:pt x="1000" y="325"/>
                </a:lnTo>
                <a:lnTo>
                  <a:pt x="965" y="273"/>
                </a:lnTo>
                <a:lnTo>
                  <a:pt x="895" y="261"/>
                </a:lnTo>
                <a:lnTo>
                  <a:pt x="797" y="247"/>
                </a:lnTo>
                <a:lnTo>
                  <a:pt x="697" y="273"/>
                </a:lnTo>
                <a:lnTo>
                  <a:pt x="655" y="267"/>
                </a:lnTo>
                <a:lnTo>
                  <a:pt x="606" y="233"/>
                </a:lnTo>
                <a:lnTo>
                  <a:pt x="576" y="197"/>
                </a:lnTo>
                <a:lnTo>
                  <a:pt x="549" y="155"/>
                </a:lnTo>
                <a:lnTo>
                  <a:pt x="496" y="141"/>
                </a:lnTo>
                <a:lnTo>
                  <a:pt x="449" y="117"/>
                </a:lnTo>
                <a:lnTo>
                  <a:pt x="428" y="74"/>
                </a:lnTo>
                <a:lnTo>
                  <a:pt x="416" y="0"/>
                </a:lnTo>
                <a:lnTo>
                  <a:pt x="348" y="52"/>
                </a:lnTo>
                <a:lnTo>
                  <a:pt x="200" y="166"/>
                </a:lnTo>
                <a:lnTo>
                  <a:pt x="113" y="195"/>
                </a:lnTo>
                <a:lnTo>
                  <a:pt x="120" y="425"/>
                </a:lnTo>
                <a:lnTo>
                  <a:pt x="58" y="554"/>
                </a:lnTo>
                <a:lnTo>
                  <a:pt x="10" y="668"/>
                </a:lnTo>
                <a:lnTo>
                  <a:pt x="0" y="786"/>
                </a:lnTo>
                <a:lnTo>
                  <a:pt x="90" y="860"/>
                </a:lnTo>
                <a:lnTo>
                  <a:pt x="146" y="850"/>
                </a:lnTo>
                <a:lnTo>
                  <a:pt x="236" y="808"/>
                </a:lnTo>
                <a:lnTo>
                  <a:pt x="303" y="912"/>
                </a:lnTo>
                <a:lnTo>
                  <a:pt x="381" y="886"/>
                </a:lnTo>
                <a:lnTo>
                  <a:pt x="406" y="1004"/>
                </a:lnTo>
                <a:lnTo>
                  <a:pt x="526" y="1056"/>
                </a:lnTo>
                <a:lnTo>
                  <a:pt x="539" y="964"/>
                </a:lnTo>
                <a:lnTo>
                  <a:pt x="864" y="617"/>
                </a:lnTo>
                <a:lnTo>
                  <a:pt x="1055" y="668"/>
                </a:lnTo>
                <a:lnTo>
                  <a:pt x="1113" y="594"/>
                </a:lnTo>
                <a:lnTo>
                  <a:pt x="1113" y="451"/>
                </a:lnTo>
                <a:lnTo>
                  <a:pt x="1078" y="373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05" name="Freeform 207"/>
          <p:cNvSpPr>
            <a:spLocks/>
          </p:cNvSpPr>
          <p:nvPr/>
        </p:nvSpPr>
        <p:spPr bwMode="auto">
          <a:xfrm>
            <a:off x="8899525" y="3335338"/>
            <a:ext cx="444500" cy="742950"/>
          </a:xfrm>
          <a:custGeom>
            <a:avLst/>
            <a:gdLst>
              <a:gd name="T0" fmla="*/ 206885672 w 810"/>
              <a:gd name="T1" fmla="*/ 217444698 h 1113"/>
              <a:gd name="T2" fmla="*/ 196345537 w 810"/>
              <a:gd name="T3" fmla="*/ 177788007 h 1113"/>
              <a:gd name="T4" fmla="*/ 193333913 w 810"/>
              <a:gd name="T5" fmla="*/ 108276446 h 1113"/>
              <a:gd name="T6" fmla="*/ 176771080 w 810"/>
              <a:gd name="T7" fmla="*/ 98473916 h 1113"/>
              <a:gd name="T8" fmla="*/ 183697595 w 810"/>
              <a:gd name="T9" fmla="*/ 28071893 h 1113"/>
              <a:gd name="T10" fmla="*/ 159304979 w 810"/>
              <a:gd name="T11" fmla="*/ 22725059 h 1113"/>
              <a:gd name="T12" fmla="*/ 101786662 w 810"/>
              <a:gd name="T13" fmla="*/ 0 h 1113"/>
              <a:gd name="T14" fmla="*/ 3914892 w 810"/>
              <a:gd name="T15" fmla="*/ 154617014 h 1113"/>
              <a:gd name="T16" fmla="*/ 0 w 810"/>
              <a:gd name="T17" fmla="*/ 195610789 h 1113"/>
              <a:gd name="T18" fmla="*/ 0 w 810"/>
              <a:gd name="T19" fmla="*/ 267349823 h 1113"/>
              <a:gd name="T20" fmla="*/ 31017868 w 810"/>
              <a:gd name="T21" fmla="*/ 297649220 h 1113"/>
              <a:gd name="T22" fmla="*/ 71973343 w 810"/>
              <a:gd name="T23" fmla="*/ 327058145 h 1113"/>
              <a:gd name="T24" fmla="*/ 71973343 w 810"/>
              <a:gd name="T25" fmla="*/ 353793069 h 1113"/>
              <a:gd name="T26" fmla="*/ 118650768 w 810"/>
              <a:gd name="T27" fmla="*/ 347555012 h 1113"/>
              <a:gd name="T28" fmla="*/ 139128492 w 810"/>
              <a:gd name="T29" fmla="*/ 371616518 h 1113"/>
              <a:gd name="T30" fmla="*/ 152679736 w 810"/>
              <a:gd name="T31" fmla="*/ 406371610 h 1113"/>
              <a:gd name="T32" fmla="*/ 166231494 w 810"/>
              <a:gd name="T33" fmla="*/ 444691927 h 1113"/>
              <a:gd name="T34" fmla="*/ 169845114 w 810"/>
              <a:gd name="T35" fmla="*/ 457613777 h 1113"/>
              <a:gd name="T36" fmla="*/ 196345537 w 810"/>
              <a:gd name="T37" fmla="*/ 474100852 h 1113"/>
              <a:gd name="T38" fmla="*/ 226760852 w 810"/>
              <a:gd name="T39" fmla="*/ 495934094 h 1113"/>
              <a:gd name="T40" fmla="*/ 237903531 w 810"/>
              <a:gd name="T41" fmla="*/ 439790328 h 1113"/>
              <a:gd name="T42" fmla="*/ 243926230 w 810"/>
              <a:gd name="T43" fmla="*/ 410382070 h 1113"/>
              <a:gd name="T44" fmla="*/ 233988639 w 810"/>
              <a:gd name="T45" fmla="*/ 347555012 h 1113"/>
              <a:gd name="T46" fmla="*/ 221340698 w 810"/>
              <a:gd name="T47" fmla="*/ 251754555 h 1113"/>
              <a:gd name="T48" fmla="*/ 206885672 w 810"/>
              <a:gd name="T49" fmla="*/ 217444698 h 111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810"/>
              <a:gd name="T76" fmla="*/ 0 h 1113"/>
              <a:gd name="T77" fmla="*/ 810 w 810"/>
              <a:gd name="T78" fmla="*/ 1113 h 1113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810" h="1113">
                <a:moveTo>
                  <a:pt x="687" y="488"/>
                </a:moveTo>
                <a:lnTo>
                  <a:pt x="652" y="399"/>
                </a:lnTo>
                <a:lnTo>
                  <a:pt x="642" y="243"/>
                </a:lnTo>
                <a:lnTo>
                  <a:pt x="587" y="221"/>
                </a:lnTo>
                <a:lnTo>
                  <a:pt x="610" y="63"/>
                </a:lnTo>
                <a:lnTo>
                  <a:pt x="529" y="51"/>
                </a:lnTo>
                <a:lnTo>
                  <a:pt x="338" y="0"/>
                </a:lnTo>
                <a:lnTo>
                  <a:pt x="13" y="347"/>
                </a:lnTo>
                <a:lnTo>
                  <a:pt x="0" y="439"/>
                </a:lnTo>
                <a:lnTo>
                  <a:pt x="0" y="600"/>
                </a:lnTo>
                <a:lnTo>
                  <a:pt x="103" y="668"/>
                </a:lnTo>
                <a:lnTo>
                  <a:pt x="239" y="734"/>
                </a:lnTo>
                <a:lnTo>
                  <a:pt x="239" y="794"/>
                </a:lnTo>
                <a:lnTo>
                  <a:pt x="394" y="780"/>
                </a:lnTo>
                <a:lnTo>
                  <a:pt x="462" y="834"/>
                </a:lnTo>
                <a:lnTo>
                  <a:pt x="507" y="912"/>
                </a:lnTo>
                <a:lnTo>
                  <a:pt x="552" y="998"/>
                </a:lnTo>
                <a:lnTo>
                  <a:pt x="564" y="1027"/>
                </a:lnTo>
                <a:lnTo>
                  <a:pt x="652" y="1064"/>
                </a:lnTo>
                <a:lnTo>
                  <a:pt x="753" y="1113"/>
                </a:lnTo>
                <a:lnTo>
                  <a:pt x="790" y="987"/>
                </a:lnTo>
                <a:lnTo>
                  <a:pt x="810" y="921"/>
                </a:lnTo>
                <a:lnTo>
                  <a:pt x="777" y="780"/>
                </a:lnTo>
                <a:lnTo>
                  <a:pt x="735" y="565"/>
                </a:lnTo>
                <a:lnTo>
                  <a:pt x="687" y="488"/>
                </a:lnTo>
                <a:close/>
              </a:path>
            </a:pathLst>
          </a:custGeom>
          <a:solidFill>
            <a:srgbClr val="666699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06" name="Freeform 208"/>
          <p:cNvSpPr>
            <a:spLocks/>
          </p:cNvSpPr>
          <p:nvPr/>
        </p:nvSpPr>
        <p:spPr bwMode="auto">
          <a:xfrm>
            <a:off x="9191625" y="3097213"/>
            <a:ext cx="419100" cy="563562"/>
          </a:xfrm>
          <a:custGeom>
            <a:avLst/>
            <a:gdLst>
              <a:gd name="T0" fmla="*/ 229901579 w 764"/>
              <a:gd name="T1" fmla="*/ 135541338 h 844"/>
              <a:gd name="T2" fmla="*/ 208837422 w 764"/>
              <a:gd name="T3" fmla="*/ 117707009 h 844"/>
              <a:gd name="T4" fmla="*/ 171824431 w 764"/>
              <a:gd name="T5" fmla="*/ 89617725 h 844"/>
              <a:gd name="T6" fmla="*/ 141732587 w 764"/>
              <a:gd name="T7" fmla="*/ 84713247 h 844"/>
              <a:gd name="T8" fmla="*/ 115552560 w 764"/>
              <a:gd name="T9" fmla="*/ 84713247 h 844"/>
              <a:gd name="T10" fmla="*/ 91479003 w 764"/>
              <a:gd name="T11" fmla="*/ 56178589 h 844"/>
              <a:gd name="T12" fmla="*/ 37013008 w 764"/>
              <a:gd name="T13" fmla="*/ 0 h 844"/>
              <a:gd name="T14" fmla="*/ 6921184 w 764"/>
              <a:gd name="T15" fmla="*/ 49936007 h 844"/>
              <a:gd name="T16" fmla="*/ 17452990 w 764"/>
              <a:gd name="T17" fmla="*/ 84713247 h 844"/>
              <a:gd name="T18" fmla="*/ 17452990 w 764"/>
              <a:gd name="T19" fmla="*/ 148471209 h 844"/>
              <a:gd name="T20" fmla="*/ 0 w 764"/>
              <a:gd name="T21" fmla="*/ 181464992 h 844"/>
              <a:gd name="T22" fmla="*/ 24374177 w 764"/>
              <a:gd name="T23" fmla="*/ 186815491 h 844"/>
              <a:gd name="T24" fmla="*/ 17452990 w 764"/>
              <a:gd name="T25" fmla="*/ 257261388 h 844"/>
              <a:gd name="T26" fmla="*/ 34003599 w 764"/>
              <a:gd name="T27" fmla="*/ 267070302 h 844"/>
              <a:gd name="T28" fmla="*/ 37013008 w 764"/>
              <a:gd name="T29" fmla="*/ 336624116 h 844"/>
              <a:gd name="T30" fmla="*/ 47545361 w 764"/>
              <a:gd name="T31" fmla="*/ 376305897 h 844"/>
              <a:gd name="T32" fmla="*/ 84557821 w 764"/>
              <a:gd name="T33" fmla="*/ 364713483 h 844"/>
              <a:gd name="T34" fmla="*/ 111640778 w 764"/>
              <a:gd name="T35" fmla="*/ 336624116 h 844"/>
              <a:gd name="T36" fmla="*/ 175736213 w 764"/>
              <a:gd name="T37" fmla="*/ 331274285 h 844"/>
              <a:gd name="T38" fmla="*/ 192286817 w 764"/>
              <a:gd name="T39" fmla="*/ 354458527 h 844"/>
              <a:gd name="T40" fmla="*/ 206730952 w 764"/>
              <a:gd name="T41" fmla="*/ 359362984 h 844"/>
              <a:gd name="T42" fmla="*/ 221175086 w 764"/>
              <a:gd name="T43" fmla="*/ 346433030 h 844"/>
              <a:gd name="T44" fmla="*/ 216360374 w 764"/>
              <a:gd name="T45" fmla="*/ 307197374 h 844"/>
              <a:gd name="T46" fmla="*/ 202819170 w 764"/>
              <a:gd name="T47" fmla="*/ 272420801 h 844"/>
              <a:gd name="T48" fmla="*/ 226290408 w 764"/>
              <a:gd name="T49" fmla="*/ 214458733 h 844"/>
              <a:gd name="T50" fmla="*/ 213350974 w 764"/>
              <a:gd name="T51" fmla="*/ 175223077 h 844"/>
              <a:gd name="T52" fmla="*/ 229901579 w 764"/>
              <a:gd name="T53" fmla="*/ 135541338 h 84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764"/>
              <a:gd name="T82" fmla="*/ 0 h 844"/>
              <a:gd name="T83" fmla="*/ 764 w 764"/>
              <a:gd name="T84" fmla="*/ 844 h 844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764" h="844">
                <a:moveTo>
                  <a:pt x="764" y="304"/>
                </a:moveTo>
                <a:lnTo>
                  <a:pt x="694" y="264"/>
                </a:lnTo>
                <a:lnTo>
                  <a:pt x="571" y="201"/>
                </a:lnTo>
                <a:lnTo>
                  <a:pt x="471" y="190"/>
                </a:lnTo>
                <a:lnTo>
                  <a:pt x="384" y="190"/>
                </a:lnTo>
                <a:lnTo>
                  <a:pt x="304" y="126"/>
                </a:lnTo>
                <a:lnTo>
                  <a:pt x="123" y="0"/>
                </a:lnTo>
                <a:lnTo>
                  <a:pt x="23" y="112"/>
                </a:lnTo>
                <a:lnTo>
                  <a:pt x="58" y="190"/>
                </a:lnTo>
                <a:lnTo>
                  <a:pt x="58" y="333"/>
                </a:lnTo>
                <a:lnTo>
                  <a:pt x="0" y="407"/>
                </a:lnTo>
                <a:lnTo>
                  <a:pt x="81" y="419"/>
                </a:lnTo>
                <a:lnTo>
                  <a:pt x="58" y="577"/>
                </a:lnTo>
                <a:lnTo>
                  <a:pt x="113" y="599"/>
                </a:lnTo>
                <a:lnTo>
                  <a:pt x="123" y="755"/>
                </a:lnTo>
                <a:lnTo>
                  <a:pt x="158" y="844"/>
                </a:lnTo>
                <a:lnTo>
                  <a:pt x="281" y="818"/>
                </a:lnTo>
                <a:lnTo>
                  <a:pt x="371" y="755"/>
                </a:lnTo>
                <a:lnTo>
                  <a:pt x="584" y="743"/>
                </a:lnTo>
                <a:lnTo>
                  <a:pt x="639" y="795"/>
                </a:lnTo>
                <a:lnTo>
                  <a:pt x="687" y="806"/>
                </a:lnTo>
                <a:lnTo>
                  <a:pt x="735" y="777"/>
                </a:lnTo>
                <a:lnTo>
                  <a:pt x="719" y="689"/>
                </a:lnTo>
                <a:lnTo>
                  <a:pt x="674" y="611"/>
                </a:lnTo>
                <a:lnTo>
                  <a:pt x="752" y="481"/>
                </a:lnTo>
                <a:lnTo>
                  <a:pt x="709" y="393"/>
                </a:lnTo>
                <a:lnTo>
                  <a:pt x="764" y="304"/>
                </a:lnTo>
                <a:close/>
              </a:path>
            </a:pathLst>
          </a:custGeom>
          <a:solidFill>
            <a:srgbClr val="666699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07" name="Freeform 209"/>
          <p:cNvSpPr>
            <a:spLocks/>
          </p:cNvSpPr>
          <p:nvPr/>
        </p:nvSpPr>
        <p:spPr bwMode="auto">
          <a:xfrm>
            <a:off x="9559926" y="3140075"/>
            <a:ext cx="390525" cy="554038"/>
          </a:xfrm>
          <a:custGeom>
            <a:avLst/>
            <a:gdLst>
              <a:gd name="T0" fmla="*/ 215105461 w 709"/>
              <a:gd name="T1" fmla="*/ 254701478 h 831"/>
              <a:gd name="T2" fmla="*/ 215105461 w 709"/>
              <a:gd name="T3" fmla="*/ 233365354 h 831"/>
              <a:gd name="T4" fmla="*/ 143201482 w 709"/>
              <a:gd name="T5" fmla="*/ 78677394 h 831"/>
              <a:gd name="T6" fmla="*/ 136830253 w 709"/>
              <a:gd name="T7" fmla="*/ 39116682 h 831"/>
              <a:gd name="T8" fmla="*/ 111951781 w 709"/>
              <a:gd name="T9" fmla="*/ 39116682 h 831"/>
              <a:gd name="T10" fmla="*/ 102546686 w 709"/>
              <a:gd name="T11" fmla="*/ 9779337 h 831"/>
              <a:gd name="T12" fmla="*/ 57948069 w 709"/>
              <a:gd name="T13" fmla="*/ 0 h 831"/>
              <a:gd name="T14" fmla="*/ 47935981 w 709"/>
              <a:gd name="T15" fmla="*/ 3556244 h 831"/>
              <a:gd name="T16" fmla="*/ 44295121 w 709"/>
              <a:gd name="T17" fmla="*/ 27559226 h 831"/>
              <a:gd name="T18" fmla="*/ 40654812 w 709"/>
              <a:gd name="T19" fmla="*/ 60897513 h 831"/>
              <a:gd name="T20" fmla="*/ 37317450 w 709"/>
              <a:gd name="T21" fmla="*/ 83567061 h 831"/>
              <a:gd name="T22" fmla="*/ 27305353 w 709"/>
              <a:gd name="T23" fmla="*/ 106681327 h 831"/>
              <a:gd name="T24" fmla="*/ 10618535 w 709"/>
              <a:gd name="T25" fmla="*/ 146242029 h 831"/>
              <a:gd name="T26" fmla="*/ 23664494 w 709"/>
              <a:gd name="T27" fmla="*/ 185358742 h 831"/>
              <a:gd name="T28" fmla="*/ 0 w 709"/>
              <a:gd name="T29" fmla="*/ 243144689 h 831"/>
              <a:gd name="T30" fmla="*/ 13652401 w 709"/>
              <a:gd name="T31" fmla="*/ 277815723 h 831"/>
              <a:gd name="T32" fmla="*/ 18506701 w 709"/>
              <a:gd name="T33" fmla="*/ 316932394 h 831"/>
              <a:gd name="T34" fmla="*/ 20024185 w 709"/>
              <a:gd name="T35" fmla="*/ 329823275 h 831"/>
              <a:gd name="T36" fmla="*/ 80702631 w 709"/>
              <a:gd name="T37" fmla="*/ 352937603 h 831"/>
              <a:gd name="T38" fmla="*/ 98299384 w 709"/>
              <a:gd name="T39" fmla="*/ 357826604 h 831"/>
              <a:gd name="T40" fmla="*/ 129548534 w 709"/>
              <a:gd name="T41" fmla="*/ 369384060 h 831"/>
              <a:gd name="T42" fmla="*/ 143201482 w 709"/>
              <a:gd name="T43" fmla="*/ 363160968 h 831"/>
              <a:gd name="T44" fmla="*/ 187193123 w 709"/>
              <a:gd name="T45" fmla="*/ 335156972 h 831"/>
              <a:gd name="T46" fmla="*/ 177181586 w 709"/>
              <a:gd name="T47" fmla="*/ 289373179 h 831"/>
              <a:gd name="T48" fmla="*/ 215105461 w 709"/>
              <a:gd name="T49" fmla="*/ 254701478 h 83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709"/>
              <a:gd name="T76" fmla="*/ 0 h 831"/>
              <a:gd name="T77" fmla="*/ 709 w 709"/>
              <a:gd name="T78" fmla="*/ 831 h 831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709" h="831">
                <a:moveTo>
                  <a:pt x="709" y="573"/>
                </a:moveTo>
                <a:lnTo>
                  <a:pt x="709" y="525"/>
                </a:lnTo>
                <a:lnTo>
                  <a:pt x="472" y="177"/>
                </a:lnTo>
                <a:lnTo>
                  <a:pt x="451" y="88"/>
                </a:lnTo>
                <a:lnTo>
                  <a:pt x="369" y="88"/>
                </a:lnTo>
                <a:lnTo>
                  <a:pt x="338" y="22"/>
                </a:lnTo>
                <a:lnTo>
                  <a:pt x="191" y="0"/>
                </a:lnTo>
                <a:lnTo>
                  <a:pt x="158" y="8"/>
                </a:lnTo>
                <a:lnTo>
                  <a:pt x="146" y="62"/>
                </a:lnTo>
                <a:lnTo>
                  <a:pt x="134" y="137"/>
                </a:lnTo>
                <a:lnTo>
                  <a:pt x="123" y="188"/>
                </a:lnTo>
                <a:lnTo>
                  <a:pt x="90" y="240"/>
                </a:lnTo>
                <a:lnTo>
                  <a:pt x="35" y="329"/>
                </a:lnTo>
                <a:lnTo>
                  <a:pt x="78" y="417"/>
                </a:lnTo>
                <a:lnTo>
                  <a:pt x="0" y="547"/>
                </a:lnTo>
                <a:lnTo>
                  <a:pt x="45" y="625"/>
                </a:lnTo>
                <a:lnTo>
                  <a:pt x="61" y="713"/>
                </a:lnTo>
                <a:lnTo>
                  <a:pt x="66" y="742"/>
                </a:lnTo>
                <a:lnTo>
                  <a:pt x="266" y="794"/>
                </a:lnTo>
                <a:lnTo>
                  <a:pt x="324" y="805"/>
                </a:lnTo>
                <a:lnTo>
                  <a:pt x="427" y="831"/>
                </a:lnTo>
                <a:lnTo>
                  <a:pt x="472" y="817"/>
                </a:lnTo>
                <a:lnTo>
                  <a:pt x="617" y="754"/>
                </a:lnTo>
                <a:lnTo>
                  <a:pt x="584" y="651"/>
                </a:lnTo>
                <a:lnTo>
                  <a:pt x="709" y="573"/>
                </a:lnTo>
                <a:close/>
              </a:path>
            </a:pathLst>
          </a:custGeom>
          <a:solidFill>
            <a:srgbClr val="666699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08" name="Freeform 210"/>
          <p:cNvSpPr>
            <a:spLocks/>
          </p:cNvSpPr>
          <p:nvPr/>
        </p:nvSpPr>
        <p:spPr bwMode="auto">
          <a:xfrm>
            <a:off x="9528176" y="3521076"/>
            <a:ext cx="828675" cy="1116013"/>
          </a:xfrm>
          <a:custGeom>
            <a:avLst/>
            <a:gdLst>
              <a:gd name="T0" fmla="*/ 230988766 w 1512"/>
              <a:gd name="T1" fmla="*/ 0 h 1673"/>
              <a:gd name="T2" fmla="*/ 193441908 w 1512"/>
              <a:gd name="T3" fmla="*/ 34709139 h 1673"/>
              <a:gd name="T4" fmla="*/ 203354217 w 1512"/>
              <a:gd name="T5" fmla="*/ 80542382 h 1673"/>
              <a:gd name="T6" fmla="*/ 159800016 w 1512"/>
              <a:gd name="T7" fmla="*/ 108576801 h 1673"/>
              <a:gd name="T8" fmla="*/ 146283081 w 1512"/>
              <a:gd name="T9" fmla="*/ 114806594 h 1673"/>
              <a:gd name="T10" fmla="*/ 115344213 w 1512"/>
              <a:gd name="T11" fmla="*/ 103236884 h 1673"/>
              <a:gd name="T12" fmla="*/ 97922313 w 1512"/>
              <a:gd name="T13" fmla="*/ 98341905 h 1673"/>
              <a:gd name="T14" fmla="*/ 78097695 w 1512"/>
              <a:gd name="T15" fmla="*/ 117476219 h 1673"/>
              <a:gd name="T16" fmla="*/ 64580744 w 1512"/>
              <a:gd name="T17" fmla="*/ 126376303 h 1673"/>
              <a:gd name="T18" fmla="*/ 58273060 w 1512"/>
              <a:gd name="T19" fmla="*/ 122371198 h 1673"/>
              <a:gd name="T20" fmla="*/ 60375439 w 1512"/>
              <a:gd name="T21" fmla="*/ 261652023 h 1673"/>
              <a:gd name="T22" fmla="*/ 58273060 w 1512"/>
              <a:gd name="T23" fmla="*/ 363999074 h 1673"/>
              <a:gd name="T24" fmla="*/ 72390691 w 1512"/>
              <a:gd name="T25" fmla="*/ 367558574 h 1673"/>
              <a:gd name="T26" fmla="*/ 72390691 w 1512"/>
              <a:gd name="T27" fmla="*/ 407607620 h 1673"/>
              <a:gd name="T28" fmla="*/ 54968774 w 1512"/>
              <a:gd name="T29" fmla="*/ 496604460 h 1673"/>
              <a:gd name="T30" fmla="*/ 41451840 w 1512"/>
              <a:gd name="T31" fmla="*/ 547778278 h 1673"/>
              <a:gd name="T32" fmla="*/ 10512993 w 1512"/>
              <a:gd name="T33" fmla="*/ 604736283 h 1673"/>
              <a:gd name="T34" fmla="*/ 0 w 1512"/>
              <a:gd name="T35" fmla="*/ 639445411 h 1673"/>
              <a:gd name="T36" fmla="*/ 38447894 w 1512"/>
              <a:gd name="T37" fmla="*/ 680384331 h 1673"/>
              <a:gd name="T38" fmla="*/ 69386728 w 1512"/>
              <a:gd name="T39" fmla="*/ 651015120 h 1673"/>
              <a:gd name="T40" fmla="*/ 96420614 w 1512"/>
              <a:gd name="T41" fmla="*/ 744462170 h 1673"/>
              <a:gd name="T42" fmla="*/ 215369453 w 1512"/>
              <a:gd name="T43" fmla="*/ 648344828 h 1673"/>
              <a:gd name="T44" fmla="*/ 454168149 w 1512"/>
              <a:gd name="T45" fmla="*/ 257646919 h 1673"/>
              <a:gd name="T46" fmla="*/ 425932921 w 1512"/>
              <a:gd name="T47" fmla="*/ 257646919 h 1673"/>
              <a:gd name="T48" fmla="*/ 409412040 w 1512"/>
              <a:gd name="T49" fmla="*/ 239847417 h 1673"/>
              <a:gd name="T50" fmla="*/ 396495785 w 1512"/>
              <a:gd name="T51" fmla="*/ 251417126 h 1673"/>
              <a:gd name="T52" fmla="*/ 371865183 w 1512"/>
              <a:gd name="T53" fmla="*/ 234953104 h 1673"/>
              <a:gd name="T54" fmla="*/ 365857839 w 1512"/>
              <a:gd name="T55" fmla="*/ 182889412 h 1673"/>
              <a:gd name="T56" fmla="*/ 341527576 w 1512"/>
              <a:gd name="T57" fmla="*/ 178439370 h 1673"/>
              <a:gd name="T58" fmla="*/ 331915059 w 1512"/>
              <a:gd name="T59" fmla="*/ 131271283 h 1673"/>
              <a:gd name="T60" fmla="*/ 318398125 w 1512"/>
              <a:gd name="T61" fmla="*/ 149070117 h 1673"/>
              <a:gd name="T62" fmla="*/ 291364256 w 1512"/>
              <a:gd name="T63" fmla="*/ 126376303 h 1673"/>
              <a:gd name="T64" fmla="*/ 261326920 w 1512"/>
              <a:gd name="T65" fmla="*/ 114806594 h 1673"/>
              <a:gd name="T66" fmla="*/ 244505700 w 1512"/>
              <a:gd name="T67" fmla="*/ 57402963 h 1673"/>
              <a:gd name="T68" fmla="*/ 230988766 w 1512"/>
              <a:gd name="T69" fmla="*/ 0 h 167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512"/>
              <a:gd name="T106" fmla="*/ 0 h 1673"/>
              <a:gd name="T107" fmla="*/ 1512 w 1512"/>
              <a:gd name="T108" fmla="*/ 1673 h 167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512" h="1673">
                <a:moveTo>
                  <a:pt x="769" y="0"/>
                </a:moveTo>
                <a:lnTo>
                  <a:pt x="644" y="78"/>
                </a:lnTo>
                <a:lnTo>
                  <a:pt x="677" y="181"/>
                </a:lnTo>
                <a:lnTo>
                  <a:pt x="532" y="244"/>
                </a:lnTo>
                <a:lnTo>
                  <a:pt x="487" y="258"/>
                </a:lnTo>
                <a:lnTo>
                  <a:pt x="384" y="232"/>
                </a:lnTo>
                <a:lnTo>
                  <a:pt x="326" y="221"/>
                </a:lnTo>
                <a:lnTo>
                  <a:pt x="260" y="264"/>
                </a:lnTo>
                <a:lnTo>
                  <a:pt x="215" y="284"/>
                </a:lnTo>
                <a:lnTo>
                  <a:pt x="194" y="275"/>
                </a:lnTo>
                <a:lnTo>
                  <a:pt x="201" y="588"/>
                </a:lnTo>
                <a:lnTo>
                  <a:pt x="194" y="818"/>
                </a:lnTo>
                <a:lnTo>
                  <a:pt x="241" y="826"/>
                </a:lnTo>
                <a:lnTo>
                  <a:pt x="241" y="916"/>
                </a:lnTo>
                <a:lnTo>
                  <a:pt x="183" y="1116"/>
                </a:lnTo>
                <a:lnTo>
                  <a:pt x="138" y="1231"/>
                </a:lnTo>
                <a:lnTo>
                  <a:pt x="35" y="1359"/>
                </a:lnTo>
                <a:lnTo>
                  <a:pt x="0" y="1437"/>
                </a:lnTo>
                <a:lnTo>
                  <a:pt x="128" y="1529"/>
                </a:lnTo>
                <a:lnTo>
                  <a:pt x="231" y="1463"/>
                </a:lnTo>
                <a:lnTo>
                  <a:pt x="321" y="1673"/>
                </a:lnTo>
                <a:lnTo>
                  <a:pt x="717" y="1457"/>
                </a:lnTo>
                <a:lnTo>
                  <a:pt x="1512" y="579"/>
                </a:lnTo>
                <a:lnTo>
                  <a:pt x="1418" y="579"/>
                </a:lnTo>
                <a:lnTo>
                  <a:pt x="1363" y="539"/>
                </a:lnTo>
                <a:lnTo>
                  <a:pt x="1320" y="565"/>
                </a:lnTo>
                <a:lnTo>
                  <a:pt x="1238" y="528"/>
                </a:lnTo>
                <a:lnTo>
                  <a:pt x="1218" y="411"/>
                </a:lnTo>
                <a:lnTo>
                  <a:pt x="1137" y="401"/>
                </a:lnTo>
                <a:lnTo>
                  <a:pt x="1105" y="295"/>
                </a:lnTo>
                <a:lnTo>
                  <a:pt x="1060" y="335"/>
                </a:lnTo>
                <a:lnTo>
                  <a:pt x="970" y="284"/>
                </a:lnTo>
                <a:lnTo>
                  <a:pt x="870" y="258"/>
                </a:lnTo>
                <a:lnTo>
                  <a:pt x="814" y="129"/>
                </a:lnTo>
                <a:lnTo>
                  <a:pt x="769" y="0"/>
                </a:lnTo>
                <a:close/>
              </a:path>
            </a:pathLst>
          </a:custGeom>
          <a:solidFill>
            <a:srgbClr val="666699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09" name="Freeform 211"/>
          <p:cNvSpPr>
            <a:spLocks/>
          </p:cNvSpPr>
          <p:nvPr/>
        </p:nvSpPr>
        <p:spPr bwMode="auto">
          <a:xfrm>
            <a:off x="9277351" y="3590926"/>
            <a:ext cx="430213" cy="836613"/>
          </a:xfrm>
          <a:custGeom>
            <a:avLst/>
            <a:gdLst>
              <a:gd name="T0" fmla="*/ 236679311 w 782"/>
              <a:gd name="T1" fmla="*/ 51267752 h 1253"/>
              <a:gd name="T2" fmla="*/ 176147481 w 782"/>
              <a:gd name="T3" fmla="*/ 28085625 h 1253"/>
              <a:gd name="T4" fmla="*/ 174634034 w 782"/>
              <a:gd name="T5" fmla="*/ 15157183 h 1253"/>
              <a:gd name="T6" fmla="*/ 160106372 w 782"/>
              <a:gd name="T7" fmla="*/ 28085625 h 1253"/>
              <a:gd name="T8" fmla="*/ 145578711 w 782"/>
              <a:gd name="T9" fmla="*/ 23182127 h 1253"/>
              <a:gd name="T10" fmla="*/ 128932960 w 782"/>
              <a:gd name="T11" fmla="*/ 0 h 1253"/>
              <a:gd name="T12" fmla="*/ 64466480 w 782"/>
              <a:gd name="T13" fmla="*/ 5349515 h 1253"/>
              <a:gd name="T14" fmla="*/ 37227184 w 782"/>
              <a:gd name="T15" fmla="*/ 33435807 h 1253"/>
              <a:gd name="T16" fmla="*/ 0 w 782"/>
              <a:gd name="T17" fmla="*/ 45026208 h 1253"/>
              <a:gd name="T18" fmla="*/ 14527666 w 782"/>
              <a:gd name="T19" fmla="*/ 79353367 h 1253"/>
              <a:gd name="T20" fmla="*/ 27239305 w 782"/>
              <a:gd name="T21" fmla="*/ 175202001 h 1253"/>
              <a:gd name="T22" fmla="*/ 37227184 w 782"/>
              <a:gd name="T23" fmla="*/ 238060790 h 1253"/>
              <a:gd name="T24" fmla="*/ 31173937 w 782"/>
              <a:gd name="T25" fmla="*/ 267484452 h 1253"/>
              <a:gd name="T26" fmla="*/ 19975749 w 782"/>
              <a:gd name="T27" fmla="*/ 323655681 h 1253"/>
              <a:gd name="T28" fmla="*/ 30568778 w 782"/>
              <a:gd name="T29" fmla="*/ 323655681 h 1253"/>
              <a:gd name="T30" fmla="*/ 39345789 w 782"/>
              <a:gd name="T31" fmla="*/ 326331106 h 1253"/>
              <a:gd name="T32" fmla="*/ 48425372 w 782"/>
              <a:gd name="T33" fmla="*/ 331680620 h 1253"/>
              <a:gd name="T34" fmla="*/ 60531848 w 782"/>
              <a:gd name="T35" fmla="*/ 344163041 h 1253"/>
              <a:gd name="T36" fmla="*/ 62953033 w 782"/>
              <a:gd name="T37" fmla="*/ 426191896 h 1253"/>
              <a:gd name="T38" fmla="*/ 75362106 w 782"/>
              <a:gd name="T39" fmla="*/ 415492200 h 1253"/>
              <a:gd name="T40" fmla="*/ 81112764 w 782"/>
              <a:gd name="T41" fmla="*/ 409250656 h 1253"/>
              <a:gd name="T42" fmla="*/ 88073740 w 782"/>
              <a:gd name="T43" fmla="*/ 403901142 h 1253"/>
              <a:gd name="T44" fmla="*/ 95337846 w 782"/>
              <a:gd name="T45" fmla="*/ 401672401 h 1253"/>
              <a:gd name="T46" fmla="*/ 101693664 w 782"/>
              <a:gd name="T47" fmla="*/ 401672401 h 1253"/>
              <a:gd name="T48" fmla="*/ 105930875 w 782"/>
              <a:gd name="T49" fmla="*/ 415492200 h 1253"/>
              <a:gd name="T50" fmla="*/ 113799590 w 782"/>
              <a:gd name="T51" fmla="*/ 469434689 h 1253"/>
              <a:gd name="T52" fmla="*/ 115918195 w 782"/>
              <a:gd name="T53" fmla="*/ 488604670 h 1253"/>
              <a:gd name="T54" fmla="*/ 112891851 w 782"/>
              <a:gd name="T55" fmla="*/ 514015528 h 1253"/>
              <a:gd name="T56" fmla="*/ 122879722 w 782"/>
              <a:gd name="T57" fmla="*/ 520257072 h 1253"/>
              <a:gd name="T58" fmla="*/ 132867042 w 782"/>
              <a:gd name="T59" fmla="*/ 530956100 h 1253"/>
              <a:gd name="T60" fmla="*/ 141947174 w 782"/>
              <a:gd name="T61" fmla="*/ 545221915 h 1253"/>
              <a:gd name="T62" fmla="*/ 148605605 w 782"/>
              <a:gd name="T63" fmla="*/ 558596367 h 1253"/>
              <a:gd name="T64" fmla="*/ 179779534 w 782"/>
              <a:gd name="T65" fmla="*/ 501533107 h 1253"/>
              <a:gd name="T66" fmla="*/ 193398907 w 782"/>
              <a:gd name="T67" fmla="*/ 450265375 h 1253"/>
              <a:gd name="T68" fmla="*/ 210953462 w 782"/>
              <a:gd name="T69" fmla="*/ 361103697 h 1253"/>
              <a:gd name="T70" fmla="*/ 210953462 w 782"/>
              <a:gd name="T71" fmla="*/ 320980925 h 1253"/>
              <a:gd name="T72" fmla="*/ 196728380 w 782"/>
              <a:gd name="T73" fmla="*/ 317414805 h 1253"/>
              <a:gd name="T74" fmla="*/ 198846986 w 782"/>
              <a:gd name="T75" fmla="*/ 214879342 h 1253"/>
              <a:gd name="T76" fmla="*/ 196728380 w 782"/>
              <a:gd name="T77" fmla="*/ 75341232 h 1253"/>
              <a:gd name="T78" fmla="*/ 203084198 w 782"/>
              <a:gd name="T79" fmla="*/ 79353367 h 1253"/>
              <a:gd name="T80" fmla="*/ 216703571 w 782"/>
              <a:gd name="T81" fmla="*/ 70437734 h 1253"/>
              <a:gd name="T82" fmla="*/ 236679311 w 782"/>
              <a:gd name="T83" fmla="*/ 51267752 h 125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782"/>
              <a:gd name="T127" fmla="*/ 0 h 1253"/>
              <a:gd name="T128" fmla="*/ 782 w 782"/>
              <a:gd name="T129" fmla="*/ 1253 h 125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782" h="1253">
                <a:moveTo>
                  <a:pt x="782" y="115"/>
                </a:moveTo>
                <a:lnTo>
                  <a:pt x="582" y="63"/>
                </a:lnTo>
                <a:lnTo>
                  <a:pt x="577" y="34"/>
                </a:lnTo>
                <a:lnTo>
                  <a:pt x="529" y="63"/>
                </a:lnTo>
                <a:lnTo>
                  <a:pt x="481" y="52"/>
                </a:lnTo>
                <a:lnTo>
                  <a:pt x="426" y="0"/>
                </a:lnTo>
                <a:lnTo>
                  <a:pt x="213" y="12"/>
                </a:lnTo>
                <a:lnTo>
                  <a:pt x="123" y="75"/>
                </a:lnTo>
                <a:lnTo>
                  <a:pt x="0" y="101"/>
                </a:lnTo>
                <a:lnTo>
                  <a:pt x="48" y="178"/>
                </a:lnTo>
                <a:lnTo>
                  <a:pt x="90" y="393"/>
                </a:lnTo>
                <a:lnTo>
                  <a:pt x="123" y="534"/>
                </a:lnTo>
                <a:lnTo>
                  <a:pt x="103" y="600"/>
                </a:lnTo>
                <a:lnTo>
                  <a:pt x="66" y="726"/>
                </a:lnTo>
                <a:lnTo>
                  <a:pt x="101" y="726"/>
                </a:lnTo>
                <a:lnTo>
                  <a:pt x="130" y="732"/>
                </a:lnTo>
                <a:lnTo>
                  <a:pt x="160" y="744"/>
                </a:lnTo>
                <a:lnTo>
                  <a:pt x="200" y="772"/>
                </a:lnTo>
                <a:lnTo>
                  <a:pt x="208" y="956"/>
                </a:lnTo>
                <a:lnTo>
                  <a:pt x="249" y="932"/>
                </a:lnTo>
                <a:lnTo>
                  <a:pt x="268" y="918"/>
                </a:lnTo>
                <a:lnTo>
                  <a:pt x="291" y="906"/>
                </a:lnTo>
                <a:lnTo>
                  <a:pt x="315" y="901"/>
                </a:lnTo>
                <a:lnTo>
                  <a:pt x="336" y="901"/>
                </a:lnTo>
                <a:lnTo>
                  <a:pt x="350" y="932"/>
                </a:lnTo>
                <a:lnTo>
                  <a:pt x="376" y="1053"/>
                </a:lnTo>
                <a:lnTo>
                  <a:pt x="383" y="1096"/>
                </a:lnTo>
                <a:lnTo>
                  <a:pt x="373" y="1153"/>
                </a:lnTo>
                <a:lnTo>
                  <a:pt x="406" y="1167"/>
                </a:lnTo>
                <a:lnTo>
                  <a:pt x="439" y="1191"/>
                </a:lnTo>
                <a:lnTo>
                  <a:pt x="469" y="1223"/>
                </a:lnTo>
                <a:lnTo>
                  <a:pt x="491" y="1253"/>
                </a:lnTo>
                <a:lnTo>
                  <a:pt x="594" y="1125"/>
                </a:lnTo>
                <a:lnTo>
                  <a:pt x="639" y="1010"/>
                </a:lnTo>
                <a:lnTo>
                  <a:pt x="697" y="810"/>
                </a:lnTo>
                <a:lnTo>
                  <a:pt x="697" y="720"/>
                </a:lnTo>
                <a:lnTo>
                  <a:pt x="650" y="712"/>
                </a:lnTo>
                <a:lnTo>
                  <a:pt x="657" y="482"/>
                </a:lnTo>
                <a:lnTo>
                  <a:pt x="650" y="169"/>
                </a:lnTo>
                <a:lnTo>
                  <a:pt x="671" y="178"/>
                </a:lnTo>
                <a:lnTo>
                  <a:pt x="716" y="158"/>
                </a:lnTo>
                <a:lnTo>
                  <a:pt x="782" y="115"/>
                </a:lnTo>
                <a:close/>
              </a:path>
            </a:pathLst>
          </a:custGeom>
          <a:solidFill>
            <a:srgbClr val="666699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10" name="Freeform 212"/>
          <p:cNvSpPr>
            <a:spLocks/>
          </p:cNvSpPr>
          <p:nvPr/>
        </p:nvSpPr>
        <p:spPr bwMode="auto">
          <a:xfrm>
            <a:off x="9063039" y="4013201"/>
            <a:ext cx="484187" cy="695325"/>
          </a:xfrm>
          <a:custGeom>
            <a:avLst/>
            <a:gdLst>
              <a:gd name="T0" fmla="*/ 265200279 w 884"/>
              <a:gd name="T1" fmla="*/ 275380593 h 1045"/>
              <a:gd name="T2" fmla="*/ 258600221 w 884"/>
              <a:gd name="T3" fmla="*/ 262098894 h 1045"/>
              <a:gd name="T4" fmla="*/ 249600041 w 884"/>
              <a:gd name="T5" fmla="*/ 247930905 h 1045"/>
              <a:gd name="T6" fmla="*/ 239700501 w 884"/>
              <a:gd name="T7" fmla="*/ 237305412 h 1045"/>
              <a:gd name="T8" fmla="*/ 229800413 w 884"/>
              <a:gd name="T9" fmla="*/ 231107374 h 1045"/>
              <a:gd name="T10" fmla="*/ 232800291 w 884"/>
              <a:gd name="T11" fmla="*/ 205871414 h 1045"/>
              <a:gd name="T12" fmla="*/ 230700322 w 884"/>
              <a:gd name="T13" fmla="*/ 186833491 h 1045"/>
              <a:gd name="T14" fmla="*/ 222900203 w 884"/>
              <a:gd name="T15" fmla="*/ 133262842 h 1045"/>
              <a:gd name="T16" fmla="*/ 218700265 w 884"/>
              <a:gd name="T17" fmla="*/ 119537997 h 1045"/>
              <a:gd name="T18" fmla="*/ 212400359 w 884"/>
              <a:gd name="T19" fmla="*/ 119537997 h 1045"/>
              <a:gd name="T20" fmla="*/ 205199996 w 884"/>
              <a:gd name="T21" fmla="*/ 121751725 h 1045"/>
              <a:gd name="T22" fmla="*/ 198300333 w 884"/>
              <a:gd name="T23" fmla="*/ 127064804 h 1045"/>
              <a:gd name="T24" fmla="*/ 192600183 w 884"/>
              <a:gd name="T25" fmla="*/ 133262842 h 1045"/>
              <a:gd name="T26" fmla="*/ 180299974 w 884"/>
              <a:gd name="T27" fmla="*/ 143888334 h 1045"/>
              <a:gd name="T28" fmla="*/ 177900401 w 884"/>
              <a:gd name="T29" fmla="*/ 62425538 h 1045"/>
              <a:gd name="T30" fmla="*/ 165900345 w 884"/>
              <a:gd name="T31" fmla="*/ 50028798 h 1045"/>
              <a:gd name="T32" fmla="*/ 156900165 w 884"/>
              <a:gd name="T33" fmla="*/ 44716384 h 1045"/>
              <a:gd name="T34" fmla="*/ 148200138 w 884"/>
              <a:gd name="T35" fmla="*/ 42059501 h 1045"/>
              <a:gd name="T36" fmla="*/ 137700259 w 884"/>
              <a:gd name="T37" fmla="*/ 42059501 h 1045"/>
              <a:gd name="T38" fmla="*/ 107400240 w 884"/>
              <a:gd name="T39" fmla="*/ 20366032 h 1045"/>
              <a:gd name="T40" fmla="*/ 81000006 w 884"/>
              <a:gd name="T41" fmla="*/ 3984311 h 1045"/>
              <a:gd name="T42" fmla="*/ 72900282 w 884"/>
              <a:gd name="T43" fmla="*/ 15495432 h 1045"/>
              <a:gd name="T44" fmla="*/ 63000177 w 884"/>
              <a:gd name="T45" fmla="*/ 25235971 h 1045"/>
              <a:gd name="T46" fmla="*/ 51900029 w 884"/>
              <a:gd name="T47" fmla="*/ 29663426 h 1045"/>
              <a:gd name="T48" fmla="*/ 43500154 w 884"/>
              <a:gd name="T49" fmla="*/ 27892178 h 1045"/>
              <a:gd name="T50" fmla="*/ 38400308 w 884"/>
              <a:gd name="T51" fmla="*/ 20366032 h 1045"/>
              <a:gd name="T52" fmla="*/ 29400120 w 884"/>
              <a:gd name="T53" fmla="*/ 0 h 1045"/>
              <a:gd name="T54" fmla="*/ 12000061 w 884"/>
              <a:gd name="T55" fmla="*/ 3984311 h 1045"/>
              <a:gd name="T56" fmla="*/ 14100030 w 884"/>
              <a:gd name="T57" fmla="*/ 71280448 h 1045"/>
              <a:gd name="T58" fmla="*/ 0 w 884"/>
              <a:gd name="T59" fmla="*/ 99615116 h 1045"/>
              <a:gd name="T60" fmla="*/ 7499969 w 884"/>
              <a:gd name="T61" fmla="*/ 156285075 h 1045"/>
              <a:gd name="T62" fmla="*/ 29400120 w 884"/>
              <a:gd name="T63" fmla="*/ 374995750 h 1045"/>
              <a:gd name="T64" fmla="*/ 53400242 w 884"/>
              <a:gd name="T65" fmla="*/ 363484634 h 1045"/>
              <a:gd name="T66" fmla="*/ 93899971 w 884"/>
              <a:gd name="T67" fmla="*/ 444948074 h 1045"/>
              <a:gd name="T68" fmla="*/ 110400117 w 884"/>
              <a:gd name="T69" fmla="*/ 462657228 h 1045"/>
              <a:gd name="T70" fmla="*/ 176400189 w 884"/>
              <a:gd name="T71" fmla="*/ 350645413 h 1045"/>
              <a:gd name="T72" fmla="*/ 205199996 w 884"/>
              <a:gd name="T73" fmla="*/ 315226356 h 1045"/>
              <a:gd name="T74" fmla="*/ 254700435 w 884"/>
              <a:gd name="T75" fmla="*/ 309913943 h 1045"/>
              <a:gd name="T76" fmla="*/ 265200279 w 884"/>
              <a:gd name="T77" fmla="*/ 275380593 h 104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884"/>
              <a:gd name="T118" fmla="*/ 0 h 1045"/>
              <a:gd name="T119" fmla="*/ 884 w 884"/>
              <a:gd name="T120" fmla="*/ 1045 h 1045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884" h="1045">
                <a:moveTo>
                  <a:pt x="884" y="622"/>
                </a:moveTo>
                <a:lnTo>
                  <a:pt x="862" y="592"/>
                </a:lnTo>
                <a:lnTo>
                  <a:pt x="832" y="560"/>
                </a:lnTo>
                <a:lnTo>
                  <a:pt x="799" y="536"/>
                </a:lnTo>
                <a:lnTo>
                  <a:pt x="766" y="522"/>
                </a:lnTo>
                <a:lnTo>
                  <a:pt x="776" y="465"/>
                </a:lnTo>
                <a:lnTo>
                  <a:pt x="769" y="422"/>
                </a:lnTo>
                <a:lnTo>
                  <a:pt x="743" y="301"/>
                </a:lnTo>
                <a:lnTo>
                  <a:pt x="729" y="270"/>
                </a:lnTo>
                <a:lnTo>
                  <a:pt x="708" y="270"/>
                </a:lnTo>
                <a:lnTo>
                  <a:pt x="684" y="275"/>
                </a:lnTo>
                <a:lnTo>
                  <a:pt x="661" y="287"/>
                </a:lnTo>
                <a:lnTo>
                  <a:pt x="642" y="301"/>
                </a:lnTo>
                <a:lnTo>
                  <a:pt x="601" y="325"/>
                </a:lnTo>
                <a:lnTo>
                  <a:pt x="593" y="141"/>
                </a:lnTo>
                <a:lnTo>
                  <a:pt x="553" y="113"/>
                </a:lnTo>
                <a:lnTo>
                  <a:pt x="523" y="101"/>
                </a:lnTo>
                <a:lnTo>
                  <a:pt x="494" y="95"/>
                </a:lnTo>
                <a:lnTo>
                  <a:pt x="459" y="95"/>
                </a:lnTo>
                <a:lnTo>
                  <a:pt x="358" y="46"/>
                </a:lnTo>
                <a:lnTo>
                  <a:pt x="270" y="9"/>
                </a:lnTo>
                <a:lnTo>
                  <a:pt x="243" y="35"/>
                </a:lnTo>
                <a:lnTo>
                  <a:pt x="210" y="57"/>
                </a:lnTo>
                <a:lnTo>
                  <a:pt x="173" y="67"/>
                </a:lnTo>
                <a:lnTo>
                  <a:pt x="145" y="63"/>
                </a:lnTo>
                <a:lnTo>
                  <a:pt x="128" y="46"/>
                </a:lnTo>
                <a:lnTo>
                  <a:pt x="98" y="0"/>
                </a:lnTo>
                <a:lnTo>
                  <a:pt x="40" y="9"/>
                </a:lnTo>
                <a:lnTo>
                  <a:pt x="47" y="161"/>
                </a:lnTo>
                <a:lnTo>
                  <a:pt x="0" y="225"/>
                </a:lnTo>
                <a:lnTo>
                  <a:pt x="25" y="353"/>
                </a:lnTo>
                <a:lnTo>
                  <a:pt x="98" y="847"/>
                </a:lnTo>
                <a:lnTo>
                  <a:pt x="178" y="821"/>
                </a:lnTo>
                <a:lnTo>
                  <a:pt x="313" y="1005"/>
                </a:lnTo>
                <a:lnTo>
                  <a:pt x="368" y="1045"/>
                </a:lnTo>
                <a:lnTo>
                  <a:pt x="588" y="792"/>
                </a:lnTo>
                <a:lnTo>
                  <a:pt x="684" y="712"/>
                </a:lnTo>
                <a:lnTo>
                  <a:pt x="849" y="700"/>
                </a:lnTo>
                <a:lnTo>
                  <a:pt x="884" y="622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11" name="Freeform 213"/>
          <p:cNvSpPr>
            <a:spLocks/>
          </p:cNvSpPr>
          <p:nvPr/>
        </p:nvSpPr>
        <p:spPr bwMode="auto">
          <a:xfrm>
            <a:off x="8559800" y="3697289"/>
            <a:ext cx="649288" cy="790575"/>
          </a:xfrm>
          <a:custGeom>
            <a:avLst/>
            <a:gdLst>
              <a:gd name="T0" fmla="*/ 355759406 w 1185"/>
              <a:gd name="T1" fmla="*/ 214534030 h 1185"/>
              <a:gd name="T2" fmla="*/ 352156817 w 1185"/>
              <a:gd name="T3" fmla="*/ 201626647 h 1185"/>
              <a:gd name="T4" fmla="*/ 338646701 w 1185"/>
              <a:gd name="T5" fmla="*/ 163348781 h 1185"/>
              <a:gd name="T6" fmla="*/ 325137133 w 1185"/>
              <a:gd name="T7" fmla="*/ 128631545 h 1185"/>
              <a:gd name="T8" fmla="*/ 304722102 w 1185"/>
              <a:gd name="T9" fmla="*/ 104596740 h 1185"/>
              <a:gd name="T10" fmla="*/ 258188102 w 1185"/>
              <a:gd name="T11" fmla="*/ 110827937 h 1185"/>
              <a:gd name="T12" fmla="*/ 258188102 w 1185"/>
              <a:gd name="T13" fmla="*/ 84122503 h 1185"/>
              <a:gd name="T14" fmla="*/ 217358589 w 1185"/>
              <a:gd name="T15" fmla="*/ 54746483 h 1185"/>
              <a:gd name="T16" fmla="*/ 186436055 w 1185"/>
              <a:gd name="T17" fmla="*/ 24479805 h 1185"/>
              <a:gd name="T18" fmla="*/ 166921808 w 1185"/>
              <a:gd name="T19" fmla="*/ 13798035 h 1185"/>
              <a:gd name="T20" fmla="*/ 145906254 w 1185"/>
              <a:gd name="T21" fmla="*/ 7566836 h 1185"/>
              <a:gd name="T22" fmla="*/ 127292757 w 1185"/>
              <a:gd name="T23" fmla="*/ 0 h 1185"/>
              <a:gd name="T24" fmla="*/ 108379033 w 1185"/>
              <a:gd name="T25" fmla="*/ 0 h 1185"/>
              <a:gd name="T26" fmla="*/ 64546889 w 1185"/>
              <a:gd name="T27" fmla="*/ 104596740 h 1185"/>
              <a:gd name="T28" fmla="*/ 42931360 w 1185"/>
              <a:gd name="T29" fmla="*/ 117504123 h 1185"/>
              <a:gd name="T30" fmla="*/ 0 w 1185"/>
              <a:gd name="T31" fmla="*/ 242575080 h 1185"/>
              <a:gd name="T32" fmla="*/ 18012949 w 1185"/>
              <a:gd name="T33" fmla="*/ 317795091 h 1185"/>
              <a:gd name="T34" fmla="*/ 10507507 w 1185"/>
              <a:gd name="T35" fmla="*/ 402362647 h 1185"/>
              <a:gd name="T36" fmla="*/ 30922542 w 1185"/>
              <a:gd name="T37" fmla="*/ 424172501 h 1185"/>
              <a:gd name="T38" fmla="*/ 24618150 w 1185"/>
              <a:gd name="T39" fmla="*/ 483814521 h 1185"/>
              <a:gd name="T40" fmla="*/ 43531883 w 1185"/>
              <a:gd name="T41" fmla="*/ 527433562 h 1185"/>
              <a:gd name="T42" fmla="*/ 39929295 w 1185"/>
              <a:gd name="T43" fmla="*/ 516751130 h 1185"/>
              <a:gd name="T44" fmla="*/ 33924608 w 1185"/>
              <a:gd name="T45" fmla="*/ 498057541 h 1185"/>
              <a:gd name="T46" fmla="*/ 32423849 w 1185"/>
              <a:gd name="T47" fmla="*/ 489155737 h 1185"/>
              <a:gd name="T48" fmla="*/ 31523065 w 1185"/>
              <a:gd name="T49" fmla="*/ 474912717 h 1185"/>
              <a:gd name="T50" fmla="*/ 58542758 w 1185"/>
              <a:gd name="T51" fmla="*/ 442866089 h 1185"/>
              <a:gd name="T52" fmla="*/ 86463243 w 1185"/>
              <a:gd name="T53" fmla="*/ 417495647 h 1185"/>
              <a:gd name="T54" fmla="*/ 106277752 w 1185"/>
              <a:gd name="T55" fmla="*/ 454438501 h 1185"/>
              <a:gd name="T56" fmla="*/ 139902089 w 1185"/>
              <a:gd name="T57" fmla="*/ 442866089 h 1185"/>
              <a:gd name="T58" fmla="*/ 172925939 w 1185"/>
              <a:gd name="T59" fmla="*/ 420166255 h 1185"/>
              <a:gd name="T60" fmla="*/ 202347714 w 1185"/>
              <a:gd name="T61" fmla="*/ 357408636 h 1185"/>
              <a:gd name="T62" fmla="*/ 219760131 w 1185"/>
              <a:gd name="T63" fmla="*/ 316905111 h 1185"/>
              <a:gd name="T64" fmla="*/ 235371529 w 1185"/>
              <a:gd name="T65" fmla="*/ 352512410 h 1185"/>
              <a:gd name="T66" fmla="*/ 282205721 w 1185"/>
              <a:gd name="T67" fmla="*/ 367645411 h 1185"/>
              <a:gd name="T68" fmla="*/ 274700284 w 1185"/>
              <a:gd name="T69" fmla="*/ 310673914 h 1185"/>
              <a:gd name="T70" fmla="*/ 288810443 w 1185"/>
              <a:gd name="T71" fmla="*/ 282187874 h 1185"/>
              <a:gd name="T72" fmla="*/ 286709093 w 1185"/>
              <a:gd name="T73" fmla="*/ 214534030 h 1185"/>
              <a:gd name="T74" fmla="*/ 304121580 w 1185"/>
              <a:gd name="T75" fmla="*/ 210528451 h 1185"/>
              <a:gd name="T76" fmla="*/ 313128324 w 1185"/>
              <a:gd name="T77" fmla="*/ 231002667 h 1185"/>
              <a:gd name="T78" fmla="*/ 318232218 w 1185"/>
              <a:gd name="T79" fmla="*/ 238568834 h 1185"/>
              <a:gd name="T80" fmla="*/ 326638440 w 1185"/>
              <a:gd name="T81" fmla="*/ 240349462 h 1185"/>
              <a:gd name="T82" fmla="*/ 337746465 w 1185"/>
              <a:gd name="T83" fmla="*/ 235898893 h 1185"/>
              <a:gd name="T84" fmla="*/ 347653445 w 1185"/>
              <a:gd name="T85" fmla="*/ 226106442 h 1185"/>
              <a:gd name="T86" fmla="*/ 355759406 w 1185"/>
              <a:gd name="T87" fmla="*/ 214534030 h 118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185"/>
              <a:gd name="T133" fmla="*/ 0 h 1185"/>
              <a:gd name="T134" fmla="*/ 1185 w 1185"/>
              <a:gd name="T135" fmla="*/ 1185 h 1185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185" h="1185">
                <a:moveTo>
                  <a:pt x="1185" y="482"/>
                </a:moveTo>
                <a:lnTo>
                  <a:pt x="1173" y="453"/>
                </a:lnTo>
                <a:lnTo>
                  <a:pt x="1128" y="367"/>
                </a:lnTo>
                <a:lnTo>
                  <a:pt x="1083" y="289"/>
                </a:lnTo>
                <a:lnTo>
                  <a:pt x="1015" y="235"/>
                </a:lnTo>
                <a:lnTo>
                  <a:pt x="860" y="249"/>
                </a:lnTo>
                <a:lnTo>
                  <a:pt x="860" y="189"/>
                </a:lnTo>
                <a:lnTo>
                  <a:pt x="724" y="123"/>
                </a:lnTo>
                <a:lnTo>
                  <a:pt x="621" y="55"/>
                </a:lnTo>
                <a:lnTo>
                  <a:pt x="556" y="31"/>
                </a:lnTo>
                <a:lnTo>
                  <a:pt x="486" y="17"/>
                </a:lnTo>
                <a:lnTo>
                  <a:pt x="424" y="0"/>
                </a:lnTo>
                <a:lnTo>
                  <a:pt x="361" y="0"/>
                </a:lnTo>
                <a:lnTo>
                  <a:pt x="215" y="235"/>
                </a:lnTo>
                <a:lnTo>
                  <a:pt x="143" y="264"/>
                </a:lnTo>
                <a:lnTo>
                  <a:pt x="0" y="545"/>
                </a:lnTo>
                <a:lnTo>
                  <a:pt x="60" y="714"/>
                </a:lnTo>
                <a:lnTo>
                  <a:pt x="35" y="904"/>
                </a:lnTo>
                <a:lnTo>
                  <a:pt x="103" y="953"/>
                </a:lnTo>
                <a:lnTo>
                  <a:pt x="82" y="1087"/>
                </a:lnTo>
                <a:lnTo>
                  <a:pt x="145" y="1185"/>
                </a:lnTo>
                <a:lnTo>
                  <a:pt x="133" y="1161"/>
                </a:lnTo>
                <a:lnTo>
                  <a:pt x="113" y="1119"/>
                </a:lnTo>
                <a:lnTo>
                  <a:pt x="108" y="1099"/>
                </a:lnTo>
                <a:lnTo>
                  <a:pt x="105" y="1067"/>
                </a:lnTo>
                <a:lnTo>
                  <a:pt x="195" y="995"/>
                </a:lnTo>
                <a:lnTo>
                  <a:pt x="288" y="938"/>
                </a:lnTo>
                <a:lnTo>
                  <a:pt x="354" y="1021"/>
                </a:lnTo>
                <a:lnTo>
                  <a:pt x="466" y="995"/>
                </a:lnTo>
                <a:lnTo>
                  <a:pt x="576" y="944"/>
                </a:lnTo>
                <a:lnTo>
                  <a:pt x="674" y="803"/>
                </a:lnTo>
                <a:lnTo>
                  <a:pt x="732" y="712"/>
                </a:lnTo>
                <a:lnTo>
                  <a:pt x="784" y="792"/>
                </a:lnTo>
                <a:lnTo>
                  <a:pt x="940" y="826"/>
                </a:lnTo>
                <a:lnTo>
                  <a:pt x="915" y="698"/>
                </a:lnTo>
                <a:lnTo>
                  <a:pt x="962" y="634"/>
                </a:lnTo>
                <a:lnTo>
                  <a:pt x="955" y="482"/>
                </a:lnTo>
                <a:lnTo>
                  <a:pt x="1013" y="473"/>
                </a:lnTo>
                <a:lnTo>
                  <a:pt x="1043" y="519"/>
                </a:lnTo>
                <a:lnTo>
                  <a:pt x="1060" y="536"/>
                </a:lnTo>
                <a:lnTo>
                  <a:pt x="1088" y="540"/>
                </a:lnTo>
                <a:lnTo>
                  <a:pt x="1125" y="530"/>
                </a:lnTo>
                <a:lnTo>
                  <a:pt x="1158" y="508"/>
                </a:lnTo>
                <a:lnTo>
                  <a:pt x="1185" y="482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12" name="Freeform 214"/>
          <p:cNvSpPr>
            <a:spLocks/>
          </p:cNvSpPr>
          <p:nvPr/>
        </p:nvSpPr>
        <p:spPr bwMode="auto">
          <a:xfrm>
            <a:off x="8212139" y="4021138"/>
            <a:ext cx="427037" cy="514350"/>
          </a:xfrm>
          <a:custGeom>
            <a:avLst/>
            <a:gdLst>
              <a:gd name="T0" fmla="*/ 234095758 w 779"/>
              <a:gd name="T1" fmla="*/ 310367958 h 773"/>
              <a:gd name="T2" fmla="*/ 215163608 w 779"/>
              <a:gd name="T3" fmla="*/ 266978257 h 773"/>
              <a:gd name="T4" fmla="*/ 221474325 w 779"/>
              <a:gd name="T5" fmla="*/ 207649700 h 773"/>
              <a:gd name="T6" fmla="*/ 201040145 w 779"/>
              <a:gd name="T7" fmla="*/ 185955182 h 773"/>
              <a:gd name="T8" fmla="*/ 208552485 w 779"/>
              <a:gd name="T9" fmla="*/ 101832659 h 773"/>
              <a:gd name="T10" fmla="*/ 190522100 w 779"/>
              <a:gd name="T11" fmla="*/ 27007702 h 773"/>
              <a:gd name="T12" fmla="*/ 178502027 w 779"/>
              <a:gd name="T13" fmla="*/ 27007702 h 773"/>
              <a:gd name="T14" fmla="*/ 166481405 w 779"/>
              <a:gd name="T15" fmla="*/ 27007702 h 773"/>
              <a:gd name="T16" fmla="*/ 157466487 w 779"/>
              <a:gd name="T17" fmla="*/ 18152629 h 773"/>
              <a:gd name="T18" fmla="*/ 148150614 w 779"/>
              <a:gd name="T19" fmla="*/ 0 h 773"/>
              <a:gd name="T20" fmla="*/ 131021413 w 779"/>
              <a:gd name="T21" fmla="*/ 23023321 h 773"/>
              <a:gd name="T22" fmla="*/ 115094418 w 779"/>
              <a:gd name="T23" fmla="*/ 51359150 h 773"/>
              <a:gd name="T24" fmla="*/ 97364440 w 779"/>
              <a:gd name="T25" fmla="*/ 31877723 h 773"/>
              <a:gd name="T26" fmla="*/ 82639617 w 779"/>
              <a:gd name="T27" fmla="*/ 65526726 h 773"/>
              <a:gd name="T28" fmla="*/ 29149249 w 779"/>
              <a:gd name="T29" fmla="*/ 77923688 h 773"/>
              <a:gd name="T30" fmla="*/ 0 w 779"/>
              <a:gd name="T31" fmla="*/ 23023321 h 773"/>
              <a:gd name="T32" fmla="*/ 2103390 w 779"/>
              <a:gd name="T33" fmla="*/ 104488914 h 773"/>
              <a:gd name="T34" fmla="*/ 32454810 w 779"/>
              <a:gd name="T35" fmla="*/ 139023546 h 773"/>
              <a:gd name="T36" fmla="*/ 36962552 w 779"/>
              <a:gd name="T37" fmla="*/ 174443195 h 773"/>
              <a:gd name="T38" fmla="*/ 45977470 w 779"/>
              <a:gd name="T39" fmla="*/ 237756798 h 773"/>
              <a:gd name="T40" fmla="*/ 59500670 w 779"/>
              <a:gd name="T41" fmla="*/ 231557985 h 773"/>
              <a:gd name="T42" fmla="*/ 71520744 w 779"/>
              <a:gd name="T43" fmla="*/ 228901730 h 773"/>
              <a:gd name="T44" fmla="*/ 115094418 w 779"/>
              <a:gd name="T45" fmla="*/ 228901730 h 773"/>
              <a:gd name="T46" fmla="*/ 146648037 w 779"/>
              <a:gd name="T47" fmla="*/ 243954947 h 773"/>
              <a:gd name="T48" fmla="*/ 155062143 w 779"/>
              <a:gd name="T49" fmla="*/ 290886542 h 773"/>
              <a:gd name="T50" fmla="*/ 158668110 w 779"/>
              <a:gd name="T51" fmla="*/ 305054784 h 773"/>
              <a:gd name="T52" fmla="*/ 184211384 w 779"/>
              <a:gd name="T53" fmla="*/ 315680466 h 773"/>
              <a:gd name="T54" fmla="*/ 208552485 w 779"/>
              <a:gd name="T55" fmla="*/ 318337386 h 773"/>
              <a:gd name="T56" fmla="*/ 230489791 w 779"/>
              <a:gd name="T57" fmla="*/ 342245670 h 773"/>
              <a:gd name="T58" fmla="*/ 234095758 w 779"/>
              <a:gd name="T59" fmla="*/ 310367958 h 77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779"/>
              <a:gd name="T91" fmla="*/ 0 h 773"/>
              <a:gd name="T92" fmla="*/ 779 w 779"/>
              <a:gd name="T93" fmla="*/ 773 h 77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779" h="773">
                <a:moveTo>
                  <a:pt x="779" y="701"/>
                </a:moveTo>
                <a:lnTo>
                  <a:pt x="716" y="603"/>
                </a:lnTo>
                <a:lnTo>
                  <a:pt x="737" y="469"/>
                </a:lnTo>
                <a:lnTo>
                  <a:pt x="669" y="420"/>
                </a:lnTo>
                <a:lnTo>
                  <a:pt x="694" y="230"/>
                </a:lnTo>
                <a:lnTo>
                  <a:pt x="634" y="61"/>
                </a:lnTo>
                <a:lnTo>
                  <a:pt x="594" y="61"/>
                </a:lnTo>
                <a:lnTo>
                  <a:pt x="554" y="61"/>
                </a:lnTo>
                <a:lnTo>
                  <a:pt x="524" y="41"/>
                </a:lnTo>
                <a:lnTo>
                  <a:pt x="493" y="0"/>
                </a:lnTo>
                <a:lnTo>
                  <a:pt x="436" y="52"/>
                </a:lnTo>
                <a:lnTo>
                  <a:pt x="383" y="116"/>
                </a:lnTo>
                <a:lnTo>
                  <a:pt x="324" y="72"/>
                </a:lnTo>
                <a:lnTo>
                  <a:pt x="275" y="148"/>
                </a:lnTo>
                <a:lnTo>
                  <a:pt x="97" y="176"/>
                </a:lnTo>
                <a:lnTo>
                  <a:pt x="0" y="52"/>
                </a:lnTo>
                <a:lnTo>
                  <a:pt x="7" y="236"/>
                </a:lnTo>
                <a:lnTo>
                  <a:pt x="108" y="314"/>
                </a:lnTo>
                <a:lnTo>
                  <a:pt x="123" y="394"/>
                </a:lnTo>
                <a:lnTo>
                  <a:pt x="153" y="537"/>
                </a:lnTo>
                <a:lnTo>
                  <a:pt x="198" y="523"/>
                </a:lnTo>
                <a:lnTo>
                  <a:pt x="238" y="517"/>
                </a:lnTo>
                <a:lnTo>
                  <a:pt x="383" y="517"/>
                </a:lnTo>
                <a:lnTo>
                  <a:pt x="488" y="551"/>
                </a:lnTo>
                <a:lnTo>
                  <a:pt x="516" y="657"/>
                </a:lnTo>
                <a:lnTo>
                  <a:pt x="528" y="689"/>
                </a:lnTo>
                <a:lnTo>
                  <a:pt x="613" y="713"/>
                </a:lnTo>
                <a:lnTo>
                  <a:pt x="694" y="719"/>
                </a:lnTo>
                <a:lnTo>
                  <a:pt x="767" y="773"/>
                </a:lnTo>
                <a:lnTo>
                  <a:pt x="779" y="701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13" name="Freeform 215"/>
          <p:cNvSpPr>
            <a:spLocks/>
          </p:cNvSpPr>
          <p:nvPr/>
        </p:nvSpPr>
        <p:spPr bwMode="auto">
          <a:xfrm>
            <a:off x="8205788" y="3675063"/>
            <a:ext cx="431800" cy="461962"/>
          </a:xfrm>
          <a:custGeom>
            <a:avLst/>
            <a:gdLst>
              <a:gd name="T0" fmla="*/ 236014223 w 790"/>
              <a:gd name="T1" fmla="*/ 131914179 h 692"/>
              <a:gd name="T2" fmla="*/ 215101445 w 790"/>
              <a:gd name="T3" fmla="*/ 98490038 h 692"/>
              <a:gd name="T4" fmla="*/ 198670094 w 790"/>
              <a:gd name="T5" fmla="*/ 109185924 h 692"/>
              <a:gd name="T6" fmla="*/ 107252015 w 790"/>
              <a:gd name="T7" fmla="*/ 5347944 h 692"/>
              <a:gd name="T8" fmla="*/ 101276780 w 790"/>
              <a:gd name="T9" fmla="*/ 0 h 692"/>
              <a:gd name="T10" fmla="*/ 83949580 w 790"/>
              <a:gd name="T11" fmla="*/ 0 h 692"/>
              <a:gd name="T12" fmla="*/ 77675364 w 790"/>
              <a:gd name="T13" fmla="*/ 5347944 h 692"/>
              <a:gd name="T14" fmla="*/ 65725423 w 790"/>
              <a:gd name="T15" fmla="*/ 16489105 h 692"/>
              <a:gd name="T16" fmla="*/ 44215230 w 790"/>
              <a:gd name="T17" fmla="*/ 52141627 h 692"/>
              <a:gd name="T18" fmla="*/ 32265297 w 790"/>
              <a:gd name="T19" fmla="*/ 103837981 h 692"/>
              <a:gd name="T20" fmla="*/ 21809181 w 790"/>
              <a:gd name="T21" fmla="*/ 118990596 h 692"/>
              <a:gd name="T22" fmla="*/ 4779863 w 790"/>
              <a:gd name="T23" fmla="*/ 165338319 h 692"/>
              <a:gd name="T24" fmla="*/ 0 w 790"/>
              <a:gd name="T25" fmla="*/ 216143482 h 692"/>
              <a:gd name="T26" fmla="*/ 3884014 w 790"/>
              <a:gd name="T27" fmla="*/ 253133140 h 692"/>
              <a:gd name="T28" fmla="*/ 32862711 w 790"/>
              <a:gd name="T29" fmla="*/ 308394324 h 692"/>
              <a:gd name="T30" fmla="*/ 86040804 w 790"/>
              <a:gd name="T31" fmla="*/ 295916013 h 692"/>
              <a:gd name="T32" fmla="*/ 100679366 w 790"/>
              <a:gd name="T33" fmla="*/ 262045933 h 692"/>
              <a:gd name="T34" fmla="*/ 118306092 w 790"/>
              <a:gd name="T35" fmla="*/ 281655278 h 692"/>
              <a:gd name="T36" fmla="*/ 134139483 w 790"/>
              <a:gd name="T37" fmla="*/ 253133140 h 692"/>
              <a:gd name="T38" fmla="*/ 151168829 w 790"/>
              <a:gd name="T39" fmla="*/ 229958945 h 692"/>
              <a:gd name="T40" fmla="*/ 160430116 w 790"/>
              <a:gd name="T41" fmla="*/ 248230470 h 692"/>
              <a:gd name="T42" fmla="*/ 169392423 w 790"/>
              <a:gd name="T43" fmla="*/ 257143930 h 692"/>
              <a:gd name="T44" fmla="*/ 181342348 w 790"/>
              <a:gd name="T45" fmla="*/ 257143930 h 692"/>
              <a:gd name="T46" fmla="*/ 193292819 w 790"/>
              <a:gd name="T47" fmla="*/ 257143930 h 692"/>
              <a:gd name="T48" fmla="*/ 236014223 w 790"/>
              <a:gd name="T49" fmla="*/ 131914179 h 69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790"/>
              <a:gd name="T76" fmla="*/ 0 h 692"/>
              <a:gd name="T77" fmla="*/ 790 w 790"/>
              <a:gd name="T78" fmla="*/ 692 h 69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790" h="692">
                <a:moveTo>
                  <a:pt x="790" y="296"/>
                </a:moveTo>
                <a:lnTo>
                  <a:pt x="720" y="221"/>
                </a:lnTo>
                <a:lnTo>
                  <a:pt x="665" y="245"/>
                </a:lnTo>
                <a:lnTo>
                  <a:pt x="359" y="12"/>
                </a:lnTo>
                <a:lnTo>
                  <a:pt x="339" y="0"/>
                </a:lnTo>
                <a:lnTo>
                  <a:pt x="281" y="0"/>
                </a:lnTo>
                <a:lnTo>
                  <a:pt x="260" y="12"/>
                </a:lnTo>
                <a:lnTo>
                  <a:pt x="220" y="37"/>
                </a:lnTo>
                <a:lnTo>
                  <a:pt x="148" y="117"/>
                </a:lnTo>
                <a:lnTo>
                  <a:pt x="108" y="233"/>
                </a:lnTo>
                <a:lnTo>
                  <a:pt x="73" y="267"/>
                </a:lnTo>
                <a:lnTo>
                  <a:pt x="16" y="371"/>
                </a:lnTo>
                <a:lnTo>
                  <a:pt x="0" y="485"/>
                </a:lnTo>
                <a:lnTo>
                  <a:pt x="13" y="568"/>
                </a:lnTo>
                <a:lnTo>
                  <a:pt x="110" y="692"/>
                </a:lnTo>
                <a:lnTo>
                  <a:pt x="288" y="664"/>
                </a:lnTo>
                <a:lnTo>
                  <a:pt x="337" y="588"/>
                </a:lnTo>
                <a:lnTo>
                  <a:pt x="396" y="632"/>
                </a:lnTo>
                <a:lnTo>
                  <a:pt x="449" y="568"/>
                </a:lnTo>
                <a:lnTo>
                  <a:pt x="506" y="516"/>
                </a:lnTo>
                <a:lnTo>
                  <a:pt x="537" y="557"/>
                </a:lnTo>
                <a:lnTo>
                  <a:pt x="567" y="577"/>
                </a:lnTo>
                <a:lnTo>
                  <a:pt x="607" y="577"/>
                </a:lnTo>
                <a:lnTo>
                  <a:pt x="647" y="577"/>
                </a:lnTo>
                <a:lnTo>
                  <a:pt x="790" y="296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14" name="Freeform 216"/>
          <p:cNvSpPr>
            <a:spLocks/>
          </p:cNvSpPr>
          <p:nvPr/>
        </p:nvSpPr>
        <p:spPr bwMode="auto">
          <a:xfrm>
            <a:off x="7866063" y="3951289"/>
            <a:ext cx="430212" cy="657225"/>
          </a:xfrm>
          <a:custGeom>
            <a:avLst/>
            <a:gdLst>
              <a:gd name="T0" fmla="*/ 189820505 w 785"/>
              <a:gd name="T1" fmla="*/ 69005960 h 985"/>
              <a:gd name="T2" fmla="*/ 185915715 w 785"/>
              <a:gd name="T3" fmla="*/ 32054567 h 985"/>
              <a:gd name="T4" fmla="*/ 146269911 w 785"/>
              <a:gd name="T5" fmla="*/ 0 h 985"/>
              <a:gd name="T6" fmla="*/ 101818304 w 785"/>
              <a:gd name="T7" fmla="*/ 36061303 h 985"/>
              <a:gd name="T8" fmla="*/ 65476071 w 785"/>
              <a:gd name="T9" fmla="*/ 42293930 h 985"/>
              <a:gd name="T10" fmla="*/ 41448327 w 785"/>
              <a:gd name="T11" fmla="*/ 45855632 h 985"/>
              <a:gd name="T12" fmla="*/ 11113171 w 785"/>
              <a:gd name="T13" fmla="*/ 51198169 h 985"/>
              <a:gd name="T14" fmla="*/ 0 w 785"/>
              <a:gd name="T15" fmla="*/ 77019432 h 985"/>
              <a:gd name="T16" fmla="*/ 0 w 785"/>
              <a:gd name="T17" fmla="*/ 133115094 h 985"/>
              <a:gd name="T18" fmla="*/ 18020679 w 785"/>
              <a:gd name="T19" fmla="*/ 193216846 h 985"/>
              <a:gd name="T20" fmla="*/ 27331889 w 785"/>
              <a:gd name="T21" fmla="*/ 264449343 h 985"/>
              <a:gd name="T22" fmla="*/ 41448327 w 785"/>
              <a:gd name="T23" fmla="*/ 319654227 h 985"/>
              <a:gd name="T24" fmla="*/ 49858010 w 785"/>
              <a:gd name="T25" fmla="*/ 345475490 h 985"/>
              <a:gd name="T26" fmla="*/ 85899917 w 785"/>
              <a:gd name="T27" fmla="*/ 416708070 h 985"/>
              <a:gd name="T28" fmla="*/ 158884709 w 785"/>
              <a:gd name="T29" fmla="*/ 438522597 h 985"/>
              <a:gd name="T30" fmla="*/ 160386340 w 785"/>
              <a:gd name="T31" fmla="*/ 418043204 h 985"/>
              <a:gd name="T32" fmla="*/ 185915715 w 785"/>
              <a:gd name="T33" fmla="*/ 397564478 h 985"/>
              <a:gd name="T34" fmla="*/ 235773708 w 785"/>
              <a:gd name="T35" fmla="*/ 284928068 h 985"/>
              <a:gd name="T36" fmla="*/ 226763373 w 785"/>
              <a:gd name="T37" fmla="*/ 221264667 h 985"/>
              <a:gd name="T38" fmla="*/ 222257931 w 785"/>
              <a:gd name="T39" fmla="*/ 185648418 h 985"/>
              <a:gd name="T40" fmla="*/ 191922788 w 785"/>
              <a:gd name="T41" fmla="*/ 150922885 h 985"/>
              <a:gd name="T42" fmla="*/ 189820505 w 785"/>
              <a:gd name="T43" fmla="*/ 69005960 h 98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785"/>
              <a:gd name="T67" fmla="*/ 0 h 985"/>
              <a:gd name="T68" fmla="*/ 785 w 785"/>
              <a:gd name="T69" fmla="*/ 985 h 98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785" h="985">
                <a:moveTo>
                  <a:pt x="632" y="155"/>
                </a:moveTo>
                <a:lnTo>
                  <a:pt x="619" y="72"/>
                </a:lnTo>
                <a:lnTo>
                  <a:pt x="487" y="0"/>
                </a:lnTo>
                <a:lnTo>
                  <a:pt x="339" y="81"/>
                </a:lnTo>
                <a:lnTo>
                  <a:pt x="218" y="95"/>
                </a:lnTo>
                <a:lnTo>
                  <a:pt x="138" y="103"/>
                </a:lnTo>
                <a:lnTo>
                  <a:pt x="37" y="115"/>
                </a:lnTo>
                <a:lnTo>
                  <a:pt x="0" y="173"/>
                </a:lnTo>
                <a:lnTo>
                  <a:pt x="0" y="299"/>
                </a:lnTo>
                <a:lnTo>
                  <a:pt x="60" y="434"/>
                </a:lnTo>
                <a:lnTo>
                  <a:pt x="91" y="594"/>
                </a:lnTo>
                <a:lnTo>
                  <a:pt x="138" y="718"/>
                </a:lnTo>
                <a:lnTo>
                  <a:pt x="166" y="776"/>
                </a:lnTo>
                <a:lnTo>
                  <a:pt x="286" y="936"/>
                </a:lnTo>
                <a:lnTo>
                  <a:pt x="529" y="985"/>
                </a:lnTo>
                <a:lnTo>
                  <a:pt x="534" y="939"/>
                </a:lnTo>
                <a:lnTo>
                  <a:pt x="619" y="893"/>
                </a:lnTo>
                <a:lnTo>
                  <a:pt x="785" y="640"/>
                </a:lnTo>
                <a:lnTo>
                  <a:pt x="755" y="497"/>
                </a:lnTo>
                <a:lnTo>
                  <a:pt x="740" y="417"/>
                </a:lnTo>
                <a:lnTo>
                  <a:pt x="639" y="339"/>
                </a:lnTo>
                <a:lnTo>
                  <a:pt x="632" y="155"/>
                </a:lnTo>
                <a:close/>
              </a:path>
            </a:pathLst>
          </a:custGeom>
          <a:solidFill>
            <a:srgbClr val="CC99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15" name="Freeform 217"/>
          <p:cNvSpPr>
            <a:spLocks/>
          </p:cNvSpPr>
          <p:nvPr/>
        </p:nvSpPr>
        <p:spPr bwMode="auto">
          <a:xfrm>
            <a:off x="7524751" y="4060826"/>
            <a:ext cx="430213" cy="735013"/>
          </a:xfrm>
          <a:custGeom>
            <a:avLst/>
            <a:gdLst>
              <a:gd name="T0" fmla="*/ 185397792 w 788"/>
              <a:gd name="T1" fmla="*/ 3982373 h 1105"/>
              <a:gd name="T2" fmla="*/ 160658368 w 788"/>
              <a:gd name="T3" fmla="*/ 8848757 h 1105"/>
              <a:gd name="T4" fmla="*/ 125784340 w 788"/>
              <a:gd name="T5" fmla="*/ 3982373 h 1105"/>
              <a:gd name="T6" fmla="*/ 89122342 w 788"/>
              <a:gd name="T7" fmla="*/ 0 h 1105"/>
              <a:gd name="T8" fmla="*/ 69151822 w 788"/>
              <a:gd name="T9" fmla="*/ 69465038 h 1105"/>
              <a:gd name="T10" fmla="*/ 27124165 w 788"/>
              <a:gd name="T11" fmla="*/ 74774423 h 1105"/>
              <a:gd name="T12" fmla="*/ 0 w 788"/>
              <a:gd name="T13" fmla="*/ 270780083 h 1105"/>
              <a:gd name="T14" fmla="*/ 116842682 w 788"/>
              <a:gd name="T15" fmla="*/ 488908647 h 1105"/>
              <a:gd name="T16" fmla="*/ 135620819 w 788"/>
              <a:gd name="T17" fmla="*/ 453512299 h 1105"/>
              <a:gd name="T18" fmla="*/ 146052969 w 788"/>
              <a:gd name="T19" fmla="*/ 379623238 h 1105"/>
              <a:gd name="T20" fmla="*/ 160658368 w 788"/>
              <a:gd name="T21" fmla="*/ 349093938 h 1105"/>
              <a:gd name="T22" fmla="*/ 179436505 w 788"/>
              <a:gd name="T23" fmla="*/ 318564554 h 1105"/>
              <a:gd name="T24" fmla="*/ 203282199 w 788"/>
              <a:gd name="T25" fmla="*/ 288478257 h 1105"/>
              <a:gd name="T26" fmla="*/ 234877185 w 788"/>
              <a:gd name="T27" fmla="*/ 270780083 h 1105"/>
              <a:gd name="T28" fmla="*/ 226531165 w 788"/>
              <a:gd name="T29" fmla="*/ 245117831 h 1105"/>
              <a:gd name="T30" fmla="*/ 212521949 w 788"/>
              <a:gd name="T31" fmla="*/ 190253957 h 1105"/>
              <a:gd name="T32" fmla="*/ 203282199 w 788"/>
              <a:gd name="T33" fmla="*/ 119461884 h 1105"/>
              <a:gd name="T34" fmla="*/ 185397792 w 788"/>
              <a:gd name="T35" fmla="*/ 59730942 h 1105"/>
              <a:gd name="T36" fmla="*/ 185397792 w 788"/>
              <a:gd name="T37" fmla="*/ 3982373 h 110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88"/>
              <a:gd name="T58" fmla="*/ 0 h 1105"/>
              <a:gd name="T59" fmla="*/ 788 w 788"/>
              <a:gd name="T60" fmla="*/ 1105 h 110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88" h="1105">
                <a:moveTo>
                  <a:pt x="622" y="9"/>
                </a:moveTo>
                <a:lnTo>
                  <a:pt x="539" y="20"/>
                </a:lnTo>
                <a:lnTo>
                  <a:pt x="422" y="9"/>
                </a:lnTo>
                <a:lnTo>
                  <a:pt x="299" y="0"/>
                </a:lnTo>
                <a:lnTo>
                  <a:pt x="232" y="157"/>
                </a:lnTo>
                <a:lnTo>
                  <a:pt x="91" y="169"/>
                </a:lnTo>
                <a:lnTo>
                  <a:pt x="0" y="612"/>
                </a:lnTo>
                <a:lnTo>
                  <a:pt x="392" y="1105"/>
                </a:lnTo>
                <a:lnTo>
                  <a:pt x="455" y="1025"/>
                </a:lnTo>
                <a:lnTo>
                  <a:pt x="490" y="858"/>
                </a:lnTo>
                <a:lnTo>
                  <a:pt x="539" y="789"/>
                </a:lnTo>
                <a:lnTo>
                  <a:pt x="602" y="720"/>
                </a:lnTo>
                <a:lnTo>
                  <a:pt x="682" y="652"/>
                </a:lnTo>
                <a:lnTo>
                  <a:pt x="788" y="612"/>
                </a:lnTo>
                <a:lnTo>
                  <a:pt x="760" y="554"/>
                </a:lnTo>
                <a:lnTo>
                  <a:pt x="713" y="430"/>
                </a:lnTo>
                <a:lnTo>
                  <a:pt x="682" y="270"/>
                </a:lnTo>
                <a:lnTo>
                  <a:pt x="622" y="135"/>
                </a:lnTo>
                <a:lnTo>
                  <a:pt x="622" y="9"/>
                </a:lnTo>
                <a:close/>
              </a:path>
            </a:pathLst>
          </a:custGeom>
          <a:solidFill>
            <a:srgbClr val="CC99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16" name="Freeform 218"/>
          <p:cNvSpPr>
            <a:spLocks/>
          </p:cNvSpPr>
          <p:nvPr/>
        </p:nvSpPr>
        <p:spPr bwMode="auto">
          <a:xfrm>
            <a:off x="7119939" y="3871914"/>
            <a:ext cx="454025" cy="750887"/>
          </a:xfrm>
          <a:custGeom>
            <a:avLst/>
            <a:gdLst>
              <a:gd name="T0" fmla="*/ 221833214 w 827"/>
              <a:gd name="T1" fmla="*/ 399164848 h 1125"/>
              <a:gd name="T2" fmla="*/ 249260818 w 827"/>
              <a:gd name="T3" fmla="*/ 201809721 h 1125"/>
              <a:gd name="T4" fmla="*/ 105189965 w 827"/>
              <a:gd name="T5" fmla="*/ 0 h 1125"/>
              <a:gd name="T6" fmla="*/ 81680590 w 827"/>
              <a:gd name="T7" fmla="*/ 53459815 h 1125"/>
              <a:gd name="T8" fmla="*/ 62692232 w 827"/>
              <a:gd name="T9" fmla="*/ 44549960 h 1125"/>
              <a:gd name="T10" fmla="*/ 0 w 827"/>
              <a:gd name="T11" fmla="*/ 121620322 h 1125"/>
              <a:gd name="T12" fmla="*/ 16577127 w 827"/>
              <a:gd name="T13" fmla="*/ 287790584 h 1125"/>
              <a:gd name="T14" fmla="*/ 44607548 w 827"/>
              <a:gd name="T15" fmla="*/ 328776314 h 1125"/>
              <a:gd name="T16" fmla="*/ 61184672 w 827"/>
              <a:gd name="T17" fmla="*/ 343922867 h 1125"/>
              <a:gd name="T18" fmla="*/ 74748339 w 827"/>
              <a:gd name="T19" fmla="*/ 364415815 h 1125"/>
              <a:gd name="T20" fmla="*/ 86804428 w 827"/>
              <a:gd name="T21" fmla="*/ 392036431 h 1125"/>
              <a:gd name="T22" fmla="*/ 93736680 w 827"/>
              <a:gd name="T23" fmla="*/ 430794865 h 1125"/>
              <a:gd name="T24" fmla="*/ 83790406 w 827"/>
              <a:gd name="T25" fmla="*/ 453515027 h 1125"/>
              <a:gd name="T26" fmla="*/ 93133875 w 827"/>
              <a:gd name="T27" fmla="*/ 501183315 h 1125"/>
              <a:gd name="T28" fmla="*/ 179937754 w 827"/>
              <a:gd name="T29" fmla="*/ 383126576 h 1125"/>
              <a:gd name="T30" fmla="*/ 221833214 w 827"/>
              <a:gd name="T31" fmla="*/ 399164848 h 112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27"/>
              <a:gd name="T49" fmla="*/ 0 h 1125"/>
              <a:gd name="T50" fmla="*/ 827 w 827"/>
              <a:gd name="T51" fmla="*/ 1125 h 112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27" h="1125">
                <a:moveTo>
                  <a:pt x="736" y="896"/>
                </a:moveTo>
                <a:lnTo>
                  <a:pt x="827" y="453"/>
                </a:lnTo>
                <a:lnTo>
                  <a:pt x="349" y="0"/>
                </a:lnTo>
                <a:lnTo>
                  <a:pt x="271" y="120"/>
                </a:lnTo>
                <a:lnTo>
                  <a:pt x="208" y="100"/>
                </a:lnTo>
                <a:lnTo>
                  <a:pt x="0" y="273"/>
                </a:lnTo>
                <a:lnTo>
                  <a:pt x="55" y="646"/>
                </a:lnTo>
                <a:lnTo>
                  <a:pt x="148" y="738"/>
                </a:lnTo>
                <a:lnTo>
                  <a:pt x="203" y="772"/>
                </a:lnTo>
                <a:lnTo>
                  <a:pt x="248" y="818"/>
                </a:lnTo>
                <a:lnTo>
                  <a:pt x="288" y="880"/>
                </a:lnTo>
                <a:lnTo>
                  <a:pt x="311" y="967"/>
                </a:lnTo>
                <a:lnTo>
                  <a:pt x="278" y="1018"/>
                </a:lnTo>
                <a:lnTo>
                  <a:pt x="309" y="1125"/>
                </a:lnTo>
                <a:lnTo>
                  <a:pt x="597" y="860"/>
                </a:lnTo>
                <a:lnTo>
                  <a:pt x="736" y="896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17" name="Freeform 219"/>
          <p:cNvSpPr>
            <a:spLocks/>
          </p:cNvSpPr>
          <p:nvPr/>
        </p:nvSpPr>
        <p:spPr bwMode="auto">
          <a:xfrm>
            <a:off x="6905625" y="3700464"/>
            <a:ext cx="406400" cy="352425"/>
          </a:xfrm>
          <a:custGeom>
            <a:avLst/>
            <a:gdLst>
              <a:gd name="T0" fmla="*/ 223492498 w 739"/>
              <a:gd name="T1" fmla="*/ 113622076 h 529"/>
              <a:gd name="T2" fmla="*/ 199903158 w 739"/>
              <a:gd name="T3" fmla="*/ 6657434 h 529"/>
              <a:gd name="T4" fmla="*/ 162705197 w 739"/>
              <a:gd name="T5" fmla="*/ 0 h 529"/>
              <a:gd name="T6" fmla="*/ 138510897 w 739"/>
              <a:gd name="T7" fmla="*/ 40832658 h 529"/>
              <a:gd name="T8" fmla="*/ 74698969 w 739"/>
              <a:gd name="T9" fmla="*/ 35506979 h 529"/>
              <a:gd name="T10" fmla="*/ 9677710 w 739"/>
              <a:gd name="T11" fmla="*/ 58586486 h 529"/>
              <a:gd name="T12" fmla="*/ 0 w 739"/>
              <a:gd name="T13" fmla="*/ 122498651 h 529"/>
              <a:gd name="T14" fmla="*/ 3629003 w 739"/>
              <a:gd name="T15" fmla="*/ 234788974 h 529"/>
              <a:gd name="T16" fmla="*/ 60484856 w 739"/>
              <a:gd name="T17" fmla="*/ 223248893 h 529"/>
              <a:gd name="T18" fmla="*/ 117946184 w 739"/>
              <a:gd name="T19" fmla="*/ 234788974 h 529"/>
              <a:gd name="T20" fmla="*/ 180850759 w 739"/>
              <a:gd name="T21" fmla="*/ 158005620 h 529"/>
              <a:gd name="T22" fmla="*/ 199903158 w 739"/>
              <a:gd name="T23" fmla="*/ 166882196 h 529"/>
              <a:gd name="T24" fmla="*/ 223492498 w 739"/>
              <a:gd name="T25" fmla="*/ 113622076 h 52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39"/>
              <a:gd name="T40" fmla="*/ 0 h 529"/>
              <a:gd name="T41" fmla="*/ 739 w 739"/>
              <a:gd name="T42" fmla="*/ 529 h 52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39" h="529">
                <a:moveTo>
                  <a:pt x="739" y="256"/>
                </a:moveTo>
                <a:lnTo>
                  <a:pt x="661" y="15"/>
                </a:lnTo>
                <a:lnTo>
                  <a:pt x="538" y="0"/>
                </a:lnTo>
                <a:lnTo>
                  <a:pt x="458" y="92"/>
                </a:lnTo>
                <a:lnTo>
                  <a:pt x="247" y="80"/>
                </a:lnTo>
                <a:lnTo>
                  <a:pt x="32" y="132"/>
                </a:lnTo>
                <a:lnTo>
                  <a:pt x="0" y="276"/>
                </a:lnTo>
                <a:lnTo>
                  <a:pt x="12" y="529"/>
                </a:lnTo>
                <a:lnTo>
                  <a:pt x="200" y="503"/>
                </a:lnTo>
                <a:lnTo>
                  <a:pt x="390" y="529"/>
                </a:lnTo>
                <a:lnTo>
                  <a:pt x="598" y="356"/>
                </a:lnTo>
                <a:lnTo>
                  <a:pt x="661" y="376"/>
                </a:lnTo>
                <a:lnTo>
                  <a:pt x="739" y="256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18" name="Freeform 220"/>
          <p:cNvSpPr>
            <a:spLocks/>
          </p:cNvSpPr>
          <p:nvPr/>
        </p:nvSpPr>
        <p:spPr bwMode="auto">
          <a:xfrm>
            <a:off x="6346826" y="3719514"/>
            <a:ext cx="569913" cy="592137"/>
          </a:xfrm>
          <a:custGeom>
            <a:avLst/>
            <a:gdLst>
              <a:gd name="T0" fmla="*/ 309901019 w 1039"/>
              <a:gd name="T1" fmla="*/ 222654845 h 890"/>
              <a:gd name="T2" fmla="*/ 306290657 w 1039"/>
              <a:gd name="T3" fmla="*/ 110663763 h 890"/>
              <a:gd name="T4" fmla="*/ 252434110 w 1039"/>
              <a:gd name="T5" fmla="*/ 105351830 h 890"/>
              <a:gd name="T6" fmla="*/ 200382811 w 1039"/>
              <a:gd name="T7" fmla="*/ 101810320 h 890"/>
              <a:gd name="T8" fmla="*/ 143818287 w 1039"/>
              <a:gd name="T9" fmla="*/ 90301575 h 890"/>
              <a:gd name="T10" fmla="*/ 90262363 w 1039"/>
              <a:gd name="T11" fmla="*/ 46036331 h 890"/>
              <a:gd name="T12" fmla="*/ 72210007 w 1039"/>
              <a:gd name="T13" fmla="*/ 0 h 890"/>
              <a:gd name="T14" fmla="*/ 43024863 w 1039"/>
              <a:gd name="T15" fmla="*/ 40724388 h 890"/>
              <a:gd name="T16" fmla="*/ 0 w 1039"/>
              <a:gd name="T17" fmla="*/ 205834166 h 890"/>
              <a:gd name="T18" fmla="*/ 33096086 w 1039"/>
              <a:gd name="T19" fmla="*/ 312956378 h 890"/>
              <a:gd name="T20" fmla="*/ 125765897 w 1039"/>
              <a:gd name="T21" fmla="*/ 317382767 h 890"/>
              <a:gd name="T22" fmla="*/ 185639679 w 1039"/>
              <a:gd name="T23" fmla="*/ 387764634 h 890"/>
              <a:gd name="T24" fmla="*/ 225355301 w 1039"/>
              <a:gd name="T25" fmla="*/ 357221683 h 890"/>
              <a:gd name="T26" fmla="*/ 258451379 w 1039"/>
              <a:gd name="T27" fmla="*/ 353237733 h 890"/>
              <a:gd name="T28" fmla="*/ 278911191 w 1039"/>
              <a:gd name="T29" fmla="*/ 393962111 h 890"/>
              <a:gd name="T30" fmla="*/ 312609064 w 1039"/>
              <a:gd name="T31" fmla="*/ 372271939 h 890"/>
              <a:gd name="T32" fmla="*/ 309901019 w 1039"/>
              <a:gd name="T33" fmla="*/ 222654845 h 89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039"/>
              <a:gd name="T52" fmla="*/ 0 h 890"/>
              <a:gd name="T53" fmla="*/ 1039 w 1039"/>
              <a:gd name="T54" fmla="*/ 890 h 89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039" h="890">
                <a:moveTo>
                  <a:pt x="1030" y="503"/>
                </a:moveTo>
                <a:lnTo>
                  <a:pt x="1018" y="250"/>
                </a:lnTo>
                <a:lnTo>
                  <a:pt x="839" y="238"/>
                </a:lnTo>
                <a:lnTo>
                  <a:pt x="666" y="230"/>
                </a:lnTo>
                <a:lnTo>
                  <a:pt x="478" y="204"/>
                </a:lnTo>
                <a:lnTo>
                  <a:pt x="300" y="104"/>
                </a:lnTo>
                <a:lnTo>
                  <a:pt x="240" y="0"/>
                </a:lnTo>
                <a:lnTo>
                  <a:pt x="143" y="92"/>
                </a:lnTo>
                <a:lnTo>
                  <a:pt x="0" y="465"/>
                </a:lnTo>
                <a:lnTo>
                  <a:pt x="110" y="707"/>
                </a:lnTo>
                <a:lnTo>
                  <a:pt x="418" y="717"/>
                </a:lnTo>
                <a:lnTo>
                  <a:pt x="617" y="876"/>
                </a:lnTo>
                <a:lnTo>
                  <a:pt x="749" y="807"/>
                </a:lnTo>
                <a:lnTo>
                  <a:pt x="859" y="798"/>
                </a:lnTo>
                <a:lnTo>
                  <a:pt x="927" y="890"/>
                </a:lnTo>
                <a:lnTo>
                  <a:pt x="1039" y="841"/>
                </a:lnTo>
                <a:lnTo>
                  <a:pt x="1030" y="503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19" name="Freeform 221"/>
          <p:cNvSpPr>
            <a:spLocks/>
          </p:cNvSpPr>
          <p:nvPr/>
        </p:nvSpPr>
        <p:spPr bwMode="auto">
          <a:xfrm>
            <a:off x="6302375" y="4189413"/>
            <a:ext cx="554038" cy="571500"/>
          </a:xfrm>
          <a:custGeom>
            <a:avLst/>
            <a:gdLst>
              <a:gd name="T0" fmla="*/ 304824399 w 1007"/>
              <a:gd name="T1" fmla="*/ 81190964 h 858"/>
              <a:gd name="T2" fmla="*/ 284240200 w 1007"/>
              <a:gd name="T3" fmla="*/ 40374009 h 858"/>
              <a:gd name="T4" fmla="*/ 250942910 w 1007"/>
              <a:gd name="T5" fmla="*/ 44366526 h 858"/>
              <a:gd name="T6" fmla="*/ 210985611 w 1007"/>
              <a:gd name="T7" fmla="*/ 74979734 h 858"/>
              <a:gd name="T8" fmla="*/ 150747335 w 1007"/>
              <a:gd name="T9" fmla="*/ 4436785 h 858"/>
              <a:gd name="T10" fmla="*/ 57513769 w 1007"/>
              <a:gd name="T11" fmla="*/ 0 h 858"/>
              <a:gd name="T12" fmla="*/ 6659460 w 1007"/>
              <a:gd name="T13" fmla="*/ 9760794 h 858"/>
              <a:gd name="T14" fmla="*/ 0 w 1007"/>
              <a:gd name="T15" fmla="*/ 54570928 h 858"/>
              <a:gd name="T16" fmla="*/ 49038145 w 1007"/>
              <a:gd name="T17" fmla="*/ 125558156 h 858"/>
              <a:gd name="T18" fmla="*/ 124412071 w 1007"/>
              <a:gd name="T19" fmla="*/ 311454839 h 858"/>
              <a:gd name="T20" fmla="*/ 151352540 w 1007"/>
              <a:gd name="T21" fmla="*/ 380667016 h 858"/>
              <a:gd name="T22" fmla="*/ 196153131 w 1007"/>
              <a:gd name="T23" fmla="*/ 289715198 h 858"/>
              <a:gd name="T24" fmla="*/ 257904970 w 1007"/>
              <a:gd name="T25" fmla="*/ 264425998 h 858"/>
              <a:gd name="T26" fmla="*/ 259418534 w 1007"/>
              <a:gd name="T27" fmla="*/ 227601559 h 858"/>
              <a:gd name="T28" fmla="*/ 273645808 w 1007"/>
              <a:gd name="T29" fmla="*/ 216066321 h 858"/>
              <a:gd name="T30" fmla="*/ 281213074 w 1007"/>
              <a:gd name="T31" fmla="*/ 166375101 h 858"/>
              <a:gd name="T32" fmla="*/ 304824399 w 1007"/>
              <a:gd name="T33" fmla="*/ 81190964 h 8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007"/>
              <a:gd name="T52" fmla="*/ 0 h 858"/>
              <a:gd name="T53" fmla="*/ 1007 w 1007"/>
              <a:gd name="T54" fmla="*/ 858 h 85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007" h="858">
                <a:moveTo>
                  <a:pt x="1007" y="183"/>
                </a:moveTo>
                <a:lnTo>
                  <a:pt x="939" y="91"/>
                </a:lnTo>
                <a:lnTo>
                  <a:pt x="829" y="100"/>
                </a:lnTo>
                <a:lnTo>
                  <a:pt x="697" y="169"/>
                </a:lnTo>
                <a:lnTo>
                  <a:pt x="498" y="10"/>
                </a:lnTo>
                <a:lnTo>
                  <a:pt x="190" y="0"/>
                </a:lnTo>
                <a:lnTo>
                  <a:pt x="22" y="22"/>
                </a:lnTo>
                <a:lnTo>
                  <a:pt x="0" y="123"/>
                </a:lnTo>
                <a:lnTo>
                  <a:pt x="162" y="283"/>
                </a:lnTo>
                <a:lnTo>
                  <a:pt x="411" y="702"/>
                </a:lnTo>
                <a:lnTo>
                  <a:pt x="500" y="858"/>
                </a:lnTo>
                <a:lnTo>
                  <a:pt x="648" y="653"/>
                </a:lnTo>
                <a:lnTo>
                  <a:pt x="852" y="596"/>
                </a:lnTo>
                <a:lnTo>
                  <a:pt x="857" y="513"/>
                </a:lnTo>
                <a:lnTo>
                  <a:pt x="904" y="487"/>
                </a:lnTo>
                <a:lnTo>
                  <a:pt x="929" y="375"/>
                </a:lnTo>
                <a:lnTo>
                  <a:pt x="1007" y="183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20" name="Freeform 222"/>
          <p:cNvSpPr>
            <a:spLocks/>
          </p:cNvSpPr>
          <p:nvPr/>
        </p:nvSpPr>
        <p:spPr bwMode="auto">
          <a:xfrm>
            <a:off x="6175376" y="4179889"/>
            <a:ext cx="403225" cy="739775"/>
          </a:xfrm>
          <a:custGeom>
            <a:avLst/>
            <a:gdLst>
              <a:gd name="T0" fmla="*/ 221512802 w 734"/>
              <a:gd name="T1" fmla="*/ 387764059 h 1110"/>
              <a:gd name="T2" fmla="*/ 194653851 w 734"/>
              <a:gd name="T3" fmla="*/ 318473081 h 1110"/>
              <a:gd name="T4" fmla="*/ 119508413 w 734"/>
              <a:gd name="T5" fmla="*/ 132363725 h 1110"/>
              <a:gd name="T6" fmla="*/ 70618755 w 734"/>
              <a:gd name="T7" fmla="*/ 61296018 h 1110"/>
              <a:gd name="T8" fmla="*/ 77257699 w 734"/>
              <a:gd name="T9" fmla="*/ 16434333 h 1110"/>
              <a:gd name="T10" fmla="*/ 72127294 w 734"/>
              <a:gd name="T11" fmla="*/ 4885846 h 1110"/>
              <a:gd name="T12" fmla="*/ 64280873 w 734"/>
              <a:gd name="T13" fmla="*/ 0 h 1110"/>
              <a:gd name="T14" fmla="*/ 51002469 w 734"/>
              <a:gd name="T15" fmla="*/ 8883297 h 1110"/>
              <a:gd name="T16" fmla="*/ 37421922 w 734"/>
              <a:gd name="T17" fmla="*/ 22653111 h 1110"/>
              <a:gd name="T18" fmla="*/ 19917889 w 734"/>
              <a:gd name="T19" fmla="*/ 47082347 h 1110"/>
              <a:gd name="T20" fmla="*/ 16900290 w 734"/>
              <a:gd name="T21" fmla="*/ 114597137 h 1110"/>
              <a:gd name="T22" fmla="*/ 2414406 w 734"/>
              <a:gd name="T23" fmla="*/ 161679463 h 1110"/>
              <a:gd name="T24" fmla="*/ 0 w 734"/>
              <a:gd name="T25" fmla="*/ 234523984 h 1110"/>
              <a:gd name="T26" fmla="*/ 6337335 w 734"/>
              <a:gd name="T27" fmla="*/ 261174533 h 1110"/>
              <a:gd name="T28" fmla="*/ 13882146 w 734"/>
              <a:gd name="T29" fmla="*/ 312254308 h 1110"/>
              <a:gd name="T30" fmla="*/ 9053886 w 734"/>
              <a:gd name="T31" fmla="*/ 397535749 h 1110"/>
              <a:gd name="T32" fmla="*/ 22633888 w 734"/>
              <a:gd name="T33" fmla="*/ 455278828 h 1110"/>
              <a:gd name="T34" fmla="*/ 99892128 w 734"/>
              <a:gd name="T35" fmla="*/ 493033329 h 1110"/>
              <a:gd name="T36" fmla="*/ 221512802 w 734"/>
              <a:gd name="T37" fmla="*/ 387764059 h 111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34"/>
              <a:gd name="T58" fmla="*/ 0 h 1110"/>
              <a:gd name="T59" fmla="*/ 734 w 734"/>
              <a:gd name="T60" fmla="*/ 1110 h 111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34" h="1110">
                <a:moveTo>
                  <a:pt x="734" y="873"/>
                </a:moveTo>
                <a:lnTo>
                  <a:pt x="645" y="717"/>
                </a:lnTo>
                <a:lnTo>
                  <a:pt x="396" y="298"/>
                </a:lnTo>
                <a:lnTo>
                  <a:pt x="234" y="138"/>
                </a:lnTo>
                <a:lnTo>
                  <a:pt x="256" y="37"/>
                </a:lnTo>
                <a:lnTo>
                  <a:pt x="239" y="11"/>
                </a:lnTo>
                <a:lnTo>
                  <a:pt x="213" y="0"/>
                </a:lnTo>
                <a:lnTo>
                  <a:pt x="169" y="20"/>
                </a:lnTo>
                <a:lnTo>
                  <a:pt x="124" y="51"/>
                </a:lnTo>
                <a:lnTo>
                  <a:pt x="66" y="106"/>
                </a:lnTo>
                <a:lnTo>
                  <a:pt x="56" y="258"/>
                </a:lnTo>
                <a:lnTo>
                  <a:pt x="8" y="364"/>
                </a:lnTo>
                <a:lnTo>
                  <a:pt x="0" y="528"/>
                </a:lnTo>
                <a:lnTo>
                  <a:pt x="21" y="588"/>
                </a:lnTo>
                <a:lnTo>
                  <a:pt x="46" y="703"/>
                </a:lnTo>
                <a:lnTo>
                  <a:pt x="30" y="895"/>
                </a:lnTo>
                <a:lnTo>
                  <a:pt x="75" y="1025"/>
                </a:lnTo>
                <a:lnTo>
                  <a:pt x="331" y="1110"/>
                </a:lnTo>
                <a:lnTo>
                  <a:pt x="734" y="873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21" name="Freeform 223"/>
          <p:cNvSpPr>
            <a:spLocks/>
          </p:cNvSpPr>
          <p:nvPr/>
        </p:nvSpPr>
        <p:spPr bwMode="auto">
          <a:xfrm>
            <a:off x="5648326" y="4241800"/>
            <a:ext cx="557213" cy="585788"/>
          </a:xfrm>
          <a:custGeom>
            <a:avLst/>
            <a:gdLst>
              <a:gd name="T0" fmla="*/ 305897923 w 1015"/>
              <a:gd name="T1" fmla="*/ 73390394 h 881"/>
              <a:gd name="T2" fmla="*/ 298062357 w 1015"/>
              <a:gd name="T3" fmla="*/ 22547855 h 881"/>
              <a:gd name="T4" fmla="*/ 284801721 w 1015"/>
              <a:gd name="T5" fmla="*/ 25200191 h 881"/>
              <a:gd name="T6" fmla="*/ 272746159 w 1015"/>
              <a:gd name="T7" fmla="*/ 27852527 h 881"/>
              <a:gd name="T8" fmla="*/ 261293925 w 1015"/>
              <a:gd name="T9" fmla="*/ 31389861 h 881"/>
              <a:gd name="T10" fmla="*/ 251348636 w 1015"/>
              <a:gd name="T11" fmla="*/ 36695197 h 881"/>
              <a:gd name="T12" fmla="*/ 244416689 w 1015"/>
              <a:gd name="T13" fmla="*/ 19010516 h 881"/>
              <a:gd name="T14" fmla="*/ 232361677 w 1015"/>
              <a:gd name="T15" fmla="*/ 13705180 h 881"/>
              <a:gd name="T16" fmla="*/ 218196941 w 1015"/>
              <a:gd name="T17" fmla="*/ 12820846 h 881"/>
              <a:gd name="T18" fmla="*/ 170881060 w 1015"/>
              <a:gd name="T19" fmla="*/ 17684681 h 881"/>
              <a:gd name="T20" fmla="*/ 140441832 w 1015"/>
              <a:gd name="T21" fmla="*/ 22547855 h 881"/>
              <a:gd name="T22" fmla="*/ 107290136 w 1015"/>
              <a:gd name="T23" fmla="*/ 12820846 h 881"/>
              <a:gd name="T24" fmla="*/ 65700080 w 1015"/>
              <a:gd name="T25" fmla="*/ 0 h 881"/>
              <a:gd name="T26" fmla="*/ 74138990 w 1015"/>
              <a:gd name="T27" fmla="*/ 12820846 h 881"/>
              <a:gd name="T28" fmla="*/ 76850943 w 1015"/>
              <a:gd name="T29" fmla="*/ 34042196 h 881"/>
              <a:gd name="T30" fmla="*/ 76850943 w 1015"/>
              <a:gd name="T31" fmla="*/ 68085057 h 881"/>
              <a:gd name="T32" fmla="*/ 57261737 w 1015"/>
              <a:gd name="T33" fmla="*/ 79579398 h 881"/>
              <a:gd name="T34" fmla="*/ 52740901 w 1015"/>
              <a:gd name="T35" fmla="*/ 112737936 h 881"/>
              <a:gd name="T36" fmla="*/ 29535035 w 1015"/>
              <a:gd name="T37" fmla="*/ 135285116 h 881"/>
              <a:gd name="T38" fmla="*/ 0 w 1015"/>
              <a:gd name="T39" fmla="*/ 131748447 h 881"/>
              <a:gd name="T40" fmla="*/ 52740901 w 1015"/>
              <a:gd name="T41" fmla="*/ 276317735 h 881"/>
              <a:gd name="T42" fmla="*/ 65700080 w 1015"/>
              <a:gd name="T43" fmla="*/ 361203197 h 881"/>
              <a:gd name="T44" fmla="*/ 184141628 w 1015"/>
              <a:gd name="T45" fmla="*/ 389497880 h 881"/>
              <a:gd name="T46" fmla="*/ 251348636 w 1015"/>
              <a:gd name="T47" fmla="*/ 371813869 h 881"/>
              <a:gd name="T48" fmla="*/ 281787830 w 1015"/>
              <a:gd name="T49" fmla="*/ 361203197 h 881"/>
              <a:gd name="T50" fmla="*/ 298062357 w 1015"/>
              <a:gd name="T51" fmla="*/ 355013527 h 881"/>
              <a:gd name="T52" fmla="*/ 302884033 w 1015"/>
              <a:gd name="T53" fmla="*/ 270128731 h 881"/>
              <a:gd name="T54" fmla="*/ 295349856 w 1015"/>
              <a:gd name="T55" fmla="*/ 219286203 h 881"/>
              <a:gd name="T56" fmla="*/ 289020687 w 1015"/>
              <a:gd name="T57" fmla="*/ 192759522 h 881"/>
              <a:gd name="T58" fmla="*/ 291431799 w 1015"/>
              <a:gd name="T59" fmla="*/ 120253441 h 881"/>
              <a:gd name="T60" fmla="*/ 305897923 w 1015"/>
              <a:gd name="T61" fmla="*/ 73390394 h 88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015"/>
              <a:gd name="T94" fmla="*/ 0 h 881"/>
              <a:gd name="T95" fmla="*/ 1015 w 1015"/>
              <a:gd name="T96" fmla="*/ 881 h 881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015" h="881">
                <a:moveTo>
                  <a:pt x="1015" y="166"/>
                </a:moveTo>
                <a:lnTo>
                  <a:pt x="989" y="51"/>
                </a:lnTo>
                <a:lnTo>
                  <a:pt x="945" y="57"/>
                </a:lnTo>
                <a:lnTo>
                  <a:pt x="905" y="63"/>
                </a:lnTo>
                <a:lnTo>
                  <a:pt x="867" y="71"/>
                </a:lnTo>
                <a:lnTo>
                  <a:pt x="834" y="83"/>
                </a:lnTo>
                <a:lnTo>
                  <a:pt x="811" y="43"/>
                </a:lnTo>
                <a:lnTo>
                  <a:pt x="771" y="31"/>
                </a:lnTo>
                <a:lnTo>
                  <a:pt x="724" y="29"/>
                </a:lnTo>
                <a:lnTo>
                  <a:pt x="567" y="40"/>
                </a:lnTo>
                <a:lnTo>
                  <a:pt x="466" y="51"/>
                </a:lnTo>
                <a:lnTo>
                  <a:pt x="356" y="29"/>
                </a:lnTo>
                <a:lnTo>
                  <a:pt x="218" y="0"/>
                </a:lnTo>
                <a:lnTo>
                  <a:pt x="246" y="29"/>
                </a:lnTo>
                <a:lnTo>
                  <a:pt x="255" y="77"/>
                </a:lnTo>
                <a:lnTo>
                  <a:pt x="255" y="154"/>
                </a:lnTo>
                <a:lnTo>
                  <a:pt x="190" y="180"/>
                </a:lnTo>
                <a:lnTo>
                  <a:pt x="175" y="255"/>
                </a:lnTo>
                <a:lnTo>
                  <a:pt x="98" y="306"/>
                </a:lnTo>
                <a:lnTo>
                  <a:pt x="0" y="298"/>
                </a:lnTo>
                <a:lnTo>
                  <a:pt x="175" y="625"/>
                </a:lnTo>
                <a:lnTo>
                  <a:pt x="218" y="817"/>
                </a:lnTo>
                <a:lnTo>
                  <a:pt x="611" y="881"/>
                </a:lnTo>
                <a:lnTo>
                  <a:pt x="834" y="841"/>
                </a:lnTo>
                <a:lnTo>
                  <a:pt x="935" y="817"/>
                </a:lnTo>
                <a:lnTo>
                  <a:pt x="989" y="803"/>
                </a:lnTo>
                <a:lnTo>
                  <a:pt x="1005" y="611"/>
                </a:lnTo>
                <a:lnTo>
                  <a:pt x="980" y="496"/>
                </a:lnTo>
                <a:lnTo>
                  <a:pt x="959" y="436"/>
                </a:lnTo>
                <a:lnTo>
                  <a:pt x="967" y="272"/>
                </a:lnTo>
                <a:lnTo>
                  <a:pt x="1015" y="166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22" name="Freeform 224"/>
          <p:cNvSpPr>
            <a:spLocks/>
          </p:cNvSpPr>
          <p:nvPr/>
        </p:nvSpPr>
        <p:spPr bwMode="auto">
          <a:xfrm>
            <a:off x="5959476" y="3683000"/>
            <a:ext cx="447675" cy="668338"/>
          </a:xfrm>
          <a:custGeom>
            <a:avLst/>
            <a:gdLst>
              <a:gd name="T0" fmla="*/ 245604046 w 816"/>
              <a:gd name="T1" fmla="*/ 337217128 h 1004"/>
              <a:gd name="T2" fmla="*/ 212495856 w 816"/>
              <a:gd name="T3" fmla="*/ 229981524 h 1004"/>
              <a:gd name="T4" fmla="*/ 179387118 w 816"/>
              <a:gd name="T5" fmla="*/ 260556648 h 1004"/>
              <a:gd name="T6" fmla="*/ 158017227 w 816"/>
              <a:gd name="T7" fmla="*/ 210926573 h 1004"/>
              <a:gd name="T8" fmla="*/ 164037247 w 816"/>
              <a:gd name="T9" fmla="*/ 163955828 h 1004"/>
              <a:gd name="T10" fmla="*/ 167950013 w 816"/>
              <a:gd name="T11" fmla="*/ 78875868 h 1004"/>
              <a:gd name="T12" fmla="*/ 152599593 w 816"/>
              <a:gd name="T13" fmla="*/ 70899748 h 1004"/>
              <a:gd name="T14" fmla="*/ 138453362 w 816"/>
              <a:gd name="T15" fmla="*/ 66468349 h 1004"/>
              <a:gd name="T16" fmla="*/ 126413870 w 816"/>
              <a:gd name="T17" fmla="*/ 29246448 h 1004"/>
              <a:gd name="T18" fmla="*/ 107451877 w 816"/>
              <a:gd name="T19" fmla="*/ 0 h 1004"/>
              <a:gd name="T20" fmla="*/ 36118491 w 816"/>
              <a:gd name="T21" fmla="*/ 202064440 h 1004"/>
              <a:gd name="T22" fmla="*/ 16253455 w 816"/>
              <a:gd name="T23" fmla="*/ 213585279 h 1004"/>
              <a:gd name="T24" fmla="*/ 2709092 w 816"/>
              <a:gd name="T25" fmla="*/ 247706455 h 1004"/>
              <a:gd name="T26" fmla="*/ 7223697 w 816"/>
              <a:gd name="T27" fmla="*/ 287587053 h 1004"/>
              <a:gd name="T28" fmla="*/ 2709092 w 816"/>
              <a:gd name="T29" fmla="*/ 354942143 h 1004"/>
              <a:gd name="T30" fmla="*/ 0 w 816"/>
              <a:gd name="T31" fmla="*/ 389062654 h 1004"/>
              <a:gd name="T32" fmla="*/ 47254952 w 816"/>
              <a:gd name="T33" fmla="*/ 384188581 h 1004"/>
              <a:gd name="T34" fmla="*/ 61401149 w 816"/>
              <a:gd name="T35" fmla="*/ 385074594 h 1004"/>
              <a:gd name="T36" fmla="*/ 73440657 w 816"/>
              <a:gd name="T37" fmla="*/ 390392007 h 1004"/>
              <a:gd name="T38" fmla="*/ 80363159 w 816"/>
              <a:gd name="T39" fmla="*/ 408116939 h 1004"/>
              <a:gd name="T40" fmla="*/ 90295396 w 816"/>
              <a:gd name="T41" fmla="*/ 402799526 h 1004"/>
              <a:gd name="T42" fmla="*/ 101733050 w 816"/>
              <a:gd name="T43" fmla="*/ 399254140 h 1004"/>
              <a:gd name="T44" fmla="*/ 113772542 w 816"/>
              <a:gd name="T45" fmla="*/ 396595434 h 1004"/>
              <a:gd name="T46" fmla="*/ 127015708 w 816"/>
              <a:gd name="T47" fmla="*/ 393936727 h 1004"/>
              <a:gd name="T48" fmla="*/ 134841240 w 816"/>
              <a:gd name="T49" fmla="*/ 444896156 h 1004"/>
              <a:gd name="T50" fmla="*/ 137851524 w 816"/>
              <a:gd name="T51" fmla="*/ 377541149 h 1004"/>
              <a:gd name="T52" fmla="*/ 155308684 w 816"/>
              <a:gd name="T53" fmla="*/ 353169451 h 1004"/>
              <a:gd name="T54" fmla="*/ 168853043 w 816"/>
              <a:gd name="T55" fmla="*/ 339432495 h 1004"/>
              <a:gd name="T56" fmla="*/ 182096209 w 816"/>
              <a:gd name="T57" fmla="*/ 330570362 h 1004"/>
              <a:gd name="T58" fmla="*/ 189921742 w 816"/>
              <a:gd name="T59" fmla="*/ 335444436 h 1004"/>
              <a:gd name="T60" fmla="*/ 195038731 w 816"/>
              <a:gd name="T61" fmla="*/ 346965941 h 1004"/>
              <a:gd name="T62" fmla="*/ 245604046 w 816"/>
              <a:gd name="T63" fmla="*/ 337217128 h 100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16"/>
              <a:gd name="T97" fmla="*/ 0 h 1004"/>
              <a:gd name="T98" fmla="*/ 816 w 816"/>
              <a:gd name="T99" fmla="*/ 1004 h 100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16" h="1004">
                <a:moveTo>
                  <a:pt x="816" y="761"/>
                </a:moveTo>
                <a:lnTo>
                  <a:pt x="706" y="519"/>
                </a:lnTo>
                <a:lnTo>
                  <a:pt x="596" y="588"/>
                </a:lnTo>
                <a:lnTo>
                  <a:pt x="525" y="476"/>
                </a:lnTo>
                <a:lnTo>
                  <a:pt x="545" y="370"/>
                </a:lnTo>
                <a:lnTo>
                  <a:pt x="558" y="178"/>
                </a:lnTo>
                <a:lnTo>
                  <a:pt x="507" y="160"/>
                </a:lnTo>
                <a:lnTo>
                  <a:pt x="460" y="150"/>
                </a:lnTo>
                <a:lnTo>
                  <a:pt x="420" y="66"/>
                </a:lnTo>
                <a:lnTo>
                  <a:pt x="357" y="0"/>
                </a:lnTo>
                <a:lnTo>
                  <a:pt x="120" y="456"/>
                </a:lnTo>
                <a:lnTo>
                  <a:pt x="54" y="482"/>
                </a:lnTo>
                <a:lnTo>
                  <a:pt x="9" y="559"/>
                </a:lnTo>
                <a:lnTo>
                  <a:pt x="24" y="649"/>
                </a:lnTo>
                <a:lnTo>
                  <a:pt x="9" y="801"/>
                </a:lnTo>
                <a:lnTo>
                  <a:pt x="0" y="878"/>
                </a:lnTo>
                <a:lnTo>
                  <a:pt x="157" y="867"/>
                </a:lnTo>
                <a:lnTo>
                  <a:pt x="204" y="869"/>
                </a:lnTo>
                <a:lnTo>
                  <a:pt x="244" y="881"/>
                </a:lnTo>
                <a:lnTo>
                  <a:pt x="267" y="921"/>
                </a:lnTo>
                <a:lnTo>
                  <a:pt x="300" y="909"/>
                </a:lnTo>
                <a:lnTo>
                  <a:pt x="338" y="901"/>
                </a:lnTo>
                <a:lnTo>
                  <a:pt x="378" y="895"/>
                </a:lnTo>
                <a:lnTo>
                  <a:pt x="422" y="889"/>
                </a:lnTo>
                <a:lnTo>
                  <a:pt x="448" y="1004"/>
                </a:lnTo>
                <a:lnTo>
                  <a:pt x="458" y="852"/>
                </a:lnTo>
                <a:lnTo>
                  <a:pt x="516" y="797"/>
                </a:lnTo>
                <a:lnTo>
                  <a:pt x="561" y="766"/>
                </a:lnTo>
                <a:lnTo>
                  <a:pt x="605" y="746"/>
                </a:lnTo>
                <a:lnTo>
                  <a:pt x="631" y="757"/>
                </a:lnTo>
                <a:lnTo>
                  <a:pt x="648" y="783"/>
                </a:lnTo>
                <a:lnTo>
                  <a:pt x="816" y="761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23" name="Freeform 225"/>
          <p:cNvSpPr>
            <a:spLocks/>
          </p:cNvSpPr>
          <p:nvPr/>
        </p:nvSpPr>
        <p:spPr bwMode="auto">
          <a:xfrm>
            <a:off x="5297489" y="4438651"/>
            <a:ext cx="471487" cy="568325"/>
          </a:xfrm>
          <a:custGeom>
            <a:avLst/>
            <a:gdLst>
              <a:gd name="T0" fmla="*/ 259393217 w 857"/>
              <a:gd name="T1" fmla="*/ 232019032 h 850"/>
              <a:gd name="T2" fmla="*/ 246378089 w 857"/>
              <a:gd name="T3" fmla="*/ 146185225 h 850"/>
              <a:gd name="T4" fmla="*/ 193409813 w 857"/>
              <a:gd name="T5" fmla="*/ 0 h 850"/>
              <a:gd name="T6" fmla="*/ 152245763 w 857"/>
              <a:gd name="T7" fmla="*/ 10729307 h 850"/>
              <a:gd name="T8" fmla="*/ 125005122 w 857"/>
              <a:gd name="T9" fmla="*/ 38446183 h 850"/>
              <a:gd name="T10" fmla="*/ 93829772 w 857"/>
              <a:gd name="T11" fmla="*/ 26822937 h 850"/>
              <a:gd name="T12" fmla="*/ 30267595 w 857"/>
              <a:gd name="T13" fmla="*/ 33081865 h 850"/>
              <a:gd name="T14" fmla="*/ 0 w 857"/>
              <a:gd name="T15" fmla="*/ 34869748 h 850"/>
              <a:gd name="T16" fmla="*/ 42980144 w 857"/>
              <a:gd name="T17" fmla="*/ 232019032 h 850"/>
              <a:gd name="T18" fmla="*/ 81117232 w 857"/>
              <a:gd name="T19" fmla="*/ 283876334 h 850"/>
              <a:gd name="T20" fmla="*/ 115319560 w 857"/>
              <a:gd name="T21" fmla="*/ 345122361 h 850"/>
              <a:gd name="T22" fmla="*/ 146494944 w 857"/>
              <a:gd name="T23" fmla="*/ 321875870 h 850"/>
              <a:gd name="T24" fmla="*/ 166169205 w 857"/>
              <a:gd name="T25" fmla="*/ 363004619 h 850"/>
              <a:gd name="T26" fmla="*/ 213084074 w 857"/>
              <a:gd name="T27" fmla="*/ 379992182 h 850"/>
              <a:gd name="T28" fmla="*/ 246378089 w 857"/>
              <a:gd name="T29" fmla="*/ 351380704 h 850"/>
              <a:gd name="T30" fmla="*/ 259393217 w 857"/>
              <a:gd name="T31" fmla="*/ 232019032 h 85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57"/>
              <a:gd name="T49" fmla="*/ 0 h 850"/>
              <a:gd name="T50" fmla="*/ 857 w 857"/>
              <a:gd name="T51" fmla="*/ 850 h 85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57" h="850">
                <a:moveTo>
                  <a:pt x="857" y="519"/>
                </a:moveTo>
                <a:lnTo>
                  <a:pt x="814" y="327"/>
                </a:lnTo>
                <a:lnTo>
                  <a:pt x="639" y="0"/>
                </a:lnTo>
                <a:lnTo>
                  <a:pt x="503" y="24"/>
                </a:lnTo>
                <a:lnTo>
                  <a:pt x="413" y="86"/>
                </a:lnTo>
                <a:lnTo>
                  <a:pt x="310" y="60"/>
                </a:lnTo>
                <a:lnTo>
                  <a:pt x="100" y="74"/>
                </a:lnTo>
                <a:lnTo>
                  <a:pt x="0" y="78"/>
                </a:lnTo>
                <a:lnTo>
                  <a:pt x="142" y="519"/>
                </a:lnTo>
                <a:lnTo>
                  <a:pt x="268" y="635"/>
                </a:lnTo>
                <a:lnTo>
                  <a:pt x="381" y="772"/>
                </a:lnTo>
                <a:lnTo>
                  <a:pt x="484" y="720"/>
                </a:lnTo>
                <a:lnTo>
                  <a:pt x="549" y="812"/>
                </a:lnTo>
                <a:lnTo>
                  <a:pt x="704" y="850"/>
                </a:lnTo>
                <a:lnTo>
                  <a:pt x="814" y="786"/>
                </a:lnTo>
                <a:lnTo>
                  <a:pt x="857" y="519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24" name="Freeform 226"/>
          <p:cNvSpPr>
            <a:spLocks/>
          </p:cNvSpPr>
          <p:nvPr/>
        </p:nvSpPr>
        <p:spPr bwMode="auto">
          <a:xfrm>
            <a:off x="5046663" y="3886200"/>
            <a:ext cx="741362" cy="609600"/>
          </a:xfrm>
          <a:custGeom>
            <a:avLst/>
            <a:gdLst>
              <a:gd name="T0" fmla="*/ 395680972 w 1351"/>
              <a:gd name="T1" fmla="*/ 235475618 h 918"/>
              <a:gd name="T2" fmla="*/ 382732659 w 1351"/>
              <a:gd name="T3" fmla="*/ 213868026 h 918"/>
              <a:gd name="T4" fmla="*/ 390561680 w 1351"/>
              <a:gd name="T5" fmla="*/ 190938307 h 918"/>
              <a:gd name="T6" fmla="*/ 343585906 w 1351"/>
              <a:gd name="T7" fmla="*/ 78491644 h 918"/>
              <a:gd name="T8" fmla="*/ 283360485 w 1351"/>
              <a:gd name="T9" fmla="*/ 79814436 h 918"/>
              <a:gd name="T10" fmla="*/ 271917943 w 1351"/>
              <a:gd name="T11" fmla="*/ 55561925 h 918"/>
              <a:gd name="T12" fmla="*/ 264991616 w 1351"/>
              <a:gd name="T13" fmla="*/ 22930394 h 918"/>
              <a:gd name="T14" fmla="*/ 218317106 w 1351"/>
              <a:gd name="T15" fmla="*/ 17638557 h 918"/>
              <a:gd name="T16" fmla="*/ 198743729 w 1351"/>
              <a:gd name="T17" fmla="*/ 52033816 h 918"/>
              <a:gd name="T18" fmla="*/ 154176969 w 1351"/>
              <a:gd name="T19" fmla="*/ 60853092 h 918"/>
              <a:gd name="T20" fmla="*/ 145745420 w 1351"/>
              <a:gd name="T21" fmla="*/ 54238469 h 918"/>
              <a:gd name="T22" fmla="*/ 141228621 w 1351"/>
              <a:gd name="T23" fmla="*/ 45419193 h 918"/>
              <a:gd name="T24" fmla="*/ 139722850 w 1351"/>
              <a:gd name="T25" fmla="*/ 27780630 h 918"/>
              <a:gd name="T26" fmla="*/ 115030730 w 1351"/>
              <a:gd name="T27" fmla="*/ 0 h 918"/>
              <a:gd name="T28" fmla="*/ 89133555 w 1351"/>
              <a:gd name="T29" fmla="*/ 43214530 h 918"/>
              <a:gd name="T30" fmla="*/ 46072548 w 1351"/>
              <a:gd name="T31" fmla="*/ 67026785 h 918"/>
              <a:gd name="T32" fmla="*/ 40953256 w 1351"/>
              <a:gd name="T33" fmla="*/ 130084530 h 918"/>
              <a:gd name="T34" fmla="*/ 12948318 w 1351"/>
              <a:gd name="T35" fmla="*/ 100099257 h 918"/>
              <a:gd name="T36" fmla="*/ 0 w 1351"/>
              <a:gd name="T37" fmla="*/ 107595741 h 918"/>
              <a:gd name="T38" fmla="*/ 38845506 w 1351"/>
              <a:gd name="T39" fmla="*/ 302502382 h 918"/>
              <a:gd name="T40" fmla="*/ 92145097 w 1351"/>
              <a:gd name="T41" fmla="*/ 323668379 h 918"/>
              <a:gd name="T42" fmla="*/ 121655245 w 1351"/>
              <a:gd name="T43" fmla="*/ 346598762 h 918"/>
              <a:gd name="T44" fmla="*/ 137615100 w 1351"/>
              <a:gd name="T45" fmla="*/ 401278888 h 918"/>
              <a:gd name="T46" fmla="*/ 167727810 w 1351"/>
              <a:gd name="T47" fmla="*/ 399514502 h 918"/>
              <a:gd name="T48" fmla="*/ 230964704 w 1351"/>
              <a:gd name="T49" fmla="*/ 393341473 h 918"/>
              <a:gd name="T50" fmla="*/ 261980623 w 1351"/>
              <a:gd name="T51" fmla="*/ 404806333 h 918"/>
              <a:gd name="T52" fmla="*/ 289081825 w 1351"/>
              <a:gd name="T53" fmla="*/ 377466643 h 918"/>
              <a:gd name="T54" fmla="*/ 330035613 w 1351"/>
              <a:gd name="T55" fmla="*/ 366883645 h 918"/>
              <a:gd name="T56" fmla="*/ 359545761 w 1351"/>
              <a:gd name="T57" fmla="*/ 370411090 h 918"/>
              <a:gd name="T58" fmla="*/ 382732659 w 1351"/>
              <a:gd name="T59" fmla="*/ 347921554 h 918"/>
              <a:gd name="T60" fmla="*/ 387249423 w 1351"/>
              <a:gd name="T61" fmla="*/ 314849103 h 918"/>
              <a:gd name="T62" fmla="*/ 406822799 w 1351"/>
              <a:gd name="T63" fmla="*/ 303384243 h 918"/>
              <a:gd name="T64" fmla="*/ 406822799 w 1351"/>
              <a:gd name="T65" fmla="*/ 269429930 h 918"/>
              <a:gd name="T66" fmla="*/ 404112521 w 1351"/>
              <a:gd name="T67" fmla="*/ 248263933 h 918"/>
              <a:gd name="T68" fmla="*/ 395680972 w 1351"/>
              <a:gd name="T69" fmla="*/ 235475618 h 91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51"/>
              <a:gd name="T106" fmla="*/ 0 h 918"/>
              <a:gd name="T107" fmla="*/ 1351 w 1351"/>
              <a:gd name="T108" fmla="*/ 918 h 91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51" h="918">
                <a:moveTo>
                  <a:pt x="1314" y="534"/>
                </a:moveTo>
                <a:lnTo>
                  <a:pt x="1271" y="485"/>
                </a:lnTo>
                <a:lnTo>
                  <a:pt x="1297" y="433"/>
                </a:lnTo>
                <a:lnTo>
                  <a:pt x="1141" y="178"/>
                </a:lnTo>
                <a:lnTo>
                  <a:pt x="941" y="181"/>
                </a:lnTo>
                <a:lnTo>
                  <a:pt x="903" y="126"/>
                </a:lnTo>
                <a:lnTo>
                  <a:pt x="880" y="52"/>
                </a:lnTo>
                <a:lnTo>
                  <a:pt x="725" y="40"/>
                </a:lnTo>
                <a:lnTo>
                  <a:pt x="660" y="118"/>
                </a:lnTo>
                <a:lnTo>
                  <a:pt x="512" y="138"/>
                </a:lnTo>
                <a:lnTo>
                  <a:pt x="484" y="123"/>
                </a:lnTo>
                <a:lnTo>
                  <a:pt x="469" y="103"/>
                </a:lnTo>
                <a:lnTo>
                  <a:pt x="464" y="63"/>
                </a:lnTo>
                <a:lnTo>
                  <a:pt x="382" y="0"/>
                </a:lnTo>
                <a:lnTo>
                  <a:pt x="296" y="98"/>
                </a:lnTo>
                <a:lnTo>
                  <a:pt x="153" y="152"/>
                </a:lnTo>
                <a:lnTo>
                  <a:pt x="136" y="295"/>
                </a:lnTo>
                <a:lnTo>
                  <a:pt x="43" y="227"/>
                </a:lnTo>
                <a:lnTo>
                  <a:pt x="0" y="244"/>
                </a:lnTo>
                <a:lnTo>
                  <a:pt x="129" y="686"/>
                </a:lnTo>
                <a:lnTo>
                  <a:pt x="306" y="734"/>
                </a:lnTo>
                <a:lnTo>
                  <a:pt x="404" y="786"/>
                </a:lnTo>
                <a:lnTo>
                  <a:pt x="457" y="910"/>
                </a:lnTo>
                <a:lnTo>
                  <a:pt x="557" y="906"/>
                </a:lnTo>
                <a:lnTo>
                  <a:pt x="767" y="892"/>
                </a:lnTo>
                <a:lnTo>
                  <a:pt x="870" y="918"/>
                </a:lnTo>
                <a:lnTo>
                  <a:pt x="960" y="856"/>
                </a:lnTo>
                <a:lnTo>
                  <a:pt x="1096" y="832"/>
                </a:lnTo>
                <a:lnTo>
                  <a:pt x="1194" y="840"/>
                </a:lnTo>
                <a:lnTo>
                  <a:pt x="1271" y="789"/>
                </a:lnTo>
                <a:lnTo>
                  <a:pt x="1286" y="714"/>
                </a:lnTo>
                <a:lnTo>
                  <a:pt x="1351" y="688"/>
                </a:lnTo>
                <a:lnTo>
                  <a:pt x="1351" y="611"/>
                </a:lnTo>
                <a:lnTo>
                  <a:pt x="1342" y="563"/>
                </a:lnTo>
                <a:lnTo>
                  <a:pt x="1314" y="534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25" name="Freeform 227"/>
          <p:cNvSpPr>
            <a:spLocks/>
          </p:cNvSpPr>
          <p:nvPr/>
        </p:nvSpPr>
        <p:spPr bwMode="auto">
          <a:xfrm>
            <a:off x="4752975" y="4341813"/>
            <a:ext cx="622300" cy="774700"/>
          </a:xfrm>
          <a:custGeom>
            <a:avLst/>
            <a:gdLst>
              <a:gd name="T0" fmla="*/ 340296379 w 1138"/>
              <a:gd name="T1" fmla="*/ 295580677 h 1162"/>
              <a:gd name="T2" fmla="*/ 297833992 w 1138"/>
              <a:gd name="T3" fmla="*/ 99564284 h 1162"/>
              <a:gd name="T4" fmla="*/ 281985513 w 1138"/>
              <a:gd name="T5" fmla="*/ 44448581 h 1162"/>
              <a:gd name="T6" fmla="*/ 252680555 w 1138"/>
              <a:gd name="T7" fmla="*/ 21334914 h 1162"/>
              <a:gd name="T8" fmla="*/ 199752267 w 1138"/>
              <a:gd name="T9" fmla="*/ 0 h 1162"/>
              <a:gd name="T10" fmla="*/ 143235606 w 1138"/>
              <a:gd name="T11" fmla="*/ 71117051 h 1162"/>
              <a:gd name="T12" fmla="*/ 110342307 w 1138"/>
              <a:gd name="T13" fmla="*/ 122677269 h 1162"/>
              <a:gd name="T14" fmla="*/ 102866508 w 1138"/>
              <a:gd name="T15" fmla="*/ 86229695 h 1162"/>
              <a:gd name="T16" fmla="*/ 72963311 w 1138"/>
              <a:gd name="T17" fmla="*/ 91563276 h 1162"/>
              <a:gd name="T18" fmla="*/ 65188375 w 1138"/>
              <a:gd name="T19" fmla="*/ 138678617 h 1162"/>
              <a:gd name="T20" fmla="*/ 46947556 w 1138"/>
              <a:gd name="T21" fmla="*/ 198683882 h 1162"/>
              <a:gd name="T22" fmla="*/ 30201779 w 1138"/>
              <a:gd name="T23" fmla="*/ 240909681 h 1162"/>
              <a:gd name="T24" fmla="*/ 13755125 w 1138"/>
              <a:gd name="T25" fmla="*/ 289358412 h 1162"/>
              <a:gd name="T26" fmla="*/ 9269974 w 1138"/>
              <a:gd name="T27" fmla="*/ 317804957 h 1162"/>
              <a:gd name="T28" fmla="*/ 11363263 w 1138"/>
              <a:gd name="T29" fmla="*/ 339140533 h 1162"/>
              <a:gd name="T30" fmla="*/ 21829168 w 1138"/>
              <a:gd name="T31" fmla="*/ 358252764 h 1162"/>
              <a:gd name="T32" fmla="*/ 21829168 w 1138"/>
              <a:gd name="T33" fmla="*/ 395145003 h 1162"/>
              <a:gd name="T34" fmla="*/ 0 w 1138"/>
              <a:gd name="T35" fmla="*/ 429370461 h 1162"/>
              <a:gd name="T36" fmla="*/ 84027450 w 1138"/>
              <a:gd name="T37" fmla="*/ 457817006 h 1162"/>
              <a:gd name="T38" fmla="*/ 161177340 w 1138"/>
              <a:gd name="T39" fmla="*/ 516488839 h 1162"/>
              <a:gd name="T40" fmla="*/ 182408260 w 1138"/>
              <a:gd name="T41" fmla="*/ 436037412 h 1162"/>
              <a:gd name="T42" fmla="*/ 201845557 w 1138"/>
              <a:gd name="T43" fmla="*/ 339140533 h 1162"/>
              <a:gd name="T44" fmla="*/ 201845557 w 1138"/>
              <a:gd name="T45" fmla="*/ 279579329 h 1162"/>
              <a:gd name="T46" fmla="*/ 222777358 w 1138"/>
              <a:gd name="T47" fmla="*/ 262689276 h 1162"/>
              <a:gd name="T48" fmla="*/ 261053166 w 1138"/>
              <a:gd name="T49" fmla="*/ 284024185 h 1162"/>
              <a:gd name="T50" fmla="*/ 300824093 w 1138"/>
              <a:gd name="T51" fmla="*/ 268022836 h 1162"/>
              <a:gd name="T52" fmla="*/ 311888779 w 1138"/>
              <a:gd name="T53" fmla="*/ 307137170 h 1162"/>
              <a:gd name="T54" fmla="*/ 340296379 w 1138"/>
              <a:gd name="T55" fmla="*/ 295580677 h 116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38"/>
              <a:gd name="T85" fmla="*/ 0 h 1162"/>
              <a:gd name="T86" fmla="*/ 1138 w 1138"/>
              <a:gd name="T87" fmla="*/ 1162 h 1162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38" h="1162">
                <a:moveTo>
                  <a:pt x="1138" y="665"/>
                </a:moveTo>
                <a:lnTo>
                  <a:pt x="996" y="224"/>
                </a:lnTo>
                <a:lnTo>
                  <a:pt x="943" y="100"/>
                </a:lnTo>
                <a:lnTo>
                  <a:pt x="845" y="48"/>
                </a:lnTo>
                <a:lnTo>
                  <a:pt x="668" y="0"/>
                </a:lnTo>
                <a:lnTo>
                  <a:pt x="479" y="160"/>
                </a:lnTo>
                <a:lnTo>
                  <a:pt x="369" y="276"/>
                </a:lnTo>
                <a:lnTo>
                  <a:pt x="344" y="194"/>
                </a:lnTo>
                <a:lnTo>
                  <a:pt x="244" y="206"/>
                </a:lnTo>
                <a:lnTo>
                  <a:pt x="218" y="312"/>
                </a:lnTo>
                <a:lnTo>
                  <a:pt x="157" y="447"/>
                </a:lnTo>
                <a:lnTo>
                  <a:pt x="101" y="542"/>
                </a:lnTo>
                <a:lnTo>
                  <a:pt x="46" y="651"/>
                </a:lnTo>
                <a:lnTo>
                  <a:pt x="31" y="715"/>
                </a:lnTo>
                <a:lnTo>
                  <a:pt x="38" y="763"/>
                </a:lnTo>
                <a:lnTo>
                  <a:pt x="73" y="806"/>
                </a:lnTo>
                <a:lnTo>
                  <a:pt x="73" y="889"/>
                </a:lnTo>
                <a:lnTo>
                  <a:pt x="0" y="966"/>
                </a:lnTo>
                <a:lnTo>
                  <a:pt x="281" y="1030"/>
                </a:lnTo>
                <a:lnTo>
                  <a:pt x="539" y="1162"/>
                </a:lnTo>
                <a:lnTo>
                  <a:pt x="610" y="981"/>
                </a:lnTo>
                <a:lnTo>
                  <a:pt x="675" y="763"/>
                </a:lnTo>
                <a:lnTo>
                  <a:pt x="675" y="629"/>
                </a:lnTo>
                <a:lnTo>
                  <a:pt x="745" y="591"/>
                </a:lnTo>
                <a:lnTo>
                  <a:pt x="873" y="639"/>
                </a:lnTo>
                <a:lnTo>
                  <a:pt x="1006" y="603"/>
                </a:lnTo>
                <a:lnTo>
                  <a:pt x="1043" y="691"/>
                </a:lnTo>
                <a:lnTo>
                  <a:pt x="1138" y="665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26" name="Freeform 228"/>
          <p:cNvSpPr>
            <a:spLocks/>
          </p:cNvSpPr>
          <p:nvPr/>
        </p:nvSpPr>
        <p:spPr bwMode="auto">
          <a:xfrm>
            <a:off x="4541838" y="3697289"/>
            <a:ext cx="590550" cy="1006475"/>
          </a:xfrm>
          <a:custGeom>
            <a:avLst/>
            <a:gdLst>
              <a:gd name="T0" fmla="*/ 324417946 w 1075"/>
              <a:gd name="T1" fmla="*/ 192626263 h 1509"/>
              <a:gd name="T2" fmla="*/ 297257053 w 1075"/>
              <a:gd name="T3" fmla="*/ 139242378 h 1509"/>
              <a:gd name="T4" fmla="*/ 286694659 w 1075"/>
              <a:gd name="T5" fmla="*/ 116109468 h 1509"/>
              <a:gd name="T6" fmla="*/ 289712849 w 1075"/>
              <a:gd name="T7" fmla="*/ 84079008 h 1509"/>
              <a:gd name="T8" fmla="*/ 243539482 w 1075"/>
              <a:gd name="T9" fmla="*/ 43151695 h 1509"/>
              <a:gd name="T10" fmla="*/ 175638348 w 1075"/>
              <a:gd name="T11" fmla="*/ 0 h 1509"/>
              <a:gd name="T12" fmla="*/ 162963229 w 1075"/>
              <a:gd name="T13" fmla="*/ 34254832 h 1509"/>
              <a:gd name="T14" fmla="*/ 172620777 w 1075"/>
              <a:gd name="T15" fmla="*/ 69843627 h 1509"/>
              <a:gd name="T16" fmla="*/ 129465565 w 1075"/>
              <a:gd name="T17" fmla="*/ 119668480 h 1509"/>
              <a:gd name="T18" fmla="*/ 115583527 w 1075"/>
              <a:gd name="T19" fmla="*/ 119668480 h 1509"/>
              <a:gd name="T20" fmla="*/ 72428350 w 1075"/>
              <a:gd name="T21" fmla="*/ 169493312 h 1509"/>
              <a:gd name="T22" fmla="*/ 44060521 w 1075"/>
              <a:gd name="T23" fmla="*/ 205527014 h 1509"/>
              <a:gd name="T24" fmla="*/ 19012414 w 1075"/>
              <a:gd name="T25" fmla="*/ 282933521 h 1509"/>
              <a:gd name="T26" fmla="*/ 8450082 w 1075"/>
              <a:gd name="T27" fmla="*/ 323860823 h 1509"/>
              <a:gd name="T28" fmla="*/ 14485777 w 1075"/>
              <a:gd name="T29" fmla="*/ 375465244 h 1509"/>
              <a:gd name="T30" fmla="*/ 3017573 w 1075"/>
              <a:gd name="T31" fmla="*/ 419951558 h 1509"/>
              <a:gd name="T32" fmla="*/ 8450082 w 1075"/>
              <a:gd name="T33" fmla="*/ 447978109 h 1509"/>
              <a:gd name="T34" fmla="*/ 0 w 1075"/>
              <a:gd name="T35" fmla="*/ 483567560 h 1509"/>
              <a:gd name="T36" fmla="*/ 0 w 1075"/>
              <a:gd name="T37" fmla="*/ 510259482 h 1509"/>
              <a:gd name="T38" fmla="*/ 47078092 w 1075"/>
              <a:gd name="T39" fmla="*/ 474670031 h 1509"/>
              <a:gd name="T40" fmla="*/ 60356946 w 1075"/>
              <a:gd name="T41" fmla="*/ 483567560 h 1509"/>
              <a:gd name="T42" fmla="*/ 75748063 w 1075"/>
              <a:gd name="T43" fmla="*/ 501361953 h 1509"/>
              <a:gd name="T44" fmla="*/ 85706654 w 1075"/>
              <a:gd name="T45" fmla="*/ 528053874 h 1509"/>
              <a:gd name="T46" fmla="*/ 92346081 w 1075"/>
              <a:gd name="T47" fmla="*/ 560084314 h 1509"/>
              <a:gd name="T48" fmla="*/ 93854592 w 1075"/>
              <a:gd name="T49" fmla="*/ 593448716 h 1509"/>
              <a:gd name="T50" fmla="*/ 94458327 w 1075"/>
              <a:gd name="T51" fmla="*/ 625479156 h 1509"/>
              <a:gd name="T52" fmla="*/ 118902691 w 1075"/>
              <a:gd name="T53" fmla="*/ 662402569 h 1509"/>
              <a:gd name="T54" fmla="*/ 146063618 w 1075"/>
              <a:gd name="T55" fmla="*/ 671300099 h 1509"/>
              <a:gd name="T56" fmla="*/ 162963229 w 1075"/>
              <a:gd name="T57" fmla="*/ 629038167 h 1509"/>
              <a:gd name="T58" fmla="*/ 181372449 w 1075"/>
              <a:gd name="T59" fmla="*/ 568981177 h 1509"/>
              <a:gd name="T60" fmla="*/ 189218795 w 1075"/>
              <a:gd name="T61" fmla="*/ 521825604 h 1509"/>
              <a:gd name="T62" fmla="*/ 219397260 w 1075"/>
              <a:gd name="T63" fmla="*/ 516487753 h 1509"/>
              <a:gd name="T64" fmla="*/ 226941464 w 1075"/>
              <a:gd name="T65" fmla="*/ 552966290 h 1509"/>
              <a:gd name="T66" fmla="*/ 260138050 w 1075"/>
              <a:gd name="T67" fmla="*/ 501361953 h 1509"/>
              <a:gd name="T68" fmla="*/ 317175334 w 1075"/>
              <a:gd name="T69" fmla="*/ 430183717 h 1509"/>
              <a:gd name="T70" fmla="*/ 278245128 w 1075"/>
              <a:gd name="T71" fmla="*/ 233553565 h 1509"/>
              <a:gd name="T72" fmla="*/ 291221909 w 1075"/>
              <a:gd name="T73" fmla="*/ 225991332 h 1509"/>
              <a:gd name="T74" fmla="*/ 319287579 w 1075"/>
              <a:gd name="T75" fmla="*/ 256241599 h 1509"/>
              <a:gd name="T76" fmla="*/ 324417946 w 1075"/>
              <a:gd name="T77" fmla="*/ 192626263 h 1509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075"/>
              <a:gd name="T118" fmla="*/ 0 h 1509"/>
              <a:gd name="T119" fmla="*/ 1075 w 1075"/>
              <a:gd name="T120" fmla="*/ 1509 h 1509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075" h="1509">
                <a:moveTo>
                  <a:pt x="1075" y="433"/>
                </a:moveTo>
                <a:lnTo>
                  <a:pt x="985" y="313"/>
                </a:lnTo>
                <a:lnTo>
                  <a:pt x="950" y="261"/>
                </a:lnTo>
                <a:lnTo>
                  <a:pt x="960" y="189"/>
                </a:lnTo>
                <a:lnTo>
                  <a:pt x="807" y="97"/>
                </a:lnTo>
                <a:lnTo>
                  <a:pt x="582" y="0"/>
                </a:lnTo>
                <a:lnTo>
                  <a:pt x="540" y="77"/>
                </a:lnTo>
                <a:lnTo>
                  <a:pt x="572" y="157"/>
                </a:lnTo>
                <a:lnTo>
                  <a:pt x="429" y="269"/>
                </a:lnTo>
                <a:lnTo>
                  <a:pt x="383" y="269"/>
                </a:lnTo>
                <a:lnTo>
                  <a:pt x="240" y="381"/>
                </a:lnTo>
                <a:lnTo>
                  <a:pt x="146" y="462"/>
                </a:lnTo>
                <a:lnTo>
                  <a:pt x="63" y="636"/>
                </a:lnTo>
                <a:lnTo>
                  <a:pt x="28" y="728"/>
                </a:lnTo>
                <a:lnTo>
                  <a:pt x="48" y="844"/>
                </a:lnTo>
                <a:lnTo>
                  <a:pt x="10" y="944"/>
                </a:lnTo>
                <a:lnTo>
                  <a:pt x="28" y="1007"/>
                </a:lnTo>
                <a:lnTo>
                  <a:pt x="0" y="1087"/>
                </a:lnTo>
                <a:lnTo>
                  <a:pt x="0" y="1147"/>
                </a:lnTo>
                <a:lnTo>
                  <a:pt x="156" y="1067"/>
                </a:lnTo>
                <a:lnTo>
                  <a:pt x="200" y="1087"/>
                </a:lnTo>
                <a:lnTo>
                  <a:pt x="251" y="1127"/>
                </a:lnTo>
                <a:lnTo>
                  <a:pt x="284" y="1187"/>
                </a:lnTo>
                <a:lnTo>
                  <a:pt x="306" y="1259"/>
                </a:lnTo>
                <a:lnTo>
                  <a:pt x="311" y="1334"/>
                </a:lnTo>
                <a:lnTo>
                  <a:pt x="313" y="1406"/>
                </a:lnTo>
                <a:lnTo>
                  <a:pt x="394" y="1489"/>
                </a:lnTo>
                <a:lnTo>
                  <a:pt x="484" y="1509"/>
                </a:lnTo>
                <a:lnTo>
                  <a:pt x="540" y="1414"/>
                </a:lnTo>
                <a:lnTo>
                  <a:pt x="601" y="1279"/>
                </a:lnTo>
                <a:lnTo>
                  <a:pt x="627" y="1173"/>
                </a:lnTo>
                <a:lnTo>
                  <a:pt x="727" y="1161"/>
                </a:lnTo>
                <a:lnTo>
                  <a:pt x="752" y="1243"/>
                </a:lnTo>
                <a:lnTo>
                  <a:pt x="862" y="1127"/>
                </a:lnTo>
                <a:lnTo>
                  <a:pt x="1051" y="967"/>
                </a:lnTo>
                <a:lnTo>
                  <a:pt x="922" y="525"/>
                </a:lnTo>
                <a:lnTo>
                  <a:pt x="965" y="508"/>
                </a:lnTo>
                <a:lnTo>
                  <a:pt x="1058" y="576"/>
                </a:lnTo>
                <a:lnTo>
                  <a:pt x="1075" y="433"/>
                </a:lnTo>
                <a:close/>
              </a:path>
            </a:pathLst>
          </a:custGeom>
          <a:solidFill>
            <a:srgbClr val="FF7C8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27" name="Freeform 229"/>
          <p:cNvSpPr>
            <a:spLocks/>
          </p:cNvSpPr>
          <p:nvPr/>
        </p:nvSpPr>
        <p:spPr bwMode="auto">
          <a:xfrm>
            <a:off x="4225926" y="4316413"/>
            <a:ext cx="581025" cy="730250"/>
          </a:xfrm>
          <a:custGeom>
            <a:avLst/>
            <a:gdLst>
              <a:gd name="T0" fmla="*/ 319083214 w 1058"/>
              <a:gd name="T1" fmla="*/ 257431051 h 1098"/>
              <a:gd name="T2" fmla="*/ 291939803 w 1058"/>
              <a:gd name="T3" fmla="*/ 248584920 h 1098"/>
              <a:gd name="T4" fmla="*/ 267510885 w 1058"/>
              <a:gd name="T5" fmla="*/ 211872250 h 1098"/>
              <a:gd name="T6" fmla="*/ 266907893 w 1058"/>
              <a:gd name="T7" fmla="*/ 180025250 h 1098"/>
              <a:gd name="T8" fmla="*/ 265399865 w 1058"/>
              <a:gd name="T9" fmla="*/ 146850724 h 1098"/>
              <a:gd name="T10" fmla="*/ 258764760 w 1058"/>
              <a:gd name="T11" fmla="*/ 115003724 h 1098"/>
              <a:gd name="T12" fmla="*/ 248812652 w 1058"/>
              <a:gd name="T13" fmla="*/ 88464669 h 1098"/>
              <a:gd name="T14" fmla="*/ 233431423 w 1058"/>
              <a:gd name="T15" fmla="*/ 70771722 h 1098"/>
              <a:gd name="T16" fmla="*/ 220161213 w 1058"/>
              <a:gd name="T17" fmla="*/ 61924927 h 1098"/>
              <a:gd name="T18" fmla="*/ 173113038 w 1058"/>
              <a:gd name="T19" fmla="*/ 97310799 h 1098"/>
              <a:gd name="T20" fmla="*/ 173113038 w 1058"/>
              <a:gd name="T21" fmla="*/ 70771722 h 1098"/>
              <a:gd name="T22" fmla="*/ 181557666 w 1058"/>
              <a:gd name="T23" fmla="*/ 35385861 h 1098"/>
              <a:gd name="T24" fmla="*/ 176129094 w 1058"/>
              <a:gd name="T25" fmla="*/ 7519313 h 1098"/>
              <a:gd name="T26" fmla="*/ 163462425 w 1058"/>
              <a:gd name="T27" fmla="*/ 0 h 1098"/>
              <a:gd name="T28" fmla="*/ 140843065 w 1058"/>
              <a:gd name="T29" fmla="*/ 12384986 h 1098"/>
              <a:gd name="T30" fmla="*/ 118826731 w 1058"/>
              <a:gd name="T31" fmla="*/ 44232002 h 1098"/>
              <a:gd name="T32" fmla="*/ 62127926 w 1058"/>
              <a:gd name="T33" fmla="*/ 47770853 h 1098"/>
              <a:gd name="T34" fmla="*/ 35587499 w 1058"/>
              <a:gd name="T35" fmla="*/ 111464873 h 1098"/>
              <a:gd name="T36" fmla="*/ 11460690 w 1058"/>
              <a:gd name="T37" fmla="*/ 116772817 h 1098"/>
              <a:gd name="T38" fmla="*/ 0 w 1058"/>
              <a:gd name="T39" fmla="*/ 155697519 h 1098"/>
              <a:gd name="T40" fmla="*/ 8444631 w 1058"/>
              <a:gd name="T41" fmla="*/ 188871380 h 1098"/>
              <a:gd name="T42" fmla="*/ 28047907 w 1058"/>
              <a:gd name="T43" fmla="*/ 228238355 h 1098"/>
              <a:gd name="T44" fmla="*/ 52175269 w 1058"/>
              <a:gd name="T45" fmla="*/ 300336212 h 1098"/>
              <a:gd name="T46" fmla="*/ 35587499 w 1058"/>
              <a:gd name="T47" fmla="*/ 316260044 h 1098"/>
              <a:gd name="T48" fmla="*/ 24127363 w 1058"/>
              <a:gd name="T49" fmla="*/ 337491821 h 1098"/>
              <a:gd name="T50" fmla="*/ 41016629 w 1058"/>
              <a:gd name="T51" fmla="*/ 342799100 h 1098"/>
              <a:gd name="T52" fmla="*/ 65746975 w 1058"/>
              <a:gd name="T53" fmla="*/ 383050705 h 1098"/>
              <a:gd name="T54" fmla="*/ 87159785 w 1058"/>
              <a:gd name="T55" fmla="*/ 459130351 h 1098"/>
              <a:gd name="T56" fmla="*/ 87159785 w 1058"/>
              <a:gd name="T57" fmla="*/ 476823276 h 1098"/>
              <a:gd name="T58" fmla="*/ 171002018 w 1058"/>
              <a:gd name="T59" fmla="*/ 485669406 h 1098"/>
              <a:gd name="T60" fmla="*/ 217145157 w 1058"/>
              <a:gd name="T61" fmla="*/ 464438295 h 1098"/>
              <a:gd name="T62" fmla="*/ 288622251 w 1058"/>
              <a:gd name="T63" fmla="*/ 444975611 h 1098"/>
              <a:gd name="T64" fmla="*/ 310638585 w 1058"/>
              <a:gd name="T65" fmla="*/ 410917245 h 1098"/>
              <a:gd name="T66" fmla="*/ 310638585 w 1058"/>
              <a:gd name="T67" fmla="*/ 374204575 h 1098"/>
              <a:gd name="T68" fmla="*/ 300082936 w 1058"/>
              <a:gd name="T69" fmla="*/ 355184164 h 1098"/>
              <a:gd name="T70" fmla="*/ 297971916 w 1058"/>
              <a:gd name="T71" fmla="*/ 333952970 h 1098"/>
              <a:gd name="T72" fmla="*/ 302495452 w 1058"/>
              <a:gd name="T73" fmla="*/ 305644156 h 1098"/>
              <a:gd name="T74" fmla="*/ 319083214 w 1058"/>
              <a:gd name="T75" fmla="*/ 257431051 h 109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058"/>
              <a:gd name="T115" fmla="*/ 0 h 1098"/>
              <a:gd name="T116" fmla="*/ 1058 w 1058"/>
              <a:gd name="T117" fmla="*/ 1098 h 109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058" h="1098">
                <a:moveTo>
                  <a:pt x="1058" y="582"/>
                </a:moveTo>
                <a:lnTo>
                  <a:pt x="968" y="562"/>
                </a:lnTo>
                <a:lnTo>
                  <a:pt x="887" y="479"/>
                </a:lnTo>
                <a:lnTo>
                  <a:pt x="885" y="407"/>
                </a:lnTo>
                <a:lnTo>
                  <a:pt x="880" y="332"/>
                </a:lnTo>
                <a:lnTo>
                  <a:pt x="858" y="260"/>
                </a:lnTo>
                <a:lnTo>
                  <a:pt x="825" y="200"/>
                </a:lnTo>
                <a:lnTo>
                  <a:pt x="774" y="160"/>
                </a:lnTo>
                <a:lnTo>
                  <a:pt x="730" y="140"/>
                </a:lnTo>
                <a:lnTo>
                  <a:pt x="574" y="220"/>
                </a:lnTo>
                <a:lnTo>
                  <a:pt x="574" y="160"/>
                </a:lnTo>
                <a:lnTo>
                  <a:pt x="602" y="80"/>
                </a:lnTo>
                <a:lnTo>
                  <a:pt x="584" y="17"/>
                </a:lnTo>
                <a:lnTo>
                  <a:pt x="542" y="0"/>
                </a:lnTo>
                <a:lnTo>
                  <a:pt x="467" y="28"/>
                </a:lnTo>
                <a:lnTo>
                  <a:pt x="394" y="100"/>
                </a:lnTo>
                <a:lnTo>
                  <a:pt x="206" y="108"/>
                </a:lnTo>
                <a:lnTo>
                  <a:pt x="118" y="252"/>
                </a:lnTo>
                <a:lnTo>
                  <a:pt x="38" y="264"/>
                </a:lnTo>
                <a:lnTo>
                  <a:pt x="0" y="352"/>
                </a:lnTo>
                <a:lnTo>
                  <a:pt x="28" y="427"/>
                </a:lnTo>
                <a:lnTo>
                  <a:pt x="93" y="516"/>
                </a:lnTo>
                <a:lnTo>
                  <a:pt x="173" y="679"/>
                </a:lnTo>
                <a:lnTo>
                  <a:pt x="118" y="715"/>
                </a:lnTo>
                <a:lnTo>
                  <a:pt x="80" y="763"/>
                </a:lnTo>
                <a:lnTo>
                  <a:pt x="136" y="775"/>
                </a:lnTo>
                <a:lnTo>
                  <a:pt x="218" y="866"/>
                </a:lnTo>
                <a:lnTo>
                  <a:pt x="289" y="1038"/>
                </a:lnTo>
                <a:lnTo>
                  <a:pt x="289" y="1078"/>
                </a:lnTo>
                <a:lnTo>
                  <a:pt x="567" y="1098"/>
                </a:lnTo>
                <a:lnTo>
                  <a:pt x="720" y="1050"/>
                </a:lnTo>
                <a:lnTo>
                  <a:pt x="957" y="1006"/>
                </a:lnTo>
                <a:lnTo>
                  <a:pt x="1030" y="929"/>
                </a:lnTo>
                <a:lnTo>
                  <a:pt x="1030" y="846"/>
                </a:lnTo>
                <a:lnTo>
                  <a:pt x="995" y="803"/>
                </a:lnTo>
                <a:lnTo>
                  <a:pt x="988" y="755"/>
                </a:lnTo>
                <a:lnTo>
                  <a:pt x="1003" y="691"/>
                </a:lnTo>
                <a:lnTo>
                  <a:pt x="1058" y="582"/>
                </a:lnTo>
                <a:close/>
              </a:path>
            </a:pathLst>
          </a:custGeom>
          <a:solidFill>
            <a:schemeClr val="accent1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28" name="Freeform 230"/>
          <p:cNvSpPr>
            <a:spLocks/>
          </p:cNvSpPr>
          <p:nvPr/>
        </p:nvSpPr>
        <p:spPr bwMode="auto">
          <a:xfrm>
            <a:off x="4113213" y="3789364"/>
            <a:ext cx="508000" cy="598487"/>
          </a:xfrm>
          <a:custGeom>
            <a:avLst/>
            <a:gdLst>
              <a:gd name="T0" fmla="*/ 278988103 w 925"/>
              <a:gd name="T1" fmla="*/ 144357999 h 898"/>
              <a:gd name="T2" fmla="*/ 259082197 w 925"/>
              <a:gd name="T3" fmla="*/ 131476536 h 898"/>
              <a:gd name="T4" fmla="*/ 218967782 w 925"/>
              <a:gd name="T5" fmla="*/ 140359867 h 898"/>
              <a:gd name="T6" fmla="*/ 189711932 w 925"/>
              <a:gd name="T7" fmla="*/ 122593206 h 898"/>
              <a:gd name="T8" fmla="*/ 162265660 w 925"/>
              <a:gd name="T9" fmla="*/ 106158810 h 898"/>
              <a:gd name="T10" fmla="*/ 116420972 w 925"/>
              <a:gd name="T11" fmla="*/ 58631737 h 898"/>
              <a:gd name="T12" fmla="*/ 61829917 w 925"/>
              <a:gd name="T13" fmla="*/ 0 h 898"/>
              <a:gd name="T14" fmla="*/ 24128629 w 925"/>
              <a:gd name="T15" fmla="*/ 17767333 h 898"/>
              <a:gd name="T16" fmla="*/ 0 w 925"/>
              <a:gd name="T17" fmla="*/ 49747740 h 898"/>
              <a:gd name="T18" fmla="*/ 13572662 w 925"/>
              <a:gd name="T19" fmla="*/ 91945081 h 898"/>
              <a:gd name="T20" fmla="*/ 59115275 w 925"/>
              <a:gd name="T21" fmla="*/ 108379477 h 898"/>
              <a:gd name="T22" fmla="*/ 73290960 w 925"/>
              <a:gd name="T23" fmla="*/ 136362402 h 898"/>
              <a:gd name="T24" fmla="*/ 81735840 w 925"/>
              <a:gd name="T25" fmla="*/ 159460128 h 898"/>
              <a:gd name="T26" fmla="*/ 89879215 w 925"/>
              <a:gd name="T27" fmla="*/ 232304949 h 898"/>
              <a:gd name="T28" fmla="*/ 97419581 w 925"/>
              <a:gd name="T29" fmla="*/ 331801053 h 898"/>
              <a:gd name="T30" fmla="*/ 123961338 w 925"/>
              <a:gd name="T31" fmla="*/ 398871650 h 898"/>
              <a:gd name="T32" fmla="*/ 180663493 w 925"/>
              <a:gd name="T33" fmla="*/ 395318051 h 898"/>
              <a:gd name="T34" fmla="*/ 202681031 w 925"/>
              <a:gd name="T35" fmla="*/ 363337660 h 898"/>
              <a:gd name="T36" fmla="*/ 225301579 w 925"/>
              <a:gd name="T37" fmla="*/ 350900730 h 898"/>
              <a:gd name="T38" fmla="*/ 237969173 w 925"/>
              <a:gd name="T39" fmla="*/ 358451795 h 898"/>
              <a:gd name="T40" fmla="*/ 249430200 w 925"/>
              <a:gd name="T41" fmla="*/ 314033725 h 898"/>
              <a:gd name="T42" fmla="*/ 243398456 w 925"/>
              <a:gd name="T43" fmla="*/ 262509206 h 898"/>
              <a:gd name="T44" fmla="*/ 253954419 w 925"/>
              <a:gd name="T45" fmla="*/ 221644818 h 898"/>
              <a:gd name="T46" fmla="*/ 278988103 w 925"/>
              <a:gd name="T47" fmla="*/ 144357999 h 89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925"/>
              <a:gd name="T73" fmla="*/ 0 h 898"/>
              <a:gd name="T74" fmla="*/ 925 w 925"/>
              <a:gd name="T75" fmla="*/ 898 h 89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925" h="898">
                <a:moveTo>
                  <a:pt x="925" y="325"/>
                </a:moveTo>
                <a:lnTo>
                  <a:pt x="859" y="296"/>
                </a:lnTo>
                <a:lnTo>
                  <a:pt x="726" y="316"/>
                </a:lnTo>
                <a:lnTo>
                  <a:pt x="629" y="276"/>
                </a:lnTo>
                <a:lnTo>
                  <a:pt x="538" y="239"/>
                </a:lnTo>
                <a:lnTo>
                  <a:pt x="386" y="132"/>
                </a:lnTo>
                <a:lnTo>
                  <a:pt x="205" y="0"/>
                </a:lnTo>
                <a:lnTo>
                  <a:pt x="80" y="40"/>
                </a:lnTo>
                <a:lnTo>
                  <a:pt x="0" y="112"/>
                </a:lnTo>
                <a:lnTo>
                  <a:pt x="45" y="207"/>
                </a:lnTo>
                <a:lnTo>
                  <a:pt x="196" y="244"/>
                </a:lnTo>
                <a:lnTo>
                  <a:pt x="243" y="307"/>
                </a:lnTo>
                <a:lnTo>
                  <a:pt x="271" y="359"/>
                </a:lnTo>
                <a:lnTo>
                  <a:pt x="298" y="523"/>
                </a:lnTo>
                <a:lnTo>
                  <a:pt x="323" y="747"/>
                </a:lnTo>
                <a:lnTo>
                  <a:pt x="411" y="898"/>
                </a:lnTo>
                <a:lnTo>
                  <a:pt x="599" y="890"/>
                </a:lnTo>
                <a:lnTo>
                  <a:pt x="672" y="818"/>
                </a:lnTo>
                <a:lnTo>
                  <a:pt x="747" y="790"/>
                </a:lnTo>
                <a:lnTo>
                  <a:pt x="789" y="807"/>
                </a:lnTo>
                <a:lnTo>
                  <a:pt x="827" y="707"/>
                </a:lnTo>
                <a:lnTo>
                  <a:pt x="807" y="591"/>
                </a:lnTo>
                <a:lnTo>
                  <a:pt x="842" y="499"/>
                </a:lnTo>
                <a:lnTo>
                  <a:pt x="925" y="325"/>
                </a:lnTo>
                <a:close/>
              </a:path>
            </a:pathLst>
          </a:custGeom>
          <a:solidFill>
            <a:srgbClr val="FF7C8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29" name="Freeform 231"/>
          <p:cNvSpPr>
            <a:spLocks/>
          </p:cNvSpPr>
          <p:nvPr/>
        </p:nvSpPr>
        <p:spPr bwMode="auto">
          <a:xfrm>
            <a:off x="3736975" y="4029076"/>
            <a:ext cx="603250" cy="860425"/>
          </a:xfrm>
          <a:custGeom>
            <a:avLst/>
            <a:gdLst>
              <a:gd name="T0" fmla="*/ 331732499 w 1097"/>
              <a:gd name="T1" fmla="*/ 238312451 h 1294"/>
              <a:gd name="T2" fmla="*/ 305121322 w 1097"/>
              <a:gd name="T3" fmla="*/ 171549040 h 1294"/>
              <a:gd name="T4" fmla="*/ 297561179 w 1097"/>
              <a:gd name="T5" fmla="*/ 72510415 h 1294"/>
              <a:gd name="T6" fmla="*/ 289396686 w 1097"/>
              <a:gd name="T7" fmla="*/ 0 h 1294"/>
              <a:gd name="T8" fmla="*/ 205026890 w 1097"/>
              <a:gd name="T9" fmla="*/ 99038645 h 1294"/>
              <a:gd name="T10" fmla="*/ 165110125 w 1097"/>
              <a:gd name="T11" fmla="*/ 111418388 h 1294"/>
              <a:gd name="T12" fmla="*/ 74994919 w 1097"/>
              <a:gd name="T13" fmla="*/ 202941283 h 1294"/>
              <a:gd name="T14" fmla="*/ 0 w 1097"/>
              <a:gd name="T15" fmla="*/ 281641549 h 1294"/>
              <a:gd name="T16" fmla="*/ 19655942 w 1097"/>
              <a:gd name="T17" fmla="*/ 379354357 h 1294"/>
              <a:gd name="T18" fmla="*/ 53827270 w 1097"/>
              <a:gd name="T19" fmla="*/ 475739874 h 1294"/>
              <a:gd name="T20" fmla="*/ 95558201 w 1097"/>
              <a:gd name="T21" fmla="*/ 526586052 h 1294"/>
              <a:gd name="T22" fmla="*/ 185673407 w 1097"/>
              <a:gd name="T23" fmla="*/ 572126056 h 1294"/>
              <a:gd name="T24" fmla="*/ 293629882 w 1097"/>
              <a:gd name="T25" fmla="*/ 527912595 h 1294"/>
              <a:gd name="T26" fmla="*/ 305121322 w 1097"/>
              <a:gd name="T27" fmla="*/ 506689895 h 1294"/>
              <a:gd name="T28" fmla="*/ 321753308 w 1097"/>
              <a:gd name="T29" fmla="*/ 490772703 h 1294"/>
              <a:gd name="T30" fmla="*/ 297561179 w 1097"/>
              <a:gd name="T31" fmla="*/ 418704490 h 1294"/>
              <a:gd name="T32" fmla="*/ 277905177 w 1097"/>
              <a:gd name="T33" fmla="*/ 379354357 h 1294"/>
              <a:gd name="T34" fmla="*/ 269438234 w 1097"/>
              <a:gd name="T35" fmla="*/ 346194013 h 1294"/>
              <a:gd name="T36" fmla="*/ 280929124 w 1097"/>
              <a:gd name="T37" fmla="*/ 307285396 h 1294"/>
              <a:gd name="T38" fmla="*/ 305121322 w 1097"/>
              <a:gd name="T39" fmla="*/ 301979887 h 1294"/>
              <a:gd name="T40" fmla="*/ 331732499 w 1097"/>
              <a:gd name="T41" fmla="*/ 238312451 h 129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097"/>
              <a:gd name="T64" fmla="*/ 0 h 1294"/>
              <a:gd name="T65" fmla="*/ 1097 w 1097"/>
              <a:gd name="T66" fmla="*/ 1294 h 129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097" h="1294">
                <a:moveTo>
                  <a:pt x="1097" y="539"/>
                </a:moveTo>
                <a:lnTo>
                  <a:pt x="1009" y="388"/>
                </a:lnTo>
                <a:lnTo>
                  <a:pt x="984" y="164"/>
                </a:lnTo>
                <a:lnTo>
                  <a:pt x="957" y="0"/>
                </a:lnTo>
                <a:lnTo>
                  <a:pt x="678" y="224"/>
                </a:lnTo>
                <a:lnTo>
                  <a:pt x="546" y="252"/>
                </a:lnTo>
                <a:lnTo>
                  <a:pt x="248" y="459"/>
                </a:lnTo>
                <a:lnTo>
                  <a:pt x="0" y="637"/>
                </a:lnTo>
                <a:lnTo>
                  <a:pt x="65" y="858"/>
                </a:lnTo>
                <a:lnTo>
                  <a:pt x="178" y="1076"/>
                </a:lnTo>
                <a:lnTo>
                  <a:pt x="316" y="1191"/>
                </a:lnTo>
                <a:lnTo>
                  <a:pt x="614" y="1294"/>
                </a:lnTo>
                <a:lnTo>
                  <a:pt x="971" y="1194"/>
                </a:lnTo>
                <a:lnTo>
                  <a:pt x="1009" y="1146"/>
                </a:lnTo>
                <a:lnTo>
                  <a:pt x="1064" y="1110"/>
                </a:lnTo>
                <a:lnTo>
                  <a:pt x="984" y="947"/>
                </a:lnTo>
                <a:lnTo>
                  <a:pt x="919" y="858"/>
                </a:lnTo>
                <a:lnTo>
                  <a:pt x="891" y="783"/>
                </a:lnTo>
                <a:lnTo>
                  <a:pt x="929" y="695"/>
                </a:lnTo>
                <a:lnTo>
                  <a:pt x="1009" y="683"/>
                </a:lnTo>
                <a:lnTo>
                  <a:pt x="1097" y="539"/>
                </a:lnTo>
                <a:close/>
              </a:path>
            </a:pathLst>
          </a:custGeom>
          <a:solidFill>
            <a:schemeClr val="accent1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30" name="Freeform 232"/>
          <p:cNvSpPr>
            <a:spLocks/>
          </p:cNvSpPr>
          <p:nvPr/>
        </p:nvSpPr>
        <p:spPr bwMode="auto">
          <a:xfrm>
            <a:off x="3617914" y="3863976"/>
            <a:ext cx="644525" cy="588963"/>
          </a:xfrm>
          <a:custGeom>
            <a:avLst/>
            <a:gdLst>
              <a:gd name="T0" fmla="*/ 353241891 w 1176"/>
              <a:gd name="T1" fmla="*/ 109639738 h 884"/>
              <a:gd name="T2" fmla="*/ 344831282 w 1176"/>
              <a:gd name="T3" fmla="*/ 86557570 h 884"/>
              <a:gd name="T4" fmla="*/ 330713669 w 1176"/>
              <a:gd name="T5" fmla="*/ 58593162 h 884"/>
              <a:gd name="T6" fmla="*/ 285356817 w 1176"/>
              <a:gd name="T7" fmla="*/ 42169483 h 884"/>
              <a:gd name="T8" fmla="*/ 271839884 w 1176"/>
              <a:gd name="T9" fmla="*/ 0 h 884"/>
              <a:gd name="T10" fmla="*/ 118348148 w 1176"/>
              <a:gd name="T11" fmla="*/ 5326650 h 884"/>
              <a:gd name="T12" fmla="*/ 0 w 1176"/>
              <a:gd name="T13" fmla="*/ 245912722 h 884"/>
              <a:gd name="T14" fmla="*/ 10813332 w 1176"/>
              <a:gd name="T15" fmla="*/ 305837692 h 884"/>
              <a:gd name="T16" fmla="*/ 32440539 w 1176"/>
              <a:gd name="T17" fmla="*/ 305837692 h 884"/>
              <a:gd name="T18" fmla="*/ 51364144 w 1176"/>
              <a:gd name="T19" fmla="*/ 281867437 h 884"/>
              <a:gd name="T20" fmla="*/ 51364144 w 1176"/>
              <a:gd name="T21" fmla="*/ 322261360 h 884"/>
              <a:gd name="T22" fmla="*/ 67885023 w 1176"/>
              <a:gd name="T23" fmla="*/ 322261360 h 884"/>
              <a:gd name="T24" fmla="*/ 67885023 w 1176"/>
              <a:gd name="T25" fmla="*/ 353333230 h 884"/>
              <a:gd name="T26" fmla="*/ 65782097 w 1176"/>
              <a:gd name="T27" fmla="*/ 392395324 h 884"/>
              <a:gd name="T28" fmla="*/ 140275690 w 1176"/>
              <a:gd name="T29" fmla="*/ 313383611 h 884"/>
              <a:gd name="T30" fmla="*/ 229787385 w 1176"/>
              <a:gd name="T31" fmla="*/ 221499412 h 884"/>
              <a:gd name="T32" fmla="*/ 269437166 w 1176"/>
              <a:gd name="T33" fmla="*/ 209070564 h 884"/>
              <a:gd name="T34" fmla="*/ 353241891 w 1176"/>
              <a:gd name="T35" fmla="*/ 109639738 h 8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176"/>
              <a:gd name="T55" fmla="*/ 0 h 884"/>
              <a:gd name="T56" fmla="*/ 1176 w 1176"/>
              <a:gd name="T57" fmla="*/ 884 h 8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176" h="884">
                <a:moveTo>
                  <a:pt x="1176" y="247"/>
                </a:moveTo>
                <a:lnTo>
                  <a:pt x="1148" y="195"/>
                </a:lnTo>
                <a:lnTo>
                  <a:pt x="1101" y="132"/>
                </a:lnTo>
                <a:lnTo>
                  <a:pt x="950" y="95"/>
                </a:lnTo>
                <a:lnTo>
                  <a:pt x="905" y="0"/>
                </a:lnTo>
                <a:lnTo>
                  <a:pt x="394" y="12"/>
                </a:lnTo>
                <a:lnTo>
                  <a:pt x="0" y="554"/>
                </a:lnTo>
                <a:lnTo>
                  <a:pt x="36" y="689"/>
                </a:lnTo>
                <a:lnTo>
                  <a:pt x="108" y="689"/>
                </a:lnTo>
                <a:lnTo>
                  <a:pt x="171" y="635"/>
                </a:lnTo>
                <a:lnTo>
                  <a:pt x="171" y="726"/>
                </a:lnTo>
                <a:lnTo>
                  <a:pt x="226" y="726"/>
                </a:lnTo>
                <a:lnTo>
                  <a:pt x="226" y="796"/>
                </a:lnTo>
                <a:lnTo>
                  <a:pt x="219" y="884"/>
                </a:lnTo>
                <a:lnTo>
                  <a:pt x="467" y="706"/>
                </a:lnTo>
                <a:lnTo>
                  <a:pt x="765" y="499"/>
                </a:lnTo>
                <a:lnTo>
                  <a:pt x="897" y="471"/>
                </a:lnTo>
                <a:lnTo>
                  <a:pt x="1176" y="247"/>
                </a:lnTo>
                <a:close/>
              </a:path>
            </a:pathLst>
          </a:custGeom>
          <a:solidFill>
            <a:srgbClr val="FF7C8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31" name="Freeform 233"/>
          <p:cNvSpPr>
            <a:spLocks/>
          </p:cNvSpPr>
          <p:nvPr/>
        </p:nvSpPr>
        <p:spPr bwMode="auto">
          <a:xfrm>
            <a:off x="3117850" y="4068764"/>
            <a:ext cx="622300" cy="814387"/>
          </a:xfrm>
          <a:custGeom>
            <a:avLst/>
            <a:gdLst>
              <a:gd name="T0" fmla="*/ 245300206 w 1135"/>
              <a:gd name="T1" fmla="*/ 7981392 h 1223"/>
              <a:gd name="T2" fmla="*/ 227563841 w 1135"/>
              <a:gd name="T3" fmla="*/ 40793924 h 1223"/>
              <a:gd name="T4" fmla="*/ 210128483 w 1135"/>
              <a:gd name="T5" fmla="*/ 48775323 h 1223"/>
              <a:gd name="T6" fmla="*/ 188183508 w 1135"/>
              <a:gd name="T7" fmla="*/ 25718115 h 1223"/>
              <a:gd name="T8" fmla="*/ 179165370 w 1135"/>
              <a:gd name="T9" fmla="*/ 76267366 h 1223"/>
              <a:gd name="T10" fmla="*/ 133171629 w 1135"/>
              <a:gd name="T11" fmla="*/ 99324585 h 1223"/>
              <a:gd name="T12" fmla="*/ 66134853 w 1135"/>
              <a:gd name="T13" fmla="*/ 91786680 h 1223"/>
              <a:gd name="T14" fmla="*/ 0 w 1135"/>
              <a:gd name="T15" fmla="*/ 157855214 h 1223"/>
              <a:gd name="T16" fmla="*/ 35171731 w 1135"/>
              <a:gd name="T17" fmla="*/ 182242907 h 1223"/>
              <a:gd name="T18" fmla="*/ 44189878 w 1135"/>
              <a:gd name="T19" fmla="*/ 255849346 h 1223"/>
              <a:gd name="T20" fmla="*/ 125656331 w 1135"/>
              <a:gd name="T21" fmla="*/ 359164667 h 1223"/>
              <a:gd name="T22" fmla="*/ 116036729 w 1135"/>
              <a:gd name="T23" fmla="*/ 364042330 h 1223"/>
              <a:gd name="T24" fmla="*/ 119042958 w 1135"/>
              <a:gd name="T25" fmla="*/ 415921358 h 1223"/>
              <a:gd name="T26" fmla="*/ 85975540 w 1135"/>
              <a:gd name="T27" fmla="*/ 409713907 h 1223"/>
              <a:gd name="T28" fmla="*/ 82067388 w 1135"/>
              <a:gd name="T29" fmla="*/ 442526432 h 1223"/>
              <a:gd name="T30" fmla="*/ 109122348 w 1135"/>
              <a:gd name="T31" fmla="*/ 470904778 h 1223"/>
              <a:gd name="T32" fmla="*/ 112730042 w 1135"/>
              <a:gd name="T33" fmla="*/ 506378210 h 1223"/>
              <a:gd name="T34" fmla="*/ 116036729 w 1135"/>
              <a:gd name="T35" fmla="*/ 529435408 h 1223"/>
              <a:gd name="T36" fmla="*/ 122048638 w 1135"/>
              <a:gd name="T37" fmla="*/ 542294460 h 1223"/>
              <a:gd name="T38" fmla="*/ 149104181 w 1135"/>
              <a:gd name="T39" fmla="*/ 517906809 h 1223"/>
              <a:gd name="T40" fmla="*/ 186680667 w 1135"/>
              <a:gd name="T41" fmla="*/ 461150117 h 1223"/>
              <a:gd name="T42" fmla="*/ 186680667 w 1135"/>
              <a:gd name="T43" fmla="*/ 399958581 h 1223"/>
              <a:gd name="T44" fmla="*/ 341195841 w 1135"/>
              <a:gd name="T45" fmla="*/ 216829370 h 1223"/>
              <a:gd name="T46" fmla="*/ 341195841 w 1135"/>
              <a:gd name="T47" fmla="*/ 185790117 h 1223"/>
              <a:gd name="T48" fmla="*/ 324662406 w 1135"/>
              <a:gd name="T49" fmla="*/ 185790117 h 1223"/>
              <a:gd name="T50" fmla="*/ 324662406 w 1135"/>
              <a:gd name="T51" fmla="*/ 145439647 h 1223"/>
              <a:gd name="T52" fmla="*/ 305723659 w 1135"/>
              <a:gd name="T53" fmla="*/ 169383813 h 1223"/>
              <a:gd name="T54" fmla="*/ 284079074 w 1135"/>
              <a:gd name="T55" fmla="*/ 169383813 h 1223"/>
              <a:gd name="T56" fmla="*/ 273257090 w 1135"/>
              <a:gd name="T57" fmla="*/ 109523396 h 1223"/>
              <a:gd name="T58" fmla="*/ 259128418 w 1135"/>
              <a:gd name="T59" fmla="*/ 76267366 h 1223"/>
              <a:gd name="T60" fmla="*/ 270551868 w 1135"/>
              <a:gd name="T61" fmla="*/ 25718115 h 1223"/>
              <a:gd name="T62" fmla="*/ 266643716 w 1135"/>
              <a:gd name="T63" fmla="*/ 0 h 1223"/>
              <a:gd name="T64" fmla="*/ 245300206 w 1135"/>
              <a:gd name="T65" fmla="*/ 7981392 h 122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135"/>
              <a:gd name="T100" fmla="*/ 0 h 1223"/>
              <a:gd name="T101" fmla="*/ 1135 w 1135"/>
              <a:gd name="T102" fmla="*/ 1223 h 122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135" h="1223">
                <a:moveTo>
                  <a:pt x="816" y="18"/>
                </a:moveTo>
                <a:lnTo>
                  <a:pt x="757" y="92"/>
                </a:lnTo>
                <a:lnTo>
                  <a:pt x="699" y="110"/>
                </a:lnTo>
                <a:lnTo>
                  <a:pt x="626" y="58"/>
                </a:lnTo>
                <a:lnTo>
                  <a:pt x="596" y="172"/>
                </a:lnTo>
                <a:lnTo>
                  <a:pt x="443" y="224"/>
                </a:lnTo>
                <a:lnTo>
                  <a:pt x="220" y="207"/>
                </a:lnTo>
                <a:lnTo>
                  <a:pt x="0" y="356"/>
                </a:lnTo>
                <a:lnTo>
                  <a:pt x="117" y="411"/>
                </a:lnTo>
                <a:lnTo>
                  <a:pt x="147" y="577"/>
                </a:lnTo>
                <a:lnTo>
                  <a:pt x="418" y="810"/>
                </a:lnTo>
                <a:lnTo>
                  <a:pt x="386" y="821"/>
                </a:lnTo>
                <a:lnTo>
                  <a:pt x="396" y="938"/>
                </a:lnTo>
                <a:lnTo>
                  <a:pt x="286" y="924"/>
                </a:lnTo>
                <a:lnTo>
                  <a:pt x="273" y="998"/>
                </a:lnTo>
                <a:lnTo>
                  <a:pt x="363" y="1062"/>
                </a:lnTo>
                <a:lnTo>
                  <a:pt x="375" y="1142"/>
                </a:lnTo>
                <a:lnTo>
                  <a:pt x="386" y="1194"/>
                </a:lnTo>
                <a:lnTo>
                  <a:pt x="406" y="1223"/>
                </a:lnTo>
                <a:lnTo>
                  <a:pt x="496" y="1168"/>
                </a:lnTo>
                <a:lnTo>
                  <a:pt x="621" y="1040"/>
                </a:lnTo>
                <a:lnTo>
                  <a:pt x="621" y="902"/>
                </a:lnTo>
                <a:lnTo>
                  <a:pt x="1135" y="489"/>
                </a:lnTo>
                <a:lnTo>
                  <a:pt x="1135" y="419"/>
                </a:lnTo>
                <a:lnTo>
                  <a:pt x="1080" y="419"/>
                </a:lnTo>
                <a:lnTo>
                  <a:pt x="1080" y="328"/>
                </a:lnTo>
                <a:lnTo>
                  <a:pt x="1017" y="382"/>
                </a:lnTo>
                <a:lnTo>
                  <a:pt x="945" y="382"/>
                </a:lnTo>
                <a:lnTo>
                  <a:pt x="909" y="247"/>
                </a:lnTo>
                <a:lnTo>
                  <a:pt x="862" y="172"/>
                </a:lnTo>
                <a:lnTo>
                  <a:pt x="900" y="58"/>
                </a:lnTo>
                <a:lnTo>
                  <a:pt x="887" y="0"/>
                </a:lnTo>
                <a:lnTo>
                  <a:pt x="816" y="18"/>
                </a:lnTo>
                <a:close/>
              </a:path>
            </a:pathLst>
          </a:custGeom>
          <a:solidFill>
            <a:srgbClr val="00CC99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32" name="Freeform 234"/>
          <p:cNvSpPr>
            <a:spLocks/>
          </p:cNvSpPr>
          <p:nvPr/>
        </p:nvSpPr>
        <p:spPr bwMode="auto">
          <a:xfrm>
            <a:off x="2938464" y="4298950"/>
            <a:ext cx="409575" cy="838200"/>
          </a:xfrm>
          <a:custGeom>
            <a:avLst/>
            <a:gdLst>
              <a:gd name="T0" fmla="*/ 98905511 w 747"/>
              <a:gd name="T1" fmla="*/ 4868212 h 1260"/>
              <a:gd name="T2" fmla="*/ 80567852 w 747"/>
              <a:gd name="T3" fmla="*/ 0 h 1260"/>
              <a:gd name="T4" fmla="*/ 62830556 w 747"/>
              <a:gd name="T5" fmla="*/ 11505959 h 1260"/>
              <a:gd name="T6" fmla="*/ 55014640 w 747"/>
              <a:gd name="T7" fmla="*/ 1327815 h 1260"/>
              <a:gd name="T8" fmla="*/ 49302523 w 747"/>
              <a:gd name="T9" fmla="*/ 1327815 h 1260"/>
              <a:gd name="T10" fmla="*/ 52308814 w 747"/>
              <a:gd name="T11" fmla="*/ 19029134 h 1260"/>
              <a:gd name="T12" fmla="*/ 42388000 w 747"/>
              <a:gd name="T13" fmla="*/ 69921839 h 1260"/>
              <a:gd name="T14" fmla="*/ 24049784 w 747"/>
              <a:gd name="T15" fmla="*/ 177901977 h 1260"/>
              <a:gd name="T16" fmla="*/ 49302523 w 747"/>
              <a:gd name="T17" fmla="*/ 246495981 h 1260"/>
              <a:gd name="T18" fmla="*/ 49302523 w 747"/>
              <a:gd name="T19" fmla="*/ 262427097 h 1260"/>
              <a:gd name="T20" fmla="*/ 79966374 w 747"/>
              <a:gd name="T21" fmla="*/ 317302566 h 1260"/>
              <a:gd name="T22" fmla="*/ 82972665 w 747"/>
              <a:gd name="T23" fmla="*/ 347837648 h 1260"/>
              <a:gd name="T24" fmla="*/ 82972665 w 747"/>
              <a:gd name="T25" fmla="*/ 369522489 h 1260"/>
              <a:gd name="T26" fmla="*/ 73352864 w 747"/>
              <a:gd name="T27" fmla="*/ 388551617 h 1260"/>
              <a:gd name="T28" fmla="*/ 37578374 w 747"/>
              <a:gd name="T29" fmla="*/ 436788678 h 1260"/>
              <a:gd name="T30" fmla="*/ 0 w 747"/>
              <a:gd name="T31" fmla="*/ 473519785 h 1260"/>
              <a:gd name="T32" fmla="*/ 12025166 w 747"/>
              <a:gd name="T33" fmla="*/ 506267448 h 1260"/>
              <a:gd name="T34" fmla="*/ 29461436 w 747"/>
              <a:gd name="T35" fmla="*/ 529280021 h 1260"/>
              <a:gd name="T36" fmla="*/ 49302523 w 747"/>
              <a:gd name="T37" fmla="*/ 523083996 h 1260"/>
              <a:gd name="T38" fmla="*/ 66438324 w 747"/>
              <a:gd name="T39" fmla="*/ 488566135 h 1260"/>
              <a:gd name="T40" fmla="*/ 79966374 w 747"/>
              <a:gd name="T41" fmla="*/ 470864156 h 1260"/>
              <a:gd name="T42" fmla="*/ 96500698 w 747"/>
              <a:gd name="T43" fmla="*/ 465996610 h 1260"/>
              <a:gd name="T44" fmla="*/ 126864067 w 747"/>
              <a:gd name="T45" fmla="*/ 459358202 h 1260"/>
              <a:gd name="T46" fmla="*/ 150913877 w 747"/>
              <a:gd name="T47" fmla="*/ 483697924 h 1260"/>
              <a:gd name="T48" fmla="*/ 167147736 w 747"/>
              <a:gd name="T49" fmla="*/ 523083996 h 1260"/>
              <a:gd name="T50" fmla="*/ 171356433 w 747"/>
              <a:gd name="T51" fmla="*/ 557602522 h 1260"/>
              <a:gd name="T52" fmla="*/ 180976782 w 747"/>
              <a:gd name="T53" fmla="*/ 540785974 h 1260"/>
              <a:gd name="T54" fmla="*/ 195406757 w 747"/>
              <a:gd name="T55" fmla="*/ 488566135 h 1260"/>
              <a:gd name="T56" fmla="*/ 186988814 w 747"/>
              <a:gd name="T57" fmla="*/ 426609874 h 1260"/>
              <a:gd name="T58" fmla="*/ 211640067 w 747"/>
              <a:gd name="T59" fmla="*/ 352705942 h 1260"/>
              <a:gd name="T60" fmla="*/ 208032848 w 747"/>
              <a:gd name="T61" fmla="*/ 317302566 h 1260"/>
              <a:gd name="T62" fmla="*/ 180976782 w 747"/>
              <a:gd name="T63" fmla="*/ 288979400 h 1260"/>
              <a:gd name="T64" fmla="*/ 184884466 w 747"/>
              <a:gd name="T65" fmla="*/ 256231737 h 1260"/>
              <a:gd name="T66" fmla="*/ 217953661 w 747"/>
              <a:gd name="T67" fmla="*/ 262427097 h 1260"/>
              <a:gd name="T68" fmla="*/ 214947371 w 747"/>
              <a:gd name="T69" fmla="*/ 210649640 h 1260"/>
              <a:gd name="T70" fmla="*/ 224567171 w 747"/>
              <a:gd name="T71" fmla="*/ 205782095 h 1260"/>
              <a:gd name="T72" fmla="*/ 143097926 w 747"/>
              <a:gd name="T73" fmla="*/ 102669523 h 1260"/>
              <a:gd name="T74" fmla="*/ 134079055 w 747"/>
              <a:gd name="T75" fmla="*/ 29207943 h 1260"/>
              <a:gd name="T76" fmla="*/ 98905511 w 747"/>
              <a:gd name="T77" fmla="*/ 4868212 h 126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747"/>
              <a:gd name="T118" fmla="*/ 0 h 1260"/>
              <a:gd name="T119" fmla="*/ 747 w 747"/>
              <a:gd name="T120" fmla="*/ 1260 h 126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747" h="1260">
                <a:moveTo>
                  <a:pt x="329" y="11"/>
                </a:moveTo>
                <a:lnTo>
                  <a:pt x="268" y="0"/>
                </a:lnTo>
                <a:lnTo>
                  <a:pt x="209" y="26"/>
                </a:lnTo>
                <a:lnTo>
                  <a:pt x="183" y="3"/>
                </a:lnTo>
                <a:lnTo>
                  <a:pt x="164" y="3"/>
                </a:lnTo>
                <a:lnTo>
                  <a:pt x="174" y="43"/>
                </a:lnTo>
                <a:lnTo>
                  <a:pt x="141" y="158"/>
                </a:lnTo>
                <a:lnTo>
                  <a:pt x="80" y="402"/>
                </a:lnTo>
                <a:lnTo>
                  <a:pt x="164" y="557"/>
                </a:lnTo>
                <a:lnTo>
                  <a:pt x="164" y="593"/>
                </a:lnTo>
                <a:lnTo>
                  <a:pt x="266" y="717"/>
                </a:lnTo>
                <a:lnTo>
                  <a:pt x="276" y="786"/>
                </a:lnTo>
                <a:lnTo>
                  <a:pt x="276" y="835"/>
                </a:lnTo>
                <a:lnTo>
                  <a:pt x="244" y="878"/>
                </a:lnTo>
                <a:lnTo>
                  <a:pt x="125" y="987"/>
                </a:lnTo>
                <a:lnTo>
                  <a:pt x="0" y="1070"/>
                </a:lnTo>
                <a:lnTo>
                  <a:pt x="40" y="1144"/>
                </a:lnTo>
                <a:lnTo>
                  <a:pt x="98" y="1196"/>
                </a:lnTo>
                <a:lnTo>
                  <a:pt x="164" y="1182"/>
                </a:lnTo>
                <a:lnTo>
                  <a:pt x="221" y="1104"/>
                </a:lnTo>
                <a:lnTo>
                  <a:pt x="266" y="1064"/>
                </a:lnTo>
                <a:lnTo>
                  <a:pt x="321" y="1053"/>
                </a:lnTo>
                <a:lnTo>
                  <a:pt x="422" y="1038"/>
                </a:lnTo>
                <a:lnTo>
                  <a:pt x="502" y="1093"/>
                </a:lnTo>
                <a:lnTo>
                  <a:pt x="556" y="1182"/>
                </a:lnTo>
                <a:lnTo>
                  <a:pt x="570" y="1260"/>
                </a:lnTo>
                <a:lnTo>
                  <a:pt x="602" y="1222"/>
                </a:lnTo>
                <a:lnTo>
                  <a:pt x="650" y="1104"/>
                </a:lnTo>
                <a:lnTo>
                  <a:pt x="622" y="964"/>
                </a:lnTo>
                <a:lnTo>
                  <a:pt x="704" y="797"/>
                </a:lnTo>
                <a:lnTo>
                  <a:pt x="692" y="717"/>
                </a:lnTo>
                <a:lnTo>
                  <a:pt x="602" y="653"/>
                </a:lnTo>
                <a:lnTo>
                  <a:pt x="615" y="579"/>
                </a:lnTo>
                <a:lnTo>
                  <a:pt x="725" y="593"/>
                </a:lnTo>
                <a:lnTo>
                  <a:pt x="715" y="476"/>
                </a:lnTo>
                <a:lnTo>
                  <a:pt x="747" y="465"/>
                </a:lnTo>
                <a:lnTo>
                  <a:pt x="476" y="232"/>
                </a:lnTo>
                <a:lnTo>
                  <a:pt x="446" y="66"/>
                </a:lnTo>
                <a:lnTo>
                  <a:pt x="329" y="11"/>
                </a:lnTo>
                <a:close/>
              </a:path>
            </a:pathLst>
          </a:custGeom>
          <a:solidFill>
            <a:srgbClr val="FF00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33" name="Freeform 235"/>
          <p:cNvSpPr>
            <a:spLocks/>
          </p:cNvSpPr>
          <p:nvPr/>
        </p:nvSpPr>
        <p:spPr bwMode="auto">
          <a:xfrm>
            <a:off x="2224088" y="4668839"/>
            <a:ext cx="387350" cy="587375"/>
          </a:xfrm>
          <a:custGeom>
            <a:avLst/>
            <a:gdLst>
              <a:gd name="T0" fmla="*/ 151886142 w 707"/>
              <a:gd name="T1" fmla="*/ 15929637 h 883"/>
              <a:gd name="T2" fmla="*/ 129373794 w 707"/>
              <a:gd name="T3" fmla="*/ 0 h 883"/>
              <a:gd name="T4" fmla="*/ 57332728 w 707"/>
              <a:gd name="T5" fmla="*/ 61064387 h 883"/>
              <a:gd name="T6" fmla="*/ 30617632 w 707"/>
              <a:gd name="T7" fmla="*/ 143368727 h 883"/>
              <a:gd name="T8" fmla="*/ 17109692 w 707"/>
              <a:gd name="T9" fmla="*/ 169918336 h 883"/>
              <a:gd name="T10" fmla="*/ 0 w 707"/>
              <a:gd name="T11" fmla="*/ 216823218 h 883"/>
              <a:gd name="T12" fmla="*/ 13507941 w 707"/>
              <a:gd name="T13" fmla="*/ 259745485 h 883"/>
              <a:gd name="T14" fmla="*/ 24013509 w 707"/>
              <a:gd name="T15" fmla="*/ 315499530 h 883"/>
              <a:gd name="T16" fmla="*/ 24013509 w 707"/>
              <a:gd name="T17" fmla="*/ 324792425 h 883"/>
              <a:gd name="T18" fmla="*/ 38421617 w 707"/>
              <a:gd name="T19" fmla="*/ 320809851 h 883"/>
              <a:gd name="T20" fmla="*/ 27015333 w 707"/>
              <a:gd name="T21" fmla="*/ 373024431 h 883"/>
              <a:gd name="T22" fmla="*/ 50428915 w 707"/>
              <a:gd name="T23" fmla="*/ 369484217 h 883"/>
              <a:gd name="T24" fmla="*/ 77444257 w 707"/>
              <a:gd name="T25" fmla="*/ 376563980 h 883"/>
              <a:gd name="T26" fmla="*/ 101457757 w 707"/>
              <a:gd name="T27" fmla="*/ 390724170 h 883"/>
              <a:gd name="T28" fmla="*/ 118567445 w 707"/>
              <a:gd name="T29" fmla="*/ 373024431 h 883"/>
              <a:gd name="T30" fmla="*/ 131775144 w 707"/>
              <a:gd name="T31" fmla="*/ 369484217 h 883"/>
              <a:gd name="T32" fmla="*/ 159390429 w 707"/>
              <a:gd name="T33" fmla="*/ 373024431 h 883"/>
              <a:gd name="T34" fmla="*/ 185505590 w 707"/>
              <a:gd name="T35" fmla="*/ 376563980 h 883"/>
              <a:gd name="T36" fmla="*/ 212220678 w 707"/>
              <a:gd name="T37" fmla="*/ 362846815 h 883"/>
              <a:gd name="T38" fmla="*/ 151886142 w 707"/>
              <a:gd name="T39" fmla="*/ 15929637 h 88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07"/>
              <a:gd name="T61" fmla="*/ 0 h 883"/>
              <a:gd name="T62" fmla="*/ 707 w 707"/>
              <a:gd name="T63" fmla="*/ 883 h 88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07" h="883">
                <a:moveTo>
                  <a:pt x="506" y="36"/>
                </a:moveTo>
                <a:lnTo>
                  <a:pt x="431" y="0"/>
                </a:lnTo>
                <a:lnTo>
                  <a:pt x="191" y="138"/>
                </a:lnTo>
                <a:lnTo>
                  <a:pt x="102" y="324"/>
                </a:lnTo>
                <a:lnTo>
                  <a:pt x="57" y="384"/>
                </a:lnTo>
                <a:lnTo>
                  <a:pt x="0" y="490"/>
                </a:lnTo>
                <a:lnTo>
                  <a:pt x="45" y="587"/>
                </a:lnTo>
                <a:lnTo>
                  <a:pt x="80" y="713"/>
                </a:lnTo>
                <a:lnTo>
                  <a:pt x="80" y="734"/>
                </a:lnTo>
                <a:lnTo>
                  <a:pt x="128" y="725"/>
                </a:lnTo>
                <a:lnTo>
                  <a:pt x="90" y="843"/>
                </a:lnTo>
                <a:lnTo>
                  <a:pt x="168" y="835"/>
                </a:lnTo>
                <a:lnTo>
                  <a:pt x="258" y="851"/>
                </a:lnTo>
                <a:lnTo>
                  <a:pt x="338" y="883"/>
                </a:lnTo>
                <a:lnTo>
                  <a:pt x="395" y="843"/>
                </a:lnTo>
                <a:lnTo>
                  <a:pt x="439" y="835"/>
                </a:lnTo>
                <a:lnTo>
                  <a:pt x="531" y="843"/>
                </a:lnTo>
                <a:lnTo>
                  <a:pt x="618" y="851"/>
                </a:lnTo>
                <a:lnTo>
                  <a:pt x="707" y="820"/>
                </a:lnTo>
                <a:lnTo>
                  <a:pt x="506" y="36"/>
                </a:lnTo>
                <a:close/>
              </a:path>
            </a:pathLst>
          </a:custGeom>
          <a:solidFill>
            <a:srgbClr val="FF00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34" name="Freeform 236"/>
          <p:cNvSpPr>
            <a:spLocks/>
          </p:cNvSpPr>
          <p:nvPr/>
        </p:nvSpPr>
        <p:spPr bwMode="auto">
          <a:xfrm>
            <a:off x="2189164" y="5216526"/>
            <a:ext cx="422275" cy="339725"/>
          </a:xfrm>
          <a:custGeom>
            <a:avLst/>
            <a:gdLst>
              <a:gd name="T0" fmla="*/ 230979497 w 772"/>
              <a:gd name="T1" fmla="*/ 0 h 514"/>
              <a:gd name="T2" fmla="*/ 204351019 w 772"/>
              <a:gd name="T3" fmla="*/ 13542072 h 514"/>
              <a:gd name="T4" fmla="*/ 178320946 w 772"/>
              <a:gd name="T5" fmla="*/ 10047662 h 514"/>
              <a:gd name="T6" fmla="*/ 150794861 w 772"/>
              <a:gd name="T7" fmla="*/ 6552594 h 514"/>
              <a:gd name="T8" fmla="*/ 137630462 w 772"/>
              <a:gd name="T9" fmla="*/ 10047662 h 514"/>
              <a:gd name="T10" fmla="*/ 120575918 w 772"/>
              <a:gd name="T11" fmla="*/ 27521027 h 514"/>
              <a:gd name="T12" fmla="*/ 96640263 w 772"/>
              <a:gd name="T13" fmla="*/ 13542072 h 514"/>
              <a:gd name="T14" fmla="*/ 69712565 w 772"/>
              <a:gd name="T15" fmla="*/ 6552594 h 514"/>
              <a:gd name="T16" fmla="*/ 46375315 w 772"/>
              <a:gd name="T17" fmla="*/ 10047662 h 514"/>
              <a:gd name="T18" fmla="*/ 24534069 w 772"/>
              <a:gd name="T19" fmla="*/ 116201138 h 514"/>
              <a:gd name="T20" fmla="*/ 1496013 w 772"/>
              <a:gd name="T21" fmla="*/ 124938147 h 514"/>
              <a:gd name="T22" fmla="*/ 0 w 772"/>
              <a:gd name="T23" fmla="*/ 176485814 h 514"/>
              <a:gd name="T24" fmla="*/ 23038056 w 772"/>
              <a:gd name="T25" fmla="*/ 200512424 h 514"/>
              <a:gd name="T26" fmla="*/ 40391264 w 772"/>
              <a:gd name="T27" fmla="*/ 184349056 h 514"/>
              <a:gd name="T28" fmla="*/ 63729062 w 772"/>
              <a:gd name="T29" fmla="*/ 178233348 h 514"/>
              <a:gd name="T30" fmla="*/ 80184671 w 772"/>
              <a:gd name="T31" fmla="*/ 210560084 h 514"/>
              <a:gd name="T32" fmla="*/ 131048007 w 772"/>
              <a:gd name="T33" fmla="*/ 207065016 h 514"/>
              <a:gd name="T34" fmla="*/ 208539855 w 772"/>
              <a:gd name="T35" fmla="*/ 224539034 h 514"/>
              <a:gd name="T36" fmla="*/ 211232678 w 772"/>
              <a:gd name="T37" fmla="*/ 210560084 h 514"/>
              <a:gd name="T38" fmla="*/ 230979497 w 772"/>
              <a:gd name="T39" fmla="*/ 178233348 h 514"/>
              <a:gd name="T40" fmla="*/ 230979497 w 772"/>
              <a:gd name="T41" fmla="*/ 0 h 51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772"/>
              <a:gd name="T64" fmla="*/ 0 h 514"/>
              <a:gd name="T65" fmla="*/ 772 w 772"/>
              <a:gd name="T66" fmla="*/ 514 h 51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772" h="514">
                <a:moveTo>
                  <a:pt x="772" y="0"/>
                </a:moveTo>
                <a:lnTo>
                  <a:pt x="683" y="31"/>
                </a:lnTo>
                <a:lnTo>
                  <a:pt x="596" y="23"/>
                </a:lnTo>
                <a:lnTo>
                  <a:pt x="504" y="15"/>
                </a:lnTo>
                <a:lnTo>
                  <a:pt x="460" y="23"/>
                </a:lnTo>
                <a:lnTo>
                  <a:pt x="403" y="63"/>
                </a:lnTo>
                <a:lnTo>
                  <a:pt x="323" y="31"/>
                </a:lnTo>
                <a:lnTo>
                  <a:pt x="233" y="15"/>
                </a:lnTo>
                <a:lnTo>
                  <a:pt x="155" y="23"/>
                </a:lnTo>
                <a:lnTo>
                  <a:pt x="82" y="266"/>
                </a:lnTo>
                <a:lnTo>
                  <a:pt x="5" y="286"/>
                </a:lnTo>
                <a:lnTo>
                  <a:pt x="0" y="404"/>
                </a:lnTo>
                <a:lnTo>
                  <a:pt x="77" y="459"/>
                </a:lnTo>
                <a:lnTo>
                  <a:pt x="135" y="422"/>
                </a:lnTo>
                <a:lnTo>
                  <a:pt x="213" y="408"/>
                </a:lnTo>
                <a:lnTo>
                  <a:pt x="268" y="482"/>
                </a:lnTo>
                <a:lnTo>
                  <a:pt x="438" y="474"/>
                </a:lnTo>
                <a:lnTo>
                  <a:pt x="697" y="514"/>
                </a:lnTo>
                <a:lnTo>
                  <a:pt x="706" y="482"/>
                </a:lnTo>
                <a:lnTo>
                  <a:pt x="772" y="408"/>
                </a:lnTo>
                <a:lnTo>
                  <a:pt x="772" y="0"/>
                </a:lnTo>
                <a:close/>
              </a:path>
            </a:pathLst>
          </a:custGeom>
          <a:solidFill>
            <a:srgbClr val="FF00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35" name="Freeform 237"/>
          <p:cNvSpPr>
            <a:spLocks/>
          </p:cNvSpPr>
          <p:nvPr/>
        </p:nvSpPr>
        <p:spPr bwMode="auto">
          <a:xfrm>
            <a:off x="2173289" y="5486401"/>
            <a:ext cx="427037" cy="574675"/>
          </a:xfrm>
          <a:custGeom>
            <a:avLst/>
            <a:gdLst>
              <a:gd name="T0" fmla="*/ 231090603 w 779"/>
              <a:gd name="T1" fmla="*/ 384013262 h 860"/>
              <a:gd name="T2" fmla="*/ 234095758 w 779"/>
              <a:gd name="T3" fmla="*/ 246929174 h 860"/>
              <a:gd name="T4" fmla="*/ 226883824 w 779"/>
              <a:gd name="T5" fmla="*/ 149586565 h 860"/>
              <a:gd name="T6" fmla="*/ 217868357 w 779"/>
              <a:gd name="T7" fmla="*/ 47331844 h 860"/>
              <a:gd name="T8" fmla="*/ 140036880 w 779"/>
              <a:gd name="T9" fmla="*/ 29470806 h 860"/>
              <a:gd name="T10" fmla="*/ 88950333 w 779"/>
              <a:gd name="T11" fmla="*/ 33043145 h 860"/>
              <a:gd name="T12" fmla="*/ 72422527 w 779"/>
              <a:gd name="T13" fmla="*/ 0 h 860"/>
              <a:gd name="T14" fmla="*/ 48982626 w 779"/>
              <a:gd name="T15" fmla="*/ 6251262 h 860"/>
              <a:gd name="T16" fmla="*/ 31553593 w 779"/>
              <a:gd name="T17" fmla="*/ 22773171 h 860"/>
              <a:gd name="T18" fmla="*/ 27947077 w 779"/>
              <a:gd name="T19" fmla="*/ 52243978 h 860"/>
              <a:gd name="T20" fmla="*/ 11419266 w 779"/>
              <a:gd name="T21" fmla="*/ 59834363 h 860"/>
              <a:gd name="T22" fmla="*/ 5108547 w 779"/>
              <a:gd name="T23" fmla="*/ 70105005 h 860"/>
              <a:gd name="T24" fmla="*/ 5108547 w 779"/>
              <a:gd name="T25" fmla="*/ 70105005 h 860"/>
              <a:gd name="T26" fmla="*/ 0 w 779"/>
              <a:gd name="T27" fmla="*/ 104933662 h 860"/>
              <a:gd name="T28" fmla="*/ 0 w 779"/>
              <a:gd name="T29" fmla="*/ 104933662 h 860"/>
              <a:gd name="T30" fmla="*/ 901766 w 779"/>
              <a:gd name="T31" fmla="*/ 108506001 h 860"/>
              <a:gd name="T32" fmla="*/ 16828217 w 779"/>
              <a:gd name="T33" fmla="*/ 125474278 h 860"/>
              <a:gd name="T34" fmla="*/ 14124016 w 779"/>
              <a:gd name="T35" fmla="*/ 149586565 h 860"/>
              <a:gd name="T36" fmla="*/ 5108547 w 779"/>
              <a:gd name="T37" fmla="*/ 189773752 h 860"/>
              <a:gd name="T38" fmla="*/ 22538126 w 779"/>
              <a:gd name="T39" fmla="*/ 181736323 h 860"/>
              <a:gd name="T40" fmla="*/ 61303654 w 779"/>
              <a:gd name="T41" fmla="*/ 213886707 h 860"/>
              <a:gd name="T42" fmla="*/ 96463222 w 779"/>
              <a:gd name="T43" fmla="*/ 262111281 h 860"/>
              <a:gd name="T44" fmla="*/ 121405135 w 779"/>
              <a:gd name="T45" fmla="*/ 249608762 h 860"/>
              <a:gd name="T46" fmla="*/ 146648037 w 779"/>
              <a:gd name="T47" fmla="*/ 253181102 h 860"/>
              <a:gd name="T48" fmla="*/ 152056988 w 779"/>
              <a:gd name="T49" fmla="*/ 268809584 h 860"/>
              <a:gd name="T50" fmla="*/ 172491716 w 779"/>
              <a:gd name="T51" fmla="*/ 268809584 h 860"/>
              <a:gd name="T52" fmla="*/ 200138379 w 779"/>
              <a:gd name="T53" fmla="*/ 378654754 h 860"/>
              <a:gd name="T54" fmla="*/ 231090603 w 779"/>
              <a:gd name="T55" fmla="*/ 384013262 h 8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779"/>
              <a:gd name="T85" fmla="*/ 0 h 860"/>
              <a:gd name="T86" fmla="*/ 779 w 779"/>
              <a:gd name="T87" fmla="*/ 860 h 86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779" h="860">
                <a:moveTo>
                  <a:pt x="769" y="860"/>
                </a:moveTo>
                <a:lnTo>
                  <a:pt x="779" y="553"/>
                </a:lnTo>
                <a:lnTo>
                  <a:pt x="755" y="335"/>
                </a:lnTo>
                <a:lnTo>
                  <a:pt x="725" y="106"/>
                </a:lnTo>
                <a:lnTo>
                  <a:pt x="466" y="66"/>
                </a:lnTo>
                <a:lnTo>
                  <a:pt x="296" y="74"/>
                </a:lnTo>
                <a:lnTo>
                  <a:pt x="241" y="0"/>
                </a:lnTo>
                <a:lnTo>
                  <a:pt x="163" y="14"/>
                </a:lnTo>
                <a:lnTo>
                  <a:pt x="105" y="51"/>
                </a:lnTo>
                <a:lnTo>
                  <a:pt x="93" y="117"/>
                </a:lnTo>
                <a:lnTo>
                  <a:pt x="38" y="134"/>
                </a:lnTo>
                <a:lnTo>
                  <a:pt x="17" y="157"/>
                </a:lnTo>
                <a:lnTo>
                  <a:pt x="0" y="235"/>
                </a:lnTo>
                <a:lnTo>
                  <a:pt x="3" y="243"/>
                </a:lnTo>
                <a:lnTo>
                  <a:pt x="56" y="281"/>
                </a:lnTo>
                <a:lnTo>
                  <a:pt x="47" y="335"/>
                </a:lnTo>
                <a:lnTo>
                  <a:pt x="17" y="425"/>
                </a:lnTo>
                <a:lnTo>
                  <a:pt x="75" y="407"/>
                </a:lnTo>
                <a:lnTo>
                  <a:pt x="204" y="479"/>
                </a:lnTo>
                <a:lnTo>
                  <a:pt x="321" y="587"/>
                </a:lnTo>
                <a:lnTo>
                  <a:pt x="404" y="559"/>
                </a:lnTo>
                <a:lnTo>
                  <a:pt x="488" y="567"/>
                </a:lnTo>
                <a:lnTo>
                  <a:pt x="506" y="602"/>
                </a:lnTo>
                <a:lnTo>
                  <a:pt x="574" y="602"/>
                </a:lnTo>
                <a:lnTo>
                  <a:pt x="666" y="848"/>
                </a:lnTo>
                <a:lnTo>
                  <a:pt x="769" y="860"/>
                </a:lnTo>
                <a:close/>
              </a:path>
            </a:pathLst>
          </a:custGeom>
          <a:solidFill>
            <a:srgbClr val="FF00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36" name="Freeform 238"/>
          <p:cNvSpPr>
            <a:spLocks/>
          </p:cNvSpPr>
          <p:nvPr/>
        </p:nvSpPr>
        <p:spPr bwMode="auto">
          <a:xfrm>
            <a:off x="1920875" y="5757864"/>
            <a:ext cx="617538" cy="295275"/>
          </a:xfrm>
          <a:custGeom>
            <a:avLst/>
            <a:gdLst>
              <a:gd name="T0" fmla="*/ 143426329 w 1125"/>
              <a:gd name="T1" fmla="*/ 8069511 h 441"/>
              <a:gd name="T2" fmla="*/ 135290750 w 1125"/>
              <a:gd name="T3" fmla="*/ 23311999 h 441"/>
              <a:gd name="T4" fmla="*/ 127155170 w 1125"/>
              <a:gd name="T5" fmla="*/ 48865676 h 441"/>
              <a:gd name="T6" fmla="*/ 129264679 w 1125"/>
              <a:gd name="T7" fmla="*/ 87420144 h 441"/>
              <a:gd name="T8" fmla="*/ 135290750 w 1125"/>
              <a:gd name="T9" fmla="*/ 99075825 h 441"/>
              <a:gd name="T10" fmla="*/ 123238060 w 1125"/>
              <a:gd name="T11" fmla="*/ 118353059 h 441"/>
              <a:gd name="T12" fmla="*/ 105762016 w 1125"/>
              <a:gd name="T13" fmla="*/ 133595538 h 441"/>
              <a:gd name="T14" fmla="*/ 88285424 w 1125"/>
              <a:gd name="T15" fmla="*/ 118353059 h 441"/>
              <a:gd name="T16" fmla="*/ 70508005 w 1125"/>
              <a:gd name="T17" fmla="*/ 99075825 h 441"/>
              <a:gd name="T18" fmla="*/ 58455315 w 1125"/>
              <a:gd name="T19" fmla="*/ 65452628 h 441"/>
              <a:gd name="T20" fmla="*/ 55140922 w 1125"/>
              <a:gd name="T21" fmla="*/ 29588432 h 441"/>
              <a:gd name="T22" fmla="*/ 39472480 w 1125"/>
              <a:gd name="T23" fmla="*/ 39451016 h 441"/>
              <a:gd name="T24" fmla="*/ 17476597 w 1125"/>
              <a:gd name="T25" fmla="*/ 87420144 h 441"/>
              <a:gd name="T26" fmla="*/ 13860296 w 1125"/>
              <a:gd name="T27" fmla="*/ 138975434 h 441"/>
              <a:gd name="T28" fmla="*/ 0 w 1125"/>
              <a:gd name="T29" fmla="*/ 183806377 h 441"/>
              <a:gd name="T30" fmla="*/ 338980596 w 1125"/>
              <a:gd name="T31" fmla="*/ 197703715 h 441"/>
              <a:gd name="T32" fmla="*/ 311259464 w 1125"/>
              <a:gd name="T33" fmla="*/ 87420144 h 441"/>
              <a:gd name="T34" fmla="*/ 290769837 w 1125"/>
              <a:gd name="T35" fmla="*/ 87420144 h 441"/>
              <a:gd name="T36" fmla="*/ 285346415 w 1125"/>
              <a:gd name="T37" fmla="*/ 71729061 h 441"/>
              <a:gd name="T38" fmla="*/ 260035601 w 1125"/>
              <a:gd name="T39" fmla="*/ 68142910 h 441"/>
              <a:gd name="T40" fmla="*/ 235026696 w 1125"/>
              <a:gd name="T41" fmla="*/ 80695107 h 441"/>
              <a:gd name="T42" fmla="*/ 199772702 w 1125"/>
              <a:gd name="T43" fmla="*/ 32278045 h 441"/>
              <a:gd name="T44" fmla="*/ 160902955 w 1125"/>
              <a:gd name="T45" fmla="*/ 0 h 441"/>
              <a:gd name="T46" fmla="*/ 143426329 w 1125"/>
              <a:gd name="T47" fmla="*/ 8069511 h 44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125"/>
              <a:gd name="T73" fmla="*/ 0 h 441"/>
              <a:gd name="T74" fmla="*/ 1125 w 1125"/>
              <a:gd name="T75" fmla="*/ 441 h 44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125" h="441">
                <a:moveTo>
                  <a:pt x="476" y="18"/>
                </a:moveTo>
                <a:lnTo>
                  <a:pt x="449" y="52"/>
                </a:lnTo>
                <a:lnTo>
                  <a:pt x="422" y="109"/>
                </a:lnTo>
                <a:lnTo>
                  <a:pt x="429" y="195"/>
                </a:lnTo>
                <a:lnTo>
                  <a:pt x="449" y="221"/>
                </a:lnTo>
                <a:lnTo>
                  <a:pt x="409" y="264"/>
                </a:lnTo>
                <a:lnTo>
                  <a:pt x="351" y="298"/>
                </a:lnTo>
                <a:lnTo>
                  <a:pt x="293" y="264"/>
                </a:lnTo>
                <a:lnTo>
                  <a:pt x="234" y="221"/>
                </a:lnTo>
                <a:lnTo>
                  <a:pt x="194" y="146"/>
                </a:lnTo>
                <a:lnTo>
                  <a:pt x="183" y="66"/>
                </a:lnTo>
                <a:lnTo>
                  <a:pt x="131" y="88"/>
                </a:lnTo>
                <a:lnTo>
                  <a:pt x="58" y="195"/>
                </a:lnTo>
                <a:lnTo>
                  <a:pt x="46" y="310"/>
                </a:lnTo>
                <a:lnTo>
                  <a:pt x="0" y="410"/>
                </a:lnTo>
                <a:lnTo>
                  <a:pt x="1125" y="441"/>
                </a:lnTo>
                <a:lnTo>
                  <a:pt x="1033" y="195"/>
                </a:lnTo>
                <a:lnTo>
                  <a:pt x="965" y="195"/>
                </a:lnTo>
                <a:lnTo>
                  <a:pt x="947" y="160"/>
                </a:lnTo>
                <a:lnTo>
                  <a:pt x="863" y="152"/>
                </a:lnTo>
                <a:lnTo>
                  <a:pt x="780" y="180"/>
                </a:lnTo>
                <a:lnTo>
                  <a:pt x="663" y="72"/>
                </a:lnTo>
                <a:lnTo>
                  <a:pt x="534" y="0"/>
                </a:lnTo>
                <a:lnTo>
                  <a:pt x="476" y="18"/>
                </a:lnTo>
                <a:close/>
              </a:path>
            </a:pathLst>
          </a:custGeom>
          <a:solidFill>
            <a:srgbClr val="FF00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37" name="Freeform 240"/>
          <p:cNvSpPr>
            <a:spLocks/>
          </p:cNvSpPr>
          <p:nvPr/>
        </p:nvSpPr>
        <p:spPr bwMode="auto">
          <a:xfrm>
            <a:off x="2570163" y="5203825"/>
            <a:ext cx="436562" cy="863600"/>
          </a:xfrm>
          <a:custGeom>
            <a:avLst/>
            <a:gdLst>
              <a:gd name="T0" fmla="*/ 240335909 w 793"/>
              <a:gd name="T1" fmla="*/ 251822286 h 1297"/>
              <a:gd name="T2" fmla="*/ 240335909 w 793"/>
              <a:gd name="T3" fmla="*/ 109507410 h 1297"/>
              <a:gd name="T4" fmla="*/ 238214207 w 793"/>
              <a:gd name="T5" fmla="*/ 14187143 h 1297"/>
              <a:gd name="T6" fmla="*/ 180630981 w 793"/>
              <a:gd name="T7" fmla="*/ 7536691 h 1297"/>
              <a:gd name="T8" fmla="*/ 122137713 w 793"/>
              <a:gd name="T9" fmla="*/ 0 h 1297"/>
              <a:gd name="T10" fmla="*/ 22730403 w 793"/>
              <a:gd name="T11" fmla="*/ 7536691 h 1297"/>
              <a:gd name="T12" fmla="*/ 22730403 w 793"/>
              <a:gd name="T13" fmla="*/ 188423283 h 1297"/>
              <a:gd name="T14" fmla="*/ 2727825 w 793"/>
              <a:gd name="T15" fmla="*/ 221230749 h 1297"/>
              <a:gd name="T16" fmla="*/ 0 w 793"/>
              <a:gd name="T17" fmla="*/ 235417887 h 1297"/>
              <a:gd name="T18" fmla="*/ 9092382 w 793"/>
              <a:gd name="T19" fmla="*/ 336945115 h 1297"/>
              <a:gd name="T20" fmla="*/ 16365844 w 793"/>
              <a:gd name="T21" fmla="*/ 433595119 h 1297"/>
              <a:gd name="T22" fmla="*/ 13335235 w 793"/>
              <a:gd name="T23" fmla="*/ 569702956 h 1297"/>
              <a:gd name="T24" fmla="*/ 226697892 w 793"/>
              <a:gd name="T25" fmla="*/ 575023049 h 1297"/>
              <a:gd name="T26" fmla="*/ 235183598 w 793"/>
              <a:gd name="T27" fmla="*/ 392806847 h 1297"/>
              <a:gd name="T28" fmla="*/ 240335909 w 793"/>
              <a:gd name="T29" fmla="*/ 251822286 h 129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93"/>
              <a:gd name="T46" fmla="*/ 0 h 1297"/>
              <a:gd name="T47" fmla="*/ 793 w 793"/>
              <a:gd name="T48" fmla="*/ 1297 h 129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93" h="1297">
                <a:moveTo>
                  <a:pt x="793" y="568"/>
                </a:moveTo>
                <a:lnTo>
                  <a:pt x="793" y="247"/>
                </a:lnTo>
                <a:lnTo>
                  <a:pt x="786" y="32"/>
                </a:lnTo>
                <a:lnTo>
                  <a:pt x="596" y="17"/>
                </a:lnTo>
                <a:lnTo>
                  <a:pt x="403" y="0"/>
                </a:lnTo>
                <a:lnTo>
                  <a:pt x="75" y="17"/>
                </a:lnTo>
                <a:lnTo>
                  <a:pt x="75" y="425"/>
                </a:lnTo>
                <a:lnTo>
                  <a:pt x="9" y="499"/>
                </a:lnTo>
                <a:lnTo>
                  <a:pt x="0" y="531"/>
                </a:lnTo>
                <a:lnTo>
                  <a:pt x="30" y="760"/>
                </a:lnTo>
                <a:lnTo>
                  <a:pt x="54" y="978"/>
                </a:lnTo>
                <a:lnTo>
                  <a:pt x="44" y="1285"/>
                </a:lnTo>
                <a:lnTo>
                  <a:pt x="748" y="1297"/>
                </a:lnTo>
                <a:lnTo>
                  <a:pt x="776" y="886"/>
                </a:lnTo>
                <a:lnTo>
                  <a:pt x="793" y="568"/>
                </a:lnTo>
                <a:close/>
              </a:path>
            </a:pathLst>
          </a:custGeom>
          <a:solidFill>
            <a:srgbClr val="FF00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38" name="Freeform 241"/>
          <p:cNvSpPr>
            <a:spLocks/>
          </p:cNvSpPr>
          <p:nvPr/>
        </p:nvSpPr>
        <p:spPr bwMode="auto">
          <a:xfrm>
            <a:off x="2501901" y="4694238"/>
            <a:ext cx="500063" cy="531812"/>
          </a:xfrm>
          <a:custGeom>
            <a:avLst/>
            <a:gdLst>
              <a:gd name="T0" fmla="*/ 238715386 w 912"/>
              <a:gd name="T1" fmla="*/ 211320409 h 799"/>
              <a:gd name="T2" fmla="*/ 234505975 w 912"/>
              <a:gd name="T3" fmla="*/ 197143863 h 799"/>
              <a:gd name="T4" fmla="*/ 220676386 w 912"/>
              <a:gd name="T5" fmla="*/ 152841699 h 799"/>
              <a:gd name="T6" fmla="*/ 190010250 w 912"/>
              <a:gd name="T7" fmla="*/ 147968199 h 799"/>
              <a:gd name="T8" fmla="*/ 165657408 w 912"/>
              <a:gd name="T9" fmla="*/ 107210379 h 799"/>
              <a:gd name="T10" fmla="*/ 138599147 w 912"/>
              <a:gd name="T11" fmla="*/ 107210379 h 799"/>
              <a:gd name="T12" fmla="*/ 0 w 912"/>
              <a:gd name="T13" fmla="*/ 0 h 799"/>
              <a:gd name="T14" fmla="*/ 60430312 w 912"/>
              <a:gd name="T15" fmla="*/ 347327126 h 799"/>
              <a:gd name="T16" fmla="*/ 159043637 w 912"/>
              <a:gd name="T17" fmla="*/ 339795899 h 799"/>
              <a:gd name="T18" fmla="*/ 217068476 w 912"/>
              <a:gd name="T19" fmla="*/ 347327126 h 799"/>
              <a:gd name="T20" fmla="*/ 274191885 w 912"/>
              <a:gd name="T21" fmla="*/ 353972528 h 799"/>
              <a:gd name="T22" fmla="*/ 268179068 w 912"/>
              <a:gd name="T23" fmla="*/ 305240110 h 799"/>
              <a:gd name="T24" fmla="*/ 268179068 w 912"/>
              <a:gd name="T25" fmla="*/ 267140684 h 799"/>
              <a:gd name="T26" fmla="*/ 250741021 w 912"/>
              <a:gd name="T27" fmla="*/ 244103713 h 799"/>
              <a:gd name="T28" fmla="*/ 238715386 w 912"/>
              <a:gd name="T29" fmla="*/ 211320409 h 79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912"/>
              <a:gd name="T46" fmla="*/ 0 h 799"/>
              <a:gd name="T47" fmla="*/ 912 w 912"/>
              <a:gd name="T48" fmla="*/ 799 h 79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912" h="799">
                <a:moveTo>
                  <a:pt x="794" y="477"/>
                </a:moveTo>
                <a:lnTo>
                  <a:pt x="780" y="445"/>
                </a:lnTo>
                <a:lnTo>
                  <a:pt x="734" y="345"/>
                </a:lnTo>
                <a:lnTo>
                  <a:pt x="632" y="334"/>
                </a:lnTo>
                <a:lnTo>
                  <a:pt x="551" y="242"/>
                </a:lnTo>
                <a:lnTo>
                  <a:pt x="461" y="242"/>
                </a:lnTo>
                <a:lnTo>
                  <a:pt x="0" y="0"/>
                </a:lnTo>
                <a:lnTo>
                  <a:pt x="201" y="784"/>
                </a:lnTo>
                <a:lnTo>
                  <a:pt x="529" y="767"/>
                </a:lnTo>
                <a:lnTo>
                  <a:pt x="722" y="784"/>
                </a:lnTo>
                <a:lnTo>
                  <a:pt x="912" y="799"/>
                </a:lnTo>
                <a:lnTo>
                  <a:pt x="892" y="689"/>
                </a:lnTo>
                <a:lnTo>
                  <a:pt x="892" y="603"/>
                </a:lnTo>
                <a:lnTo>
                  <a:pt x="834" y="551"/>
                </a:lnTo>
                <a:lnTo>
                  <a:pt x="794" y="477"/>
                </a:lnTo>
                <a:close/>
              </a:path>
            </a:pathLst>
          </a:custGeom>
          <a:solidFill>
            <a:srgbClr val="FF00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39" name="Freeform 242"/>
          <p:cNvSpPr>
            <a:spLocks/>
          </p:cNvSpPr>
          <p:nvPr/>
        </p:nvSpPr>
        <p:spPr bwMode="auto">
          <a:xfrm>
            <a:off x="2990850" y="4989513"/>
            <a:ext cx="382588" cy="608012"/>
          </a:xfrm>
          <a:custGeom>
            <a:avLst/>
            <a:gdLst>
              <a:gd name="T0" fmla="*/ 210005128 w 697"/>
              <a:gd name="T1" fmla="*/ 240814726 h 913"/>
              <a:gd name="T2" fmla="*/ 199459535 w 697"/>
              <a:gd name="T3" fmla="*/ 164090649 h 913"/>
              <a:gd name="T4" fmla="*/ 174451902 w 697"/>
              <a:gd name="T5" fmla="*/ 127725148 h 913"/>
              <a:gd name="T6" fmla="*/ 151854517 w 697"/>
              <a:gd name="T7" fmla="*/ 81602135 h 913"/>
              <a:gd name="T8" fmla="*/ 142212939 w 697"/>
              <a:gd name="T9" fmla="*/ 98454673 h 913"/>
              <a:gd name="T10" fmla="*/ 137994592 w 697"/>
              <a:gd name="T11" fmla="*/ 63862574 h 913"/>
              <a:gd name="T12" fmla="*/ 121724453 w 697"/>
              <a:gd name="T13" fmla="*/ 24391740 h 913"/>
              <a:gd name="T14" fmla="*/ 97620869 w 697"/>
              <a:gd name="T15" fmla="*/ 0 h 913"/>
              <a:gd name="T16" fmla="*/ 67189472 w 697"/>
              <a:gd name="T17" fmla="*/ 6652172 h 913"/>
              <a:gd name="T18" fmla="*/ 50617984 w 697"/>
              <a:gd name="T19" fmla="*/ 11530920 h 913"/>
              <a:gd name="T20" fmla="*/ 37059992 w 697"/>
              <a:gd name="T21" fmla="*/ 29270486 h 913"/>
              <a:gd name="T22" fmla="*/ 19885795 w 697"/>
              <a:gd name="T23" fmla="*/ 63862574 h 913"/>
              <a:gd name="T24" fmla="*/ 0 w 697"/>
              <a:gd name="T25" fmla="*/ 70071221 h 913"/>
              <a:gd name="T26" fmla="*/ 0 w 697"/>
              <a:gd name="T27" fmla="*/ 108211498 h 913"/>
              <a:gd name="T28" fmla="*/ 6025898 w 697"/>
              <a:gd name="T29" fmla="*/ 156994958 h 913"/>
              <a:gd name="T30" fmla="*/ 8134797 w 697"/>
              <a:gd name="T31" fmla="*/ 252344974 h 913"/>
              <a:gd name="T32" fmla="*/ 8134797 w 697"/>
              <a:gd name="T33" fmla="*/ 394705069 h 913"/>
              <a:gd name="T34" fmla="*/ 210005128 w 697"/>
              <a:gd name="T35" fmla="*/ 404905417 h 913"/>
              <a:gd name="T36" fmla="*/ 210005128 w 697"/>
              <a:gd name="T37" fmla="*/ 240814726 h 91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97"/>
              <a:gd name="T58" fmla="*/ 0 h 913"/>
              <a:gd name="T59" fmla="*/ 697 w 697"/>
              <a:gd name="T60" fmla="*/ 913 h 91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97" h="913">
                <a:moveTo>
                  <a:pt x="697" y="543"/>
                </a:moveTo>
                <a:lnTo>
                  <a:pt x="662" y="370"/>
                </a:lnTo>
                <a:lnTo>
                  <a:pt x="579" y="288"/>
                </a:lnTo>
                <a:lnTo>
                  <a:pt x="504" y="184"/>
                </a:lnTo>
                <a:lnTo>
                  <a:pt x="472" y="222"/>
                </a:lnTo>
                <a:lnTo>
                  <a:pt x="458" y="144"/>
                </a:lnTo>
                <a:lnTo>
                  <a:pt x="404" y="55"/>
                </a:lnTo>
                <a:lnTo>
                  <a:pt x="324" y="0"/>
                </a:lnTo>
                <a:lnTo>
                  <a:pt x="223" y="15"/>
                </a:lnTo>
                <a:lnTo>
                  <a:pt x="168" y="26"/>
                </a:lnTo>
                <a:lnTo>
                  <a:pt x="123" y="66"/>
                </a:lnTo>
                <a:lnTo>
                  <a:pt x="66" y="144"/>
                </a:lnTo>
                <a:lnTo>
                  <a:pt x="0" y="158"/>
                </a:lnTo>
                <a:lnTo>
                  <a:pt x="0" y="244"/>
                </a:lnTo>
                <a:lnTo>
                  <a:pt x="20" y="354"/>
                </a:lnTo>
                <a:lnTo>
                  <a:pt x="27" y="569"/>
                </a:lnTo>
                <a:lnTo>
                  <a:pt x="27" y="890"/>
                </a:lnTo>
                <a:lnTo>
                  <a:pt x="697" y="913"/>
                </a:lnTo>
                <a:lnTo>
                  <a:pt x="697" y="543"/>
                </a:lnTo>
                <a:close/>
              </a:path>
            </a:pathLst>
          </a:custGeom>
          <a:solidFill>
            <a:srgbClr val="FF00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40" name="Freeform 243"/>
          <p:cNvSpPr>
            <a:spLocks/>
          </p:cNvSpPr>
          <p:nvPr/>
        </p:nvSpPr>
        <p:spPr bwMode="auto">
          <a:xfrm>
            <a:off x="2981325" y="5583238"/>
            <a:ext cx="514350" cy="501650"/>
          </a:xfrm>
          <a:custGeom>
            <a:avLst/>
            <a:gdLst>
              <a:gd name="T0" fmla="*/ 264602916 w 938"/>
              <a:gd name="T1" fmla="*/ 99773875 h 755"/>
              <a:gd name="T2" fmla="*/ 214990087 w 938"/>
              <a:gd name="T3" fmla="*/ 10153927 h 755"/>
              <a:gd name="T4" fmla="*/ 13531025 w 938"/>
              <a:gd name="T5" fmla="*/ 0 h 755"/>
              <a:gd name="T6" fmla="*/ 8419328 w 938"/>
              <a:gd name="T7" fmla="*/ 140389572 h 755"/>
              <a:gd name="T8" fmla="*/ 0 w 938"/>
              <a:gd name="T9" fmla="*/ 321836693 h 755"/>
              <a:gd name="T10" fmla="*/ 271518673 w 938"/>
              <a:gd name="T11" fmla="*/ 333314840 h 755"/>
              <a:gd name="T12" fmla="*/ 282042556 w 938"/>
              <a:gd name="T13" fmla="*/ 275922776 h 755"/>
              <a:gd name="T14" fmla="*/ 275728336 w 938"/>
              <a:gd name="T15" fmla="*/ 226477377 h 755"/>
              <a:gd name="T16" fmla="*/ 268511536 w 938"/>
              <a:gd name="T17" fmla="*/ 173500455 h 755"/>
              <a:gd name="T18" fmla="*/ 264602916 w 938"/>
              <a:gd name="T19" fmla="*/ 99773875 h 75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38"/>
              <a:gd name="T31" fmla="*/ 0 h 755"/>
              <a:gd name="T32" fmla="*/ 938 w 938"/>
              <a:gd name="T33" fmla="*/ 755 h 75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38" h="755">
                <a:moveTo>
                  <a:pt x="880" y="226"/>
                </a:moveTo>
                <a:lnTo>
                  <a:pt x="715" y="23"/>
                </a:lnTo>
                <a:lnTo>
                  <a:pt x="45" y="0"/>
                </a:lnTo>
                <a:lnTo>
                  <a:pt x="28" y="318"/>
                </a:lnTo>
                <a:lnTo>
                  <a:pt x="0" y="729"/>
                </a:lnTo>
                <a:lnTo>
                  <a:pt x="903" y="755"/>
                </a:lnTo>
                <a:lnTo>
                  <a:pt x="938" y="625"/>
                </a:lnTo>
                <a:lnTo>
                  <a:pt x="917" y="513"/>
                </a:lnTo>
                <a:lnTo>
                  <a:pt x="893" y="393"/>
                </a:lnTo>
                <a:lnTo>
                  <a:pt x="880" y="226"/>
                </a:lnTo>
                <a:close/>
              </a:path>
            </a:pathLst>
          </a:custGeom>
          <a:solidFill>
            <a:srgbClr val="FF00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41" name="Freeform 244"/>
          <p:cNvSpPr>
            <a:spLocks/>
          </p:cNvSpPr>
          <p:nvPr/>
        </p:nvSpPr>
        <p:spPr bwMode="auto">
          <a:xfrm>
            <a:off x="3268663" y="4760913"/>
            <a:ext cx="436562" cy="590550"/>
          </a:xfrm>
          <a:custGeom>
            <a:avLst/>
            <a:gdLst>
              <a:gd name="T0" fmla="*/ 104675614 w 796"/>
              <a:gd name="T1" fmla="*/ 0 h 886"/>
              <a:gd name="T2" fmla="*/ 67076432 w 796"/>
              <a:gd name="T3" fmla="*/ 56866104 h 886"/>
              <a:gd name="T4" fmla="*/ 40005208 w 796"/>
              <a:gd name="T5" fmla="*/ 81301270 h 886"/>
              <a:gd name="T6" fmla="*/ 33989311 w 796"/>
              <a:gd name="T7" fmla="*/ 68417152 h 886"/>
              <a:gd name="T8" fmla="*/ 30680545 w 796"/>
              <a:gd name="T9" fmla="*/ 45315723 h 886"/>
              <a:gd name="T10" fmla="*/ 6015890 w 796"/>
              <a:gd name="T11" fmla="*/ 119508399 h 886"/>
              <a:gd name="T12" fmla="*/ 14437807 w 796"/>
              <a:gd name="T13" fmla="*/ 181706136 h 886"/>
              <a:gd name="T14" fmla="*/ 0 w 796"/>
              <a:gd name="T15" fmla="*/ 234129765 h 886"/>
              <a:gd name="T16" fmla="*/ 22559178 w 796"/>
              <a:gd name="T17" fmla="*/ 280333958 h 886"/>
              <a:gd name="T18" fmla="*/ 47524932 w 796"/>
              <a:gd name="T19" fmla="*/ 316763418 h 886"/>
              <a:gd name="T20" fmla="*/ 58052873 w 796"/>
              <a:gd name="T21" fmla="*/ 393622296 h 886"/>
              <a:gd name="T22" fmla="*/ 138664917 w 796"/>
              <a:gd name="T23" fmla="*/ 354082118 h 886"/>
              <a:gd name="T24" fmla="*/ 183182195 w 796"/>
              <a:gd name="T25" fmla="*/ 326093572 h 886"/>
              <a:gd name="T26" fmla="*/ 239430121 w 796"/>
              <a:gd name="T27" fmla="*/ 295438970 h 886"/>
              <a:gd name="T28" fmla="*/ 216269307 w 796"/>
              <a:gd name="T29" fmla="*/ 280333958 h 886"/>
              <a:gd name="T30" fmla="*/ 189198084 w 796"/>
              <a:gd name="T31" fmla="*/ 204808232 h 886"/>
              <a:gd name="T32" fmla="*/ 158216451 w 796"/>
              <a:gd name="T33" fmla="*/ 115509857 h 886"/>
              <a:gd name="T34" fmla="*/ 130844097 w 796"/>
              <a:gd name="T35" fmla="*/ 31098525 h 886"/>
              <a:gd name="T36" fmla="*/ 118812869 w 796"/>
              <a:gd name="T37" fmla="*/ 6219439 h 886"/>
              <a:gd name="T38" fmla="*/ 104675614 w 796"/>
              <a:gd name="T39" fmla="*/ 0 h 88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96"/>
              <a:gd name="T61" fmla="*/ 0 h 886"/>
              <a:gd name="T62" fmla="*/ 796 w 796"/>
              <a:gd name="T63" fmla="*/ 886 h 88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96" h="886">
                <a:moveTo>
                  <a:pt x="348" y="0"/>
                </a:moveTo>
                <a:lnTo>
                  <a:pt x="223" y="128"/>
                </a:lnTo>
                <a:lnTo>
                  <a:pt x="133" y="183"/>
                </a:lnTo>
                <a:lnTo>
                  <a:pt x="113" y="154"/>
                </a:lnTo>
                <a:lnTo>
                  <a:pt x="102" y="102"/>
                </a:lnTo>
                <a:lnTo>
                  <a:pt x="20" y="269"/>
                </a:lnTo>
                <a:lnTo>
                  <a:pt x="48" y="409"/>
                </a:lnTo>
                <a:lnTo>
                  <a:pt x="0" y="527"/>
                </a:lnTo>
                <a:lnTo>
                  <a:pt x="75" y="631"/>
                </a:lnTo>
                <a:lnTo>
                  <a:pt x="158" y="713"/>
                </a:lnTo>
                <a:lnTo>
                  <a:pt x="193" y="886"/>
                </a:lnTo>
                <a:lnTo>
                  <a:pt x="461" y="797"/>
                </a:lnTo>
                <a:lnTo>
                  <a:pt x="609" y="734"/>
                </a:lnTo>
                <a:lnTo>
                  <a:pt x="796" y="665"/>
                </a:lnTo>
                <a:lnTo>
                  <a:pt x="719" y="631"/>
                </a:lnTo>
                <a:lnTo>
                  <a:pt x="629" y="461"/>
                </a:lnTo>
                <a:lnTo>
                  <a:pt x="526" y="260"/>
                </a:lnTo>
                <a:lnTo>
                  <a:pt x="435" y="70"/>
                </a:lnTo>
                <a:lnTo>
                  <a:pt x="395" y="14"/>
                </a:lnTo>
                <a:lnTo>
                  <a:pt x="348" y="0"/>
                </a:lnTo>
                <a:close/>
              </a:path>
            </a:pathLst>
          </a:custGeom>
          <a:solidFill>
            <a:srgbClr val="00CC99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42" name="Freeform 245"/>
          <p:cNvSpPr>
            <a:spLocks/>
          </p:cNvSpPr>
          <p:nvPr/>
        </p:nvSpPr>
        <p:spPr bwMode="auto">
          <a:xfrm>
            <a:off x="3373438" y="5076825"/>
            <a:ext cx="565150" cy="744538"/>
          </a:xfrm>
          <a:custGeom>
            <a:avLst/>
            <a:gdLst>
              <a:gd name="T0" fmla="*/ 279501112 w 1032"/>
              <a:gd name="T1" fmla="*/ 0 h 1118"/>
              <a:gd name="T2" fmla="*/ 242614139 w 1032"/>
              <a:gd name="T3" fmla="*/ 40801741 h 1118"/>
              <a:gd name="T4" fmla="*/ 218023007 w 1032"/>
              <a:gd name="T5" fmla="*/ 85151023 h 1118"/>
              <a:gd name="T6" fmla="*/ 180835935 w 1032"/>
              <a:gd name="T7" fmla="*/ 85151023 h 1118"/>
              <a:gd name="T8" fmla="*/ 124755742 w 1032"/>
              <a:gd name="T9" fmla="*/ 115752342 h 1118"/>
              <a:gd name="T10" fmla="*/ 80371774 w 1032"/>
              <a:gd name="T11" fmla="*/ 143692483 h 1118"/>
              <a:gd name="T12" fmla="*/ 0 w 1032"/>
              <a:gd name="T13" fmla="*/ 183163677 h 1118"/>
              <a:gd name="T14" fmla="*/ 0 w 1032"/>
              <a:gd name="T15" fmla="*/ 347257649 h 1118"/>
              <a:gd name="T16" fmla="*/ 49482381 w 1032"/>
              <a:gd name="T17" fmla="*/ 437287521 h 1118"/>
              <a:gd name="T18" fmla="*/ 185034581 w 1032"/>
              <a:gd name="T19" fmla="*/ 456801334 h 1118"/>
              <a:gd name="T20" fmla="*/ 187733829 w 1032"/>
              <a:gd name="T21" fmla="*/ 495828960 h 1118"/>
              <a:gd name="T22" fmla="*/ 306791560 w 1032"/>
              <a:gd name="T23" fmla="*/ 495828960 h 1118"/>
              <a:gd name="T24" fmla="*/ 306791560 w 1032"/>
              <a:gd name="T25" fmla="*/ 376528452 h 1118"/>
              <a:gd name="T26" fmla="*/ 302592913 w 1032"/>
              <a:gd name="T27" fmla="*/ 279846356 h 1118"/>
              <a:gd name="T28" fmla="*/ 306791560 w 1032"/>
              <a:gd name="T29" fmla="*/ 125952774 h 1118"/>
              <a:gd name="T30" fmla="*/ 309490807 w 1032"/>
              <a:gd name="T31" fmla="*/ 99343211 h 1118"/>
              <a:gd name="T32" fmla="*/ 279501112 w 1032"/>
              <a:gd name="T33" fmla="*/ 50558657 h 1118"/>
              <a:gd name="T34" fmla="*/ 279501112 w 1032"/>
              <a:gd name="T35" fmla="*/ 0 h 111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32"/>
              <a:gd name="T55" fmla="*/ 0 h 1118"/>
              <a:gd name="T56" fmla="*/ 1032 w 1032"/>
              <a:gd name="T57" fmla="*/ 1118 h 111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32" h="1118">
                <a:moveTo>
                  <a:pt x="932" y="0"/>
                </a:moveTo>
                <a:lnTo>
                  <a:pt x="809" y="92"/>
                </a:lnTo>
                <a:lnTo>
                  <a:pt x="727" y="192"/>
                </a:lnTo>
                <a:lnTo>
                  <a:pt x="603" y="192"/>
                </a:lnTo>
                <a:lnTo>
                  <a:pt x="416" y="261"/>
                </a:lnTo>
                <a:lnTo>
                  <a:pt x="268" y="324"/>
                </a:lnTo>
                <a:lnTo>
                  <a:pt x="0" y="413"/>
                </a:lnTo>
                <a:lnTo>
                  <a:pt x="0" y="783"/>
                </a:lnTo>
                <a:lnTo>
                  <a:pt x="165" y="986"/>
                </a:lnTo>
                <a:lnTo>
                  <a:pt x="617" y="1030"/>
                </a:lnTo>
                <a:lnTo>
                  <a:pt x="626" y="1118"/>
                </a:lnTo>
                <a:lnTo>
                  <a:pt x="1023" y="1118"/>
                </a:lnTo>
                <a:lnTo>
                  <a:pt x="1023" y="849"/>
                </a:lnTo>
                <a:lnTo>
                  <a:pt x="1009" y="631"/>
                </a:lnTo>
                <a:lnTo>
                  <a:pt x="1023" y="284"/>
                </a:lnTo>
                <a:lnTo>
                  <a:pt x="1032" y="224"/>
                </a:lnTo>
                <a:lnTo>
                  <a:pt x="932" y="114"/>
                </a:lnTo>
                <a:lnTo>
                  <a:pt x="932" y="0"/>
                </a:lnTo>
                <a:close/>
              </a:path>
            </a:pathLst>
          </a:custGeom>
          <a:solidFill>
            <a:srgbClr val="00CC99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43" name="Freeform 246"/>
          <p:cNvSpPr>
            <a:spLocks/>
          </p:cNvSpPr>
          <p:nvPr/>
        </p:nvSpPr>
        <p:spPr bwMode="auto">
          <a:xfrm>
            <a:off x="3459163" y="4394201"/>
            <a:ext cx="450850" cy="809625"/>
          </a:xfrm>
          <a:custGeom>
            <a:avLst/>
            <a:gdLst>
              <a:gd name="T0" fmla="*/ 152150120 w 823"/>
              <a:gd name="T1" fmla="*/ 39010470 h 1216"/>
              <a:gd name="T2" fmla="*/ 154250982 w 823"/>
              <a:gd name="T3" fmla="*/ 0 h 1216"/>
              <a:gd name="T4" fmla="*/ 0 w 823"/>
              <a:gd name="T5" fmla="*/ 183084453 h 1216"/>
              <a:gd name="T6" fmla="*/ 0 w 823"/>
              <a:gd name="T7" fmla="*/ 244259720 h 1216"/>
              <a:gd name="T8" fmla="*/ 14104538 w 823"/>
              <a:gd name="T9" fmla="*/ 250466398 h 1216"/>
              <a:gd name="T10" fmla="*/ 26108763 w 823"/>
              <a:gd name="T11" fmla="*/ 275291115 h 1216"/>
              <a:gd name="T12" fmla="*/ 53417783 w 823"/>
              <a:gd name="T13" fmla="*/ 359518797 h 1216"/>
              <a:gd name="T14" fmla="*/ 84327585 w 823"/>
              <a:gd name="T15" fmla="*/ 448622786 h 1216"/>
              <a:gd name="T16" fmla="*/ 111336943 w 823"/>
              <a:gd name="T17" fmla="*/ 523983796 h 1216"/>
              <a:gd name="T18" fmla="*/ 134444231 w 823"/>
              <a:gd name="T19" fmla="*/ 539056398 h 1216"/>
              <a:gd name="T20" fmla="*/ 171656636 w 823"/>
              <a:gd name="T21" fmla="*/ 539056398 h 1216"/>
              <a:gd name="T22" fmla="*/ 196264931 w 823"/>
              <a:gd name="T23" fmla="*/ 494726118 h 1216"/>
              <a:gd name="T24" fmla="*/ 233177099 w 823"/>
              <a:gd name="T25" fmla="*/ 453942607 h 1216"/>
              <a:gd name="T26" fmla="*/ 243680313 w 823"/>
              <a:gd name="T27" fmla="*/ 369715008 h 1216"/>
              <a:gd name="T28" fmla="*/ 246981432 w 823"/>
              <a:gd name="T29" fmla="*/ 284600468 h 1216"/>
              <a:gd name="T30" fmla="*/ 205567886 w 823"/>
              <a:gd name="T31" fmla="*/ 233620745 h 1216"/>
              <a:gd name="T32" fmla="*/ 171656636 w 823"/>
              <a:gd name="T33" fmla="*/ 136980414 h 1216"/>
              <a:gd name="T34" fmla="*/ 152150120 w 823"/>
              <a:gd name="T35" fmla="*/ 39010470 h 121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823"/>
              <a:gd name="T55" fmla="*/ 0 h 1216"/>
              <a:gd name="T56" fmla="*/ 823 w 823"/>
              <a:gd name="T57" fmla="*/ 1216 h 121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823" h="1216">
                <a:moveTo>
                  <a:pt x="507" y="88"/>
                </a:moveTo>
                <a:lnTo>
                  <a:pt x="514" y="0"/>
                </a:lnTo>
                <a:lnTo>
                  <a:pt x="0" y="413"/>
                </a:lnTo>
                <a:lnTo>
                  <a:pt x="0" y="551"/>
                </a:lnTo>
                <a:lnTo>
                  <a:pt x="47" y="565"/>
                </a:lnTo>
                <a:lnTo>
                  <a:pt x="87" y="621"/>
                </a:lnTo>
                <a:lnTo>
                  <a:pt x="178" y="811"/>
                </a:lnTo>
                <a:lnTo>
                  <a:pt x="281" y="1012"/>
                </a:lnTo>
                <a:lnTo>
                  <a:pt x="371" y="1182"/>
                </a:lnTo>
                <a:lnTo>
                  <a:pt x="448" y="1216"/>
                </a:lnTo>
                <a:lnTo>
                  <a:pt x="572" y="1216"/>
                </a:lnTo>
                <a:lnTo>
                  <a:pt x="654" y="1116"/>
                </a:lnTo>
                <a:lnTo>
                  <a:pt x="777" y="1024"/>
                </a:lnTo>
                <a:lnTo>
                  <a:pt x="812" y="834"/>
                </a:lnTo>
                <a:lnTo>
                  <a:pt x="823" y="642"/>
                </a:lnTo>
                <a:lnTo>
                  <a:pt x="685" y="527"/>
                </a:lnTo>
                <a:lnTo>
                  <a:pt x="572" y="309"/>
                </a:lnTo>
                <a:lnTo>
                  <a:pt x="507" y="88"/>
                </a:lnTo>
                <a:close/>
              </a:path>
            </a:pathLst>
          </a:custGeom>
          <a:solidFill>
            <a:srgbClr val="00CC99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44" name="Freeform 247"/>
          <p:cNvSpPr>
            <a:spLocks/>
          </p:cNvSpPr>
          <p:nvPr/>
        </p:nvSpPr>
        <p:spPr bwMode="auto">
          <a:xfrm>
            <a:off x="3886201" y="4821239"/>
            <a:ext cx="498475" cy="1000125"/>
          </a:xfrm>
          <a:custGeom>
            <a:avLst/>
            <a:gdLst>
              <a:gd name="T0" fmla="*/ 273052001 w 910"/>
              <a:gd name="T1" fmla="*/ 141368998 h 1500"/>
              <a:gd name="T2" fmla="*/ 273052001 w 910"/>
              <a:gd name="T3" fmla="*/ 123586781 h 1500"/>
              <a:gd name="T4" fmla="*/ 251747952 w 910"/>
              <a:gd name="T5" fmla="*/ 47122562 h 1500"/>
              <a:gd name="T6" fmla="*/ 227143014 w 910"/>
              <a:gd name="T7" fmla="*/ 6668167 h 1500"/>
              <a:gd name="T8" fmla="*/ 210340029 w 910"/>
              <a:gd name="T9" fmla="*/ 1333500 h 1500"/>
              <a:gd name="T10" fmla="*/ 103219937 w 910"/>
              <a:gd name="T11" fmla="*/ 45789062 h 1500"/>
              <a:gd name="T12" fmla="*/ 13802828 w 910"/>
              <a:gd name="T13" fmla="*/ 0 h 1500"/>
              <a:gd name="T14" fmla="*/ 10501938 w 910"/>
              <a:gd name="T15" fmla="*/ 85354661 h 1500"/>
              <a:gd name="T16" fmla="*/ 0 w 910"/>
              <a:gd name="T17" fmla="*/ 169819878 h 1500"/>
              <a:gd name="T18" fmla="*/ 0 w 910"/>
              <a:gd name="T19" fmla="*/ 220499571 h 1500"/>
              <a:gd name="T20" fmla="*/ 30005457 w 910"/>
              <a:gd name="T21" fmla="*/ 269401000 h 1500"/>
              <a:gd name="T22" fmla="*/ 27305476 w 910"/>
              <a:gd name="T23" fmla="*/ 296074325 h 1500"/>
              <a:gd name="T24" fmla="*/ 23104592 w 910"/>
              <a:gd name="T25" fmla="*/ 450334972 h 1500"/>
              <a:gd name="T26" fmla="*/ 27305476 w 910"/>
              <a:gd name="T27" fmla="*/ 547247719 h 1500"/>
              <a:gd name="T28" fmla="*/ 27305476 w 910"/>
              <a:gd name="T29" fmla="*/ 666833293 h 1500"/>
              <a:gd name="T30" fmla="*/ 227743375 w 910"/>
              <a:gd name="T31" fmla="*/ 660609851 h 1500"/>
              <a:gd name="T32" fmla="*/ 273052001 w 910"/>
              <a:gd name="T33" fmla="*/ 141368998 h 15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910"/>
              <a:gd name="T52" fmla="*/ 0 h 1500"/>
              <a:gd name="T53" fmla="*/ 910 w 910"/>
              <a:gd name="T54" fmla="*/ 1500 h 150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910" h="1500">
                <a:moveTo>
                  <a:pt x="910" y="318"/>
                </a:moveTo>
                <a:lnTo>
                  <a:pt x="910" y="278"/>
                </a:lnTo>
                <a:lnTo>
                  <a:pt x="839" y="106"/>
                </a:lnTo>
                <a:lnTo>
                  <a:pt x="757" y="15"/>
                </a:lnTo>
                <a:lnTo>
                  <a:pt x="701" y="3"/>
                </a:lnTo>
                <a:lnTo>
                  <a:pt x="344" y="103"/>
                </a:lnTo>
                <a:lnTo>
                  <a:pt x="46" y="0"/>
                </a:lnTo>
                <a:lnTo>
                  <a:pt x="35" y="192"/>
                </a:lnTo>
                <a:lnTo>
                  <a:pt x="0" y="382"/>
                </a:lnTo>
                <a:lnTo>
                  <a:pt x="0" y="496"/>
                </a:lnTo>
                <a:lnTo>
                  <a:pt x="100" y="606"/>
                </a:lnTo>
                <a:lnTo>
                  <a:pt x="91" y="666"/>
                </a:lnTo>
                <a:lnTo>
                  <a:pt x="77" y="1013"/>
                </a:lnTo>
                <a:lnTo>
                  <a:pt x="91" y="1231"/>
                </a:lnTo>
                <a:lnTo>
                  <a:pt x="91" y="1500"/>
                </a:lnTo>
                <a:lnTo>
                  <a:pt x="759" y="1486"/>
                </a:lnTo>
                <a:lnTo>
                  <a:pt x="910" y="318"/>
                </a:lnTo>
                <a:close/>
              </a:path>
            </a:pathLst>
          </a:custGeom>
          <a:solidFill>
            <a:schemeClr val="accent1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45" name="Freeform 248"/>
          <p:cNvSpPr>
            <a:spLocks/>
          </p:cNvSpPr>
          <p:nvPr/>
        </p:nvSpPr>
        <p:spPr bwMode="auto">
          <a:xfrm>
            <a:off x="4302125" y="5014914"/>
            <a:ext cx="319088" cy="796925"/>
          </a:xfrm>
          <a:custGeom>
            <a:avLst/>
            <a:gdLst>
              <a:gd name="T0" fmla="*/ 174943555 w 582"/>
              <a:gd name="T1" fmla="*/ 0 h 1196"/>
              <a:gd name="T2" fmla="*/ 128953200 w 582"/>
              <a:gd name="T3" fmla="*/ 21311743 h 1196"/>
              <a:gd name="T4" fmla="*/ 45388895 w 582"/>
              <a:gd name="T5" fmla="*/ 12431630 h 1196"/>
              <a:gd name="T6" fmla="*/ 0 w 582"/>
              <a:gd name="T7" fmla="*/ 531011200 h 1196"/>
              <a:gd name="T8" fmla="*/ 168631427 w 582"/>
              <a:gd name="T9" fmla="*/ 527459022 h 1196"/>
              <a:gd name="T10" fmla="*/ 174943555 w 582"/>
              <a:gd name="T11" fmla="*/ 0 h 119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82"/>
              <a:gd name="T19" fmla="*/ 0 h 1196"/>
              <a:gd name="T20" fmla="*/ 582 w 582"/>
              <a:gd name="T21" fmla="*/ 1196 h 119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82" h="1196">
                <a:moveTo>
                  <a:pt x="582" y="0"/>
                </a:moveTo>
                <a:lnTo>
                  <a:pt x="429" y="48"/>
                </a:lnTo>
                <a:lnTo>
                  <a:pt x="151" y="28"/>
                </a:lnTo>
                <a:lnTo>
                  <a:pt x="0" y="1196"/>
                </a:lnTo>
                <a:lnTo>
                  <a:pt x="561" y="1188"/>
                </a:lnTo>
                <a:lnTo>
                  <a:pt x="582" y="0"/>
                </a:lnTo>
                <a:close/>
              </a:path>
            </a:pathLst>
          </a:custGeom>
          <a:solidFill>
            <a:schemeClr val="accent1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46" name="Freeform 249"/>
          <p:cNvSpPr>
            <a:spLocks/>
          </p:cNvSpPr>
          <p:nvPr/>
        </p:nvSpPr>
        <p:spPr bwMode="auto">
          <a:xfrm>
            <a:off x="4610101" y="4984750"/>
            <a:ext cx="523875" cy="820738"/>
          </a:xfrm>
          <a:custGeom>
            <a:avLst/>
            <a:gdLst>
              <a:gd name="T0" fmla="*/ 287376975 w 955"/>
              <a:gd name="T1" fmla="*/ 229444895 h 1232"/>
              <a:gd name="T2" fmla="*/ 239832176 w 955"/>
              <a:gd name="T3" fmla="*/ 86984891 h 1232"/>
              <a:gd name="T4" fmla="*/ 162195018 w 955"/>
              <a:gd name="T5" fmla="*/ 28403396 h 1232"/>
              <a:gd name="T6" fmla="*/ 77637192 w 955"/>
              <a:gd name="T7" fmla="*/ 0 h 1232"/>
              <a:gd name="T8" fmla="*/ 6319414 w 955"/>
              <a:gd name="T9" fmla="*/ 19527167 h 1232"/>
              <a:gd name="T10" fmla="*/ 0 w 955"/>
              <a:gd name="T11" fmla="*/ 546762015 h 1232"/>
              <a:gd name="T12" fmla="*/ 194092141 w 955"/>
              <a:gd name="T13" fmla="*/ 535223056 h 1232"/>
              <a:gd name="T14" fmla="*/ 196198611 w 955"/>
              <a:gd name="T15" fmla="*/ 458889789 h 1232"/>
              <a:gd name="T16" fmla="*/ 215758618 w 955"/>
              <a:gd name="T17" fmla="*/ 367023129 h 1232"/>
              <a:gd name="T18" fmla="*/ 248257511 w 955"/>
              <a:gd name="T19" fmla="*/ 313767030 h 1232"/>
              <a:gd name="T20" fmla="*/ 251266911 w 955"/>
              <a:gd name="T21" fmla="*/ 278262798 h 1232"/>
              <a:gd name="T22" fmla="*/ 287376975 w 955"/>
              <a:gd name="T23" fmla="*/ 229444895 h 123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955"/>
              <a:gd name="T37" fmla="*/ 0 h 1232"/>
              <a:gd name="T38" fmla="*/ 955 w 955"/>
              <a:gd name="T39" fmla="*/ 1232 h 123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955" h="1232">
                <a:moveTo>
                  <a:pt x="955" y="517"/>
                </a:moveTo>
                <a:lnTo>
                  <a:pt x="797" y="196"/>
                </a:lnTo>
                <a:lnTo>
                  <a:pt x="539" y="64"/>
                </a:lnTo>
                <a:lnTo>
                  <a:pt x="258" y="0"/>
                </a:lnTo>
                <a:lnTo>
                  <a:pt x="21" y="44"/>
                </a:lnTo>
                <a:lnTo>
                  <a:pt x="0" y="1232"/>
                </a:lnTo>
                <a:lnTo>
                  <a:pt x="645" y="1206"/>
                </a:lnTo>
                <a:lnTo>
                  <a:pt x="652" y="1034"/>
                </a:lnTo>
                <a:lnTo>
                  <a:pt x="717" y="827"/>
                </a:lnTo>
                <a:lnTo>
                  <a:pt x="825" y="707"/>
                </a:lnTo>
                <a:lnTo>
                  <a:pt x="835" y="627"/>
                </a:lnTo>
                <a:lnTo>
                  <a:pt x="955" y="517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47" name="Freeform 250"/>
          <p:cNvSpPr>
            <a:spLocks/>
          </p:cNvSpPr>
          <p:nvPr/>
        </p:nvSpPr>
        <p:spPr bwMode="auto">
          <a:xfrm>
            <a:off x="4962525" y="5330826"/>
            <a:ext cx="419100" cy="500063"/>
          </a:xfrm>
          <a:custGeom>
            <a:avLst/>
            <a:gdLst>
              <a:gd name="T0" fmla="*/ 222639997 w 762"/>
              <a:gd name="T1" fmla="*/ 304672012 h 752"/>
              <a:gd name="T2" fmla="*/ 219009999 w 762"/>
              <a:gd name="T3" fmla="*/ 163612356 h 752"/>
              <a:gd name="T4" fmla="*/ 227177496 w 762"/>
              <a:gd name="T5" fmla="*/ 129562865 h 752"/>
              <a:gd name="T6" fmla="*/ 230504995 w 762"/>
              <a:gd name="T7" fmla="*/ 111432927 h 752"/>
              <a:gd name="T8" fmla="*/ 222639997 w 762"/>
              <a:gd name="T9" fmla="*/ 107011494 h 752"/>
              <a:gd name="T10" fmla="*/ 119789996 w 762"/>
              <a:gd name="T11" fmla="*/ 76057450 h 752"/>
              <a:gd name="T12" fmla="*/ 93775004 w 762"/>
              <a:gd name="T13" fmla="*/ 0 h 752"/>
              <a:gd name="T14" fmla="*/ 57474999 w 762"/>
              <a:gd name="T15" fmla="*/ 48641771 h 752"/>
              <a:gd name="T16" fmla="*/ 54450000 w 762"/>
              <a:gd name="T17" fmla="*/ 84017227 h 752"/>
              <a:gd name="T18" fmla="*/ 21780002 w 762"/>
              <a:gd name="T19" fmla="*/ 137080432 h 752"/>
              <a:gd name="T20" fmla="*/ 2117500 w 762"/>
              <a:gd name="T21" fmla="*/ 228614582 h 752"/>
              <a:gd name="T22" fmla="*/ 0 w 762"/>
              <a:gd name="T23" fmla="*/ 304672012 h 752"/>
              <a:gd name="T24" fmla="*/ 78650009 w 762"/>
              <a:gd name="T25" fmla="*/ 309978530 h 752"/>
              <a:gd name="T26" fmla="*/ 116462497 w 762"/>
              <a:gd name="T27" fmla="*/ 332530566 h 752"/>
              <a:gd name="T28" fmla="*/ 166072516 w 762"/>
              <a:gd name="T29" fmla="*/ 304672012 h 752"/>
              <a:gd name="T30" fmla="*/ 222639997 w 762"/>
              <a:gd name="T31" fmla="*/ 304672012 h 75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62"/>
              <a:gd name="T49" fmla="*/ 0 h 752"/>
              <a:gd name="T50" fmla="*/ 762 w 762"/>
              <a:gd name="T51" fmla="*/ 752 h 75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62" h="752">
                <a:moveTo>
                  <a:pt x="736" y="689"/>
                </a:moveTo>
                <a:lnTo>
                  <a:pt x="724" y="370"/>
                </a:lnTo>
                <a:lnTo>
                  <a:pt x="751" y="293"/>
                </a:lnTo>
                <a:lnTo>
                  <a:pt x="762" y="252"/>
                </a:lnTo>
                <a:lnTo>
                  <a:pt x="736" y="242"/>
                </a:lnTo>
                <a:lnTo>
                  <a:pt x="396" y="172"/>
                </a:lnTo>
                <a:lnTo>
                  <a:pt x="310" y="0"/>
                </a:lnTo>
                <a:lnTo>
                  <a:pt x="190" y="110"/>
                </a:lnTo>
                <a:lnTo>
                  <a:pt x="180" y="190"/>
                </a:lnTo>
                <a:lnTo>
                  <a:pt x="72" y="310"/>
                </a:lnTo>
                <a:lnTo>
                  <a:pt x="7" y="517"/>
                </a:lnTo>
                <a:lnTo>
                  <a:pt x="0" y="689"/>
                </a:lnTo>
                <a:lnTo>
                  <a:pt x="260" y="701"/>
                </a:lnTo>
                <a:lnTo>
                  <a:pt x="385" y="752"/>
                </a:lnTo>
                <a:lnTo>
                  <a:pt x="549" y="689"/>
                </a:lnTo>
                <a:lnTo>
                  <a:pt x="736" y="689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48" name="Freeform 251"/>
          <p:cNvSpPr>
            <a:spLocks/>
          </p:cNvSpPr>
          <p:nvPr/>
        </p:nvSpPr>
        <p:spPr bwMode="auto">
          <a:xfrm>
            <a:off x="5046664" y="4735514"/>
            <a:ext cx="636587" cy="790575"/>
          </a:xfrm>
          <a:custGeom>
            <a:avLst/>
            <a:gdLst>
              <a:gd name="T0" fmla="*/ 321688084 w 1161"/>
              <a:gd name="T1" fmla="*/ 339604945 h 1185"/>
              <a:gd name="T2" fmla="*/ 349046509 w 1161"/>
              <a:gd name="T3" fmla="*/ 180261784 h 1185"/>
              <a:gd name="T4" fmla="*/ 302446825 w 1161"/>
              <a:gd name="T5" fmla="*/ 163348781 h 1185"/>
              <a:gd name="T6" fmla="*/ 282905024 w 1161"/>
              <a:gd name="T7" fmla="*/ 122400349 h 1185"/>
              <a:gd name="T8" fmla="*/ 251938726 w 1161"/>
              <a:gd name="T9" fmla="*/ 145545173 h 1185"/>
              <a:gd name="T10" fmla="*/ 217966050 w 1161"/>
              <a:gd name="T11" fmla="*/ 84567494 h 1185"/>
              <a:gd name="T12" fmla="*/ 180085027 w 1161"/>
              <a:gd name="T13" fmla="*/ 32936619 h 1185"/>
              <a:gd name="T14" fmla="*/ 151524160 w 1161"/>
              <a:gd name="T15" fmla="*/ 44509041 h 1185"/>
              <a:gd name="T16" fmla="*/ 140400033 w 1161"/>
              <a:gd name="T17" fmla="*/ 5341217 h 1185"/>
              <a:gd name="T18" fmla="*/ 100414600 w 1161"/>
              <a:gd name="T19" fmla="*/ 21364202 h 1185"/>
              <a:gd name="T20" fmla="*/ 61932614 w 1161"/>
              <a:gd name="T21" fmla="*/ 0 h 1185"/>
              <a:gd name="T22" fmla="*/ 40887418 w 1161"/>
              <a:gd name="T23" fmla="*/ 16913633 h 1185"/>
              <a:gd name="T24" fmla="*/ 40887418 w 1161"/>
              <a:gd name="T25" fmla="*/ 76555670 h 1185"/>
              <a:gd name="T26" fmla="*/ 21345677 w 1161"/>
              <a:gd name="T27" fmla="*/ 173585556 h 1185"/>
              <a:gd name="T28" fmla="*/ 0 w 1161"/>
              <a:gd name="T29" fmla="*/ 254147492 h 1185"/>
              <a:gd name="T30" fmla="*/ 47501669 w 1161"/>
              <a:gd name="T31" fmla="*/ 397021431 h 1185"/>
              <a:gd name="T32" fmla="*/ 73356649 w 1161"/>
              <a:gd name="T33" fmla="*/ 473577747 h 1185"/>
              <a:gd name="T34" fmla="*/ 175575734 w 1161"/>
              <a:gd name="T35" fmla="*/ 504733728 h 1185"/>
              <a:gd name="T36" fmla="*/ 183392427 w 1161"/>
              <a:gd name="T37" fmla="*/ 509184963 h 1185"/>
              <a:gd name="T38" fmla="*/ 180085027 w 1161"/>
              <a:gd name="T39" fmla="*/ 527433562 h 1185"/>
              <a:gd name="T40" fmla="*/ 228488647 w 1161"/>
              <a:gd name="T41" fmla="*/ 470016492 h 1185"/>
              <a:gd name="T42" fmla="*/ 271480458 w 1161"/>
              <a:gd name="T43" fmla="*/ 405923235 h 1185"/>
              <a:gd name="T44" fmla="*/ 295532101 w 1161"/>
              <a:gd name="T45" fmla="*/ 327142552 h 1185"/>
              <a:gd name="T46" fmla="*/ 321688084 w 1161"/>
              <a:gd name="T47" fmla="*/ 339604945 h 118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161"/>
              <a:gd name="T73" fmla="*/ 0 h 1185"/>
              <a:gd name="T74" fmla="*/ 1161 w 1161"/>
              <a:gd name="T75" fmla="*/ 1185 h 118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161" h="1185">
                <a:moveTo>
                  <a:pt x="1070" y="763"/>
                </a:moveTo>
                <a:lnTo>
                  <a:pt x="1161" y="405"/>
                </a:lnTo>
                <a:lnTo>
                  <a:pt x="1006" y="367"/>
                </a:lnTo>
                <a:lnTo>
                  <a:pt x="941" y="275"/>
                </a:lnTo>
                <a:lnTo>
                  <a:pt x="838" y="327"/>
                </a:lnTo>
                <a:lnTo>
                  <a:pt x="725" y="190"/>
                </a:lnTo>
                <a:lnTo>
                  <a:pt x="599" y="74"/>
                </a:lnTo>
                <a:lnTo>
                  <a:pt x="504" y="100"/>
                </a:lnTo>
                <a:lnTo>
                  <a:pt x="467" y="12"/>
                </a:lnTo>
                <a:lnTo>
                  <a:pt x="334" y="48"/>
                </a:lnTo>
                <a:lnTo>
                  <a:pt x="206" y="0"/>
                </a:lnTo>
                <a:lnTo>
                  <a:pt x="136" y="38"/>
                </a:lnTo>
                <a:lnTo>
                  <a:pt x="136" y="172"/>
                </a:lnTo>
                <a:lnTo>
                  <a:pt x="71" y="390"/>
                </a:lnTo>
                <a:lnTo>
                  <a:pt x="0" y="571"/>
                </a:lnTo>
                <a:lnTo>
                  <a:pt x="158" y="892"/>
                </a:lnTo>
                <a:lnTo>
                  <a:pt x="244" y="1064"/>
                </a:lnTo>
                <a:lnTo>
                  <a:pt x="584" y="1134"/>
                </a:lnTo>
                <a:lnTo>
                  <a:pt x="610" y="1144"/>
                </a:lnTo>
                <a:lnTo>
                  <a:pt x="599" y="1185"/>
                </a:lnTo>
                <a:lnTo>
                  <a:pt x="760" y="1056"/>
                </a:lnTo>
                <a:lnTo>
                  <a:pt x="903" y="912"/>
                </a:lnTo>
                <a:lnTo>
                  <a:pt x="983" y="735"/>
                </a:lnTo>
                <a:lnTo>
                  <a:pt x="1070" y="763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49" name="Freeform 252"/>
          <p:cNvSpPr>
            <a:spLocks/>
          </p:cNvSpPr>
          <p:nvPr/>
        </p:nvSpPr>
        <p:spPr bwMode="auto">
          <a:xfrm>
            <a:off x="5634039" y="4786314"/>
            <a:ext cx="479425" cy="846137"/>
          </a:xfrm>
          <a:custGeom>
            <a:avLst/>
            <a:gdLst>
              <a:gd name="T0" fmla="*/ 259365077 w 873"/>
              <a:gd name="T1" fmla="*/ 441417221 h 1271"/>
              <a:gd name="T2" fmla="*/ 263285597 w 873"/>
              <a:gd name="T3" fmla="*/ 254834348 h 1271"/>
              <a:gd name="T4" fmla="*/ 253333000 w 873"/>
              <a:gd name="T5" fmla="*/ 101933881 h 1271"/>
              <a:gd name="T6" fmla="*/ 259365077 w 873"/>
              <a:gd name="T7" fmla="*/ 66478669 h 1271"/>
              <a:gd name="T8" fmla="*/ 245793454 w 873"/>
              <a:gd name="T9" fmla="*/ 39886933 h 1271"/>
              <a:gd name="T10" fmla="*/ 259365077 w 873"/>
              <a:gd name="T11" fmla="*/ 10636293 h 1271"/>
              <a:gd name="T12" fmla="*/ 192111049 w 873"/>
              <a:gd name="T13" fmla="*/ 28363896 h 1271"/>
              <a:gd name="T14" fmla="*/ 73587083 w 873"/>
              <a:gd name="T15" fmla="*/ 0 h 1271"/>
              <a:gd name="T16" fmla="*/ 60618980 w 873"/>
              <a:gd name="T17" fmla="*/ 118332023 h 1271"/>
              <a:gd name="T18" fmla="*/ 27444199 w 873"/>
              <a:gd name="T19" fmla="*/ 146695909 h 1271"/>
              <a:gd name="T20" fmla="*/ 0 w 873"/>
              <a:gd name="T21" fmla="*/ 305358227 h 1271"/>
              <a:gd name="T22" fmla="*/ 24428710 w 873"/>
              <a:gd name="T23" fmla="*/ 321756369 h 1271"/>
              <a:gd name="T24" fmla="*/ 34079263 w 873"/>
              <a:gd name="T25" fmla="*/ 361200002 h 1271"/>
              <a:gd name="T26" fmla="*/ 73587083 w 873"/>
              <a:gd name="T27" fmla="*/ 394439659 h 1271"/>
              <a:gd name="T28" fmla="*/ 94095265 w 873"/>
              <a:gd name="T29" fmla="*/ 514101093 h 1271"/>
              <a:gd name="T30" fmla="*/ 125762018 w 873"/>
              <a:gd name="T31" fmla="*/ 563294854 h 1271"/>
              <a:gd name="T32" fmla="*/ 259365077 w 873"/>
              <a:gd name="T33" fmla="*/ 441417221 h 127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873"/>
              <a:gd name="T52" fmla="*/ 0 h 1271"/>
              <a:gd name="T53" fmla="*/ 873 w 873"/>
              <a:gd name="T54" fmla="*/ 1271 h 1271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873" h="1271">
                <a:moveTo>
                  <a:pt x="860" y="996"/>
                </a:moveTo>
                <a:lnTo>
                  <a:pt x="873" y="575"/>
                </a:lnTo>
                <a:lnTo>
                  <a:pt x="840" y="230"/>
                </a:lnTo>
                <a:lnTo>
                  <a:pt x="860" y="150"/>
                </a:lnTo>
                <a:lnTo>
                  <a:pt x="815" y="90"/>
                </a:lnTo>
                <a:lnTo>
                  <a:pt x="860" y="24"/>
                </a:lnTo>
                <a:lnTo>
                  <a:pt x="637" y="64"/>
                </a:lnTo>
                <a:lnTo>
                  <a:pt x="244" y="0"/>
                </a:lnTo>
                <a:lnTo>
                  <a:pt x="201" y="267"/>
                </a:lnTo>
                <a:lnTo>
                  <a:pt x="91" y="331"/>
                </a:lnTo>
                <a:lnTo>
                  <a:pt x="0" y="689"/>
                </a:lnTo>
                <a:lnTo>
                  <a:pt x="81" y="726"/>
                </a:lnTo>
                <a:lnTo>
                  <a:pt x="113" y="815"/>
                </a:lnTo>
                <a:lnTo>
                  <a:pt x="244" y="890"/>
                </a:lnTo>
                <a:lnTo>
                  <a:pt x="312" y="1160"/>
                </a:lnTo>
                <a:lnTo>
                  <a:pt x="417" y="1271"/>
                </a:lnTo>
                <a:lnTo>
                  <a:pt x="860" y="996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" name="Freeform 253"/>
          <p:cNvSpPr>
            <a:spLocks/>
          </p:cNvSpPr>
          <p:nvPr/>
        </p:nvSpPr>
        <p:spPr bwMode="auto">
          <a:xfrm>
            <a:off x="5360989" y="5226050"/>
            <a:ext cx="523875" cy="611188"/>
          </a:xfrm>
          <a:custGeom>
            <a:avLst/>
            <a:gdLst>
              <a:gd name="T0" fmla="*/ 287376975 w 955"/>
              <a:gd name="T1" fmla="*/ 406918110 h 918"/>
              <a:gd name="T2" fmla="*/ 275340470 w 955"/>
              <a:gd name="T3" fmla="*/ 270392112 h 918"/>
              <a:gd name="T4" fmla="*/ 243743958 w 955"/>
              <a:gd name="T5" fmla="*/ 221189494 h 918"/>
              <a:gd name="T6" fmla="*/ 223281571 w 955"/>
              <a:gd name="T7" fmla="*/ 101507822 h 918"/>
              <a:gd name="T8" fmla="*/ 183860947 w 955"/>
              <a:gd name="T9" fmla="*/ 68262645 h 918"/>
              <a:gd name="T10" fmla="*/ 174231524 w 955"/>
              <a:gd name="T11" fmla="*/ 28812390 h 918"/>
              <a:gd name="T12" fmla="*/ 149857354 w 955"/>
              <a:gd name="T13" fmla="*/ 12411512 h 918"/>
              <a:gd name="T14" fmla="*/ 123677290 w 955"/>
              <a:gd name="T15" fmla="*/ 0 h 918"/>
              <a:gd name="T16" fmla="*/ 99603732 w 955"/>
              <a:gd name="T17" fmla="*/ 78457764 h 918"/>
              <a:gd name="T18" fmla="*/ 56572469 w 955"/>
              <a:gd name="T19" fmla="*/ 142288299 h 918"/>
              <a:gd name="T20" fmla="*/ 8124725 w 955"/>
              <a:gd name="T21" fmla="*/ 199469689 h 918"/>
              <a:gd name="T22" fmla="*/ 0 w 955"/>
              <a:gd name="T23" fmla="*/ 233601001 h 918"/>
              <a:gd name="T24" fmla="*/ 3611172 w 955"/>
              <a:gd name="T25" fmla="*/ 375003186 h 918"/>
              <a:gd name="T26" fmla="*/ 143237297 w 955"/>
              <a:gd name="T27" fmla="*/ 396279580 h 918"/>
              <a:gd name="T28" fmla="*/ 287376975 w 955"/>
              <a:gd name="T29" fmla="*/ 406918110 h 9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955"/>
              <a:gd name="T46" fmla="*/ 0 h 918"/>
              <a:gd name="T47" fmla="*/ 955 w 955"/>
              <a:gd name="T48" fmla="*/ 918 h 9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955" h="918">
                <a:moveTo>
                  <a:pt x="955" y="918"/>
                </a:moveTo>
                <a:lnTo>
                  <a:pt x="915" y="610"/>
                </a:lnTo>
                <a:lnTo>
                  <a:pt x="810" y="499"/>
                </a:lnTo>
                <a:lnTo>
                  <a:pt x="742" y="229"/>
                </a:lnTo>
                <a:lnTo>
                  <a:pt x="611" y="154"/>
                </a:lnTo>
                <a:lnTo>
                  <a:pt x="579" y="65"/>
                </a:lnTo>
                <a:lnTo>
                  <a:pt x="498" y="28"/>
                </a:lnTo>
                <a:lnTo>
                  <a:pt x="411" y="0"/>
                </a:lnTo>
                <a:lnTo>
                  <a:pt x="331" y="177"/>
                </a:lnTo>
                <a:lnTo>
                  <a:pt x="188" y="321"/>
                </a:lnTo>
                <a:lnTo>
                  <a:pt x="27" y="450"/>
                </a:lnTo>
                <a:lnTo>
                  <a:pt x="0" y="527"/>
                </a:lnTo>
                <a:lnTo>
                  <a:pt x="12" y="846"/>
                </a:lnTo>
                <a:lnTo>
                  <a:pt x="476" y="894"/>
                </a:lnTo>
                <a:lnTo>
                  <a:pt x="955" y="918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1" name="Freeform 254"/>
          <p:cNvSpPr>
            <a:spLocks/>
          </p:cNvSpPr>
          <p:nvPr/>
        </p:nvSpPr>
        <p:spPr bwMode="auto">
          <a:xfrm>
            <a:off x="5862639" y="5446713"/>
            <a:ext cx="617537" cy="398462"/>
          </a:xfrm>
          <a:custGeom>
            <a:avLst/>
            <a:gdLst>
              <a:gd name="T0" fmla="*/ 339281081 w 1124"/>
              <a:gd name="T1" fmla="*/ 267292845 h 594"/>
              <a:gd name="T2" fmla="*/ 309397578 w 1124"/>
              <a:gd name="T3" fmla="*/ 192144553 h 594"/>
              <a:gd name="T4" fmla="*/ 315132868 w 1124"/>
              <a:gd name="T5" fmla="*/ 158845444 h 594"/>
              <a:gd name="T6" fmla="*/ 248725624 w 1124"/>
              <a:gd name="T7" fmla="*/ 49048392 h 594"/>
              <a:gd name="T8" fmla="*/ 238161021 w 1124"/>
              <a:gd name="T9" fmla="*/ 3599574 h 594"/>
              <a:gd name="T10" fmla="*/ 133720361 w 1124"/>
              <a:gd name="T11" fmla="*/ 0 h 594"/>
              <a:gd name="T12" fmla="*/ 0 w 1124"/>
              <a:gd name="T13" fmla="*/ 123746591 h 594"/>
              <a:gd name="T14" fmla="*/ 12073836 w 1124"/>
              <a:gd name="T15" fmla="*/ 262342929 h 594"/>
              <a:gd name="T16" fmla="*/ 339281081 w 1124"/>
              <a:gd name="T17" fmla="*/ 267292845 h 59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24"/>
              <a:gd name="T28" fmla="*/ 0 h 594"/>
              <a:gd name="T29" fmla="*/ 1124 w 1124"/>
              <a:gd name="T30" fmla="*/ 594 h 59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24" h="594">
                <a:moveTo>
                  <a:pt x="1124" y="594"/>
                </a:moveTo>
                <a:lnTo>
                  <a:pt x="1025" y="427"/>
                </a:lnTo>
                <a:lnTo>
                  <a:pt x="1044" y="353"/>
                </a:lnTo>
                <a:lnTo>
                  <a:pt x="824" y="109"/>
                </a:lnTo>
                <a:lnTo>
                  <a:pt x="789" y="8"/>
                </a:lnTo>
                <a:lnTo>
                  <a:pt x="443" y="0"/>
                </a:lnTo>
                <a:lnTo>
                  <a:pt x="0" y="275"/>
                </a:lnTo>
                <a:lnTo>
                  <a:pt x="40" y="583"/>
                </a:lnTo>
                <a:lnTo>
                  <a:pt x="1124" y="594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2" name="Freeform 255"/>
          <p:cNvSpPr>
            <a:spLocks/>
          </p:cNvSpPr>
          <p:nvPr/>
        </p:nvSpPr>
        <p:spPr bwMode="auto">
          <a:xfrm>
            <a:off x="6081713" y="4776788"/>
            <a:ext cx="381000" cy="677862"/>
          </a:xfrm>
          <a:custGeom>
            <a:avLst/>
            <a:gdLst>
              <a:gd name="T0" fmla="*/ 208864743 w 695"/>
              <a:gd name="T1" fmla="*/ 288647371 h 1018"/>
              <a:gd name="T2" fmla="*/ 180615385 w 695"/>
              <a:gd name="T3" fmla="*/ 261157343 h 1018"/>
              <a:gd name="T4" fmla="*/ 150562993 w 695"/>
              <a:gd name="T5" fmla="*/ 95328857 h 1018"/>
              <a:gd name="T6" fmla="*/ 73628395 w 695"/>
              <a:gd name="T7" fmla="*/ 57640917 h 1018"/>
              <a:gd name="T8" fmla="*/ 60104802 w 695"/>
              <a:gd name="T9" fmla="*/ 0 h 1018"/>
              <a:gd name="T10" fmla="*/ 43876400 w 695"/>
              <a:gd name="T11" fmla="*/ 6207299 h 1018"/>
              <a:gd name="T12" fmla="*/ 13523581 w 695"/>
              <a:gd name="T13" fmla="*/ 16848667 h 1018"/>
              <a:gd name="T14" fmla="*/ 0 w 695"/>
              <a:gd name="T15" fmla="*/ 46112604 h 1018"/>
              <a:gd name="T16" fmla="*/ 13523581 w 695"/>
              <a:gd name="T17" fmla="*/ 72716351 h 1018"/>
              <a:gd name="T18" fmla="*/ 7513100 w 695"/>
              <a:gd name="T19" fmla="*/ 108187590 h 1018"/>
              <a:gd name="T20" fmla="*/ 17430611 w 695"/>
              <a:gd name="T21" fmla="*/ 261157343 h 1018"/>
              <a:gd name="T22" fmla="*/ 13523581 w 695"/>
              <a:gd name="T23" fmla="*/ 447825128 h 1018"/>
              <a:gd name="T24" fmla="*/ 117505327 w 695"/>
              <a:gd name="T25" fmla="*/ 451372250 h 1018"/>
              <a:gd name="T26" fmla="*/ 120510566 w 695"/>
              <a:gd name="T27" fmla="*/ 377769639 h 1018"/>
              <a:gd name="T28" fmla="*/ 137940625 w 695"/>
              <a:gd name="T29" fmla="*/ 377769639 h 1018"/>
              <a:gd name="T30" fmla="*/ 144552514 w 695"/>
              <a:gd name="T31" fmla="*/ 407032894 h 1018"/>
              <a:gd name="T32" fmla="*/ 198346406 w 695"/>
              <a:gd name="T33" fmla="*/ 361363784 h 1018"/>
              <a:gd name="T34" fmla="*/ 208864743 w 695"/>
              <a:gd name="T35" fmla="*/ 288647371 h 101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95"/>
              <a:gd name="T55" fmla="*/ 0 h 1018"/>
              <a:gd name="T56" fmla="*/ 695 w 695"/>
              <a:gd name="T57" fmla="*/ 1018 h 101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95" h="1018">
                <a:moveTo>
                  <a:pt x="695" y="651"/>
                </a:moveTo>
                <a:lnTo>
                  <a:pt x="601" y="589"/>
                </a:lnTo>
                <a:lnTo>
                  <a:pt x="501" y="215"/>
                </a:lnTo>
                <a:lnTo>
                  <a:pt x="245" y="130"/>
                </a:lnTo>
                <a:lnTo>
                  <a:pt x="200" y="0"/>
                </a:lnTo>
                <a:lnTo>
                  <a:pt x="146" y="14"/>
                </a:lnTo>
                <a:lnTo>
                  <a:pt x="45" y="38"/>
                </a:lnTo>
                <a:lnTo>
                  <a:pt x="0" y="104"/>
                </a:lnTo>
                <a:lnTo>
                  <a:pt x="45" y="164"/>
                </a:lnTo>
                <a:lnTo>
                  <a:pt x="25" y="244"/>
                </a:lnTo>
                <a:lnTo>
                  <a:pt x="58" y="589"/>
                </a:lnTo>
                <a:lnTo>
                  <a:pt x="45" y="1010"/>
                </a:lnTo>
                <a:lnTo>
                  <a:pt x="391" y="1018"/>
                </a:lnTo>
                <a:lnTo>
                  <a:pt x="401" y="852"/>
                </a:lnTo>
                <a:lnTo>
                  <a:pt x="459" y="852"/>
                </a:lnTo>
                <a:lnTo>
                  <a:pt x="481" y="918"/>
                </a:lnTo>
                <a:lnTo>
                  <a:pt x="660" y="815"/>
                </a:lnTo>
                <a:lnTo>
                  <a:pt x="695" y="651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3" name="Freeform 256"/>
          <p:cNvSpPr>
            <a:spLocks/>
          </p:cNvSpPr>
          <p:nvPr/>
        </p:nvSpPr>
        <p:spPr bwMode="auto">
          <a:xfrm>
            <a:off x="6356351" y="4514851"/>
            <a:ext cx="555625" cy="720725"/>
          </a:xfrm>
          <a:custGeom>
            <a:avLst/>
            <a:gdLst>
              <a:gd name="T0" fmla="*/ 305662579 w 1010"/>
              <a:gd name="T1" fmla="*/ 179917961 h 1084"/>
              <a:gd name="T2" fmla="*/ 296583339 w 1010"/>
              <a:gd name="T3" fmla="*/ 48184189 h 1084"/>
              <a:gd name="T4" fmla="*/ 244227454 w 1010"/>
              <a:gd name="T5" fmla="*/ 0 h 1084"/>
              <a:gd name="T6" fmla="*/ 230003457 w 1010"/>
              <a:gd name="T7" fmla="*/ 11493702 h 1084"/>
              <a:gd name="T8" fmla="*/ 228490067 w 1010"/>
              <a:gd name="T9" fmla="*/ 48184189 h 1084"/>
              <a:gd name="T10" fmla="*/ 166752443 w 1010"/>
              <a:gd name="T11" fmla="*/ 73381628 h 1084"/>
              <a:gd name="T12" fmla="*/ 121962443 w 1010"/>
              <a:gd name="T13" fmla="*/ 164004133 h 1084"/>
              <a:gd name="T14" fmla="*/ 0 w 1010"/>
              <a:gd name="T15" fmla="*/ 268771878 h 1084"/>
              <a:gd name="T16" fmla="*/ 30263410 w 1010"/>
              <a:gd name="T17" fmla="*/ 434102478 h 1084"/>
              <a:gd name="T18" fmla="*/ 58711411 w 1010"/>
              <a:gd name="T19" fmla="*/ 461509962 h 1084"/>
              <a:gd name="T20" fmla="*/ 88672262 w 1010"/>
              <a:gd name="T21" fmla="*/ 469467188 h 1084"/>
              <a:gd name="T22" fmla="*/ 193687046 w 1010"/>
              <a:gd name="T23" fmla="*/ 479192317 h 1084"/>
              <a:gd name="T24" fmla="*/ 221529903 w 1010"/>
              <a:gd name="T25" fmla="*/ 434986097 h 1084"/>
              <a:gd name="T26" fmla="*/ 305662579 w 1010"/>
              <a:gd name="T27" fmla="*/ 179917961 h 108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010"/>
              <a:gd name="T43" fmla="*/ 0 h 1084"/>
              <a:gd name="T44" fmla="*/ 1010 w 1010"/>
              <a:gd name="T45" fmla="*/ 1084 h 108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010" h="1084">
                <a:moveTo>
                  <a:pt x="1010" y="407"/>
                </a:moveTo>
                <a:lnTo>
                  <a:pt x="980" y="109"/>
                </a:lnTo>
                <a:lnTo>
                  <a:pt x="807" y="0"/>
                </a:lnTo>
                <a:lnTo>
                  <a:pt x="760" y="26"/>
                </a:lnTo>
                <a:lnTo>
                  <a:pt x="755" y="109"/>
                </a:lnTo>
                <a:lnTo>
                  <a:pt x="551" y="166"/>
                </a:lnTo>
                <a:lnTo>
                  <a:pt x="403" y="371"/>
                </a:lnTo>
                <a:lnTo>
                  <a:pt x="0" y="608"/>
                </a:lnTo>
                <a:lnTo>
                  <a:pt x="100" y="982"/>
                </a:lnTo>
                <a:lnTo>
                  <a:pt x="194" y="1044"/>
                </a:lnTo>
                <a:lnTo>
                  <a:pt x="293" y="1062"/>
                </a:lnTo>
                <a:lnTo>
                  <a:pt x="640" y="1084"/>
                </a:lnTo>
                <a:lnTo>
                  <a:pt x="732" y="984"/>
                </a:lnTo>
                <a:lnTo>
                  <a:pt x="1010" y="407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4" name="Freeform 257"/>
          <p:cNvSpPr>
            <a:spLocks/>
          </p:cNvSpPr>
          <p:nvPr/>
        </p:nvSpPr>
        <p:spPr bwMode="auto">
          <a:xfrm>
            <a:off x="6296026" y="5208589"/>
            <a:ext cx="436563" cy="638175"/>
          </a:xfrm>
          <a:custGeom>
            <a:avLst/>
            <a:gdLst>
              <a:gd name="T0" fmla="*/ 240034319 w 794"/>
              <a:gd name="T1" fmla="*/ 122544964 h 956"/>
              <a:gd name="T2" fmla="*/ 205268739 w 794"/>
              <a:gd name="T3" fmla="*/ 58821584 h 956"/>
              <a:gd name="T4" fmla="*/ 226732897 w 794"/>
              <a:gd name="T5" fmla="*/ 17824843 h 956"/>
              <a:gd name="T6" fmla="*/ 121830765 w 794"/>
              <a:gd name="T7" fmla="*/ 8021246 h 956"/>
              <a:gd name="T8" fmla="*/ 91902566 w 794"/>
              <a:gd name="T9" fmla="*/ 0 h 956"/>
              <a:gd name="T10" fmla="*/ 81321689 w 794"/>
              <a:gd name="T11" fmla="*/ 73081720 h 956"/>
              <a:gd name="T12" fmla="*/ 27207662 w 794"/>
              <a:gd name="T13" fmla="*/ 118980264 h 956"/>
              <a:gd name="T14" fmla="*/ 20556951 w 794"/>
              <a:gd name="T15" fmla="*/ 89569482 h 956"/>
              <a:gd name="T16" fmla="*/ 3022951 w 794"/>
              <a:gd name="T17" fmla="*/ 89569482 h 956"/>
              <a:gd name="T18" fmla="*/ 0 w 794"/>
              <a:gd name="T19" fmla="*/ 163542357 h 956"/>
              <a:gd name="T20" fmla="*/ 10580881 w 794"/>
              <a:gd name="T21" fmla="*/ 208549746 h 956"/>
              <a:gd name="T22" fmla="*/ 77089119 w 794"/>
              <a:gd name="T23" fmla="*/ 317281120 h 956"/>
              <a:gd name="T24" fmla="*/ 71345056 w 794"/>
              <a:gd name="T25" fmla="*/ 350256685 h 956"/>
              <a:gd name="T26" fmla="*/ 101273822 w 794"/>
              <a:gd name="T27" fmla="*/ 424674814 h 956"/>
              <a:gd name="T28" fmla="*/ 185618462 w 794"/>
              <a:gd name="T29" fmla="*/ 426011910 h 956"/>
              <a:gd name="T30" fmla="*/ 219779781 w 794"/>
              <a:gd name="T31" fmla="*/ 264697783 h 956"/>
              <a:gd name="T32" fmla="*/ 240034319 w 794"/>
              <a:gd name="T33" fmla="*/ 122544964 h 9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794"/>
              <a:gd name="T52" fmla="*/ 0 h 956"/>
              <a:gd name="T53" fmla="*/ 794 w 794"/>
              <a:gd name="T54" fmla="*/ 956 h 95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794" h="956">
                <a:moveTo>
                  <a:pt x="794" y="275"/>
                </a:moveTo>
                <a:lnTo>
                  <a:pt x="679" y="132"/>
                </a:lnTo>
                <a:lnTo>
                  <a:pt x="750" y="40"/>
                </a:lnTo>
                <a:lnTo>
                  <a:pt x="403" y="18"/>
                </a:lnTo>
                <a:lnTo>
                  <a:pt x="304" y="0"/>
                </a:lnTo>
                <a:lnTo>
                  <a:pt x="269" y="164"/>
                </a:lnTo>
                <a:lnTo>
                  <a:pt x="90" y="267"/>
                </a:lnTo>
                <a:lnTo>
                  <a:pt x="68" y="201"/>
                </a:lnTo>
                <a:lnTo>
                  <a:pt x="10" y="201"/>
                </a:lnTo>
                <a:lnTo>
                  <a:pt x="0" y="367"/>
                </a:lnTo>
                <a:lnTo>
                  <a:pt x="35" y="468"/>
                </a:lnTo>
                <a:lnTo>
                  <a:pt x="255" y="712"/>
                </a:lnTo>
                <a:lnTo>
                  <a:pt x="236" y="786"/>
                </a:lnTo>
                <a:lnTo>
                  <a:pt x="335" y="953"/>
                </a:lnTo>
                <a:lnTo>
                  <a:pt x="614" y="956"/>
                </a:lnTo>
                <a:lnTo>
                  <a:pt x="727" y="594"/>
                </a:lnTo>
                <a:lnTo>
                  <a:pt x="794" y="275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5" name="Freeform 258"/>
          <p:cNvSpPr>
            <a:spLocks/>
          </p:cNvSpPr>
          <p:nvPr/>
        </p:nvSpPr>
        <p:spPr bwMode="auto">
          <a:xfrm>
            <a:off x="6634164" y="5340351"/>
            <a:ext cx="346075" cy="519113"/>
          </a:xfrm>
          <a:custGeom>
            <a:avLst/>
            <a:gdLst>
              <a:gd name="T0" fmla="*/ 189806502 w 631"/>
              <a:gd name="T1" fmla="*/ 345042622 h 781"/>
              <a:gd name="T2" fmla="*/ 181083331 w 631"/>
              <a:gd name="T3" fmla="*/ 271704806 h 781"/>
              <a:gd name="T4" fmla="*/ 174164576 w 631"/>
              <a:gd name="T5" fmla="*/ 204551811 h 781"/>
              <a:gd name="T6" fmla="*/ 175668987 w 631"/>
              <a:gd name="T7" fmla="*/ 136956764 h 781"/>
              <a:gd name="T8" fmla="*/ 171156851 w 631"/>
              <a:gd name="T9" fmla="*/ 90126272 h 781"/>
              <a:gd name="T10" fmla="*/ 154612717 w 631"/>
              <a:gd name="T11" fmla="*/ 51248621 h 781"/>
              <a:gd name="T12" fmla="*/ 124231587 w 631"/>
              <a:gd name="T13" fmla="*/ 60967530 h 781"/>
              <a:gd name="T14" fmla="*/ 103175318 w 631"/>
              <a:gd name="T15" fmla="*/ 35343552 h 781"/>
              <a:gd name="T16" fmla="*/ 68583171 w 631"/>
              <a:gd name="T17" fmla="*/ 0 h 781"/>
              <a:gd name="T18" fmla="*/ 57152279 w 631"/>
              <a:gd name="T19" fmla="*/ 15463054 h 781"/>
              <a:gd name="T20" fmla="*/ 54144554 w 631"/>
              <a:gd name="T21" fmla="*/ 35343552 h 781"/>
              <a:gd name="T22" fmla="*/ 33990484 w 631"/>
              <a:gd name="T23" fmla="*/ 176276446 h 781"/>
              <a:gd name="T24" fmla="*/ 0 w 631"/>
              <a:gd name="T25" fmla="*/ 336206404 h 781"/>
              <a:gd name="T26" fmla="*/ 189806502 w 631"/>
              <a:gd name="T27" fmla="*/ 345042622 h 78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631"/>
              <a:gd name="T43" fmla="*/ 0 h 781"/>
              <a:gd name="T44" fmla="*/ 631 w 631"/>
              <a:gd name="T45" fmla="*/ 781 h 78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631" h="781">
                <a:moveTo>
                  <a:pt x="631" y="781"/>
                </a:moveTo>
                <a:lnTo>
                  <a:pt x="602" y="615"/>
                </a:lnTo>
                <a:lnTo>
                  <a:pt x="579" y="463"/>
                </a:lnTo>
                <a:lnTo>
                  <a:pt x="584" y="310"/>
                </a:lnTo>
                <a:lnTo>
                  <a:pt x="569" y="204"/>
                </a:lnTo>
                <a:lnTo>
                  <a:pt x="514" y="116"/>
                </a:lnTo>
                <a:lnTo>
                  <a:pt x="413" y="138"/>
                </a:lnTo>
                <a:lnTo>
                  <a:pt x="343" y="80"/>
                </a:lnTo>
                <a:lnTo>
                  <a:pt x="228" y="0"/>
                </a:lnTo>
                <a:lnTo>
                  <a:pt x="190" y="35"/>
                </a:lnTo>
                <a:lnTo>
                  <a:pt x="180" y="80"/>
                </a:lnTo>
                <a:lnTo>
                  <a:pt x="113" y="399"/>
                </a:lnTo>
                <a:lnTo>
                  <a:pt x="0" y="761"/>
                </a:lnTo>
                <a:lnTo>
                  <a:pt x="631" y="781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6" name="Freeform 259"/>
          <p:cNvSpPr>
            <a:spLocks/>
          </p:cNvSpPr>
          <p:nvPr/>
        </p:nvSpPr>
        <p:spPr bwMode="auto">
          <a:xfrm>
            <a:off x="6669089" y="4786313"/>
            <a:ext cx="460375" cy="646112"/>
          </a:xfrm>
          <a:custGeom>
            <a:avLst/>
            <a:gdLst>
              <a:gd name="T0" fmla="*/ 252315639 w 840"/>
              <a:gd name="T1" fmla="*/ 205425014 h 970"/>
              <a:gd name="T2" fmla="*/ 211464494 w 840"/>
              <a:gd name="T3" fmla="*/ 140203646 h 970"/>
              <a:gd name="T4" fmla="*/ 204556131 w 840"/>
              <a:gd name="T5" fmla="*/ 126449457 h 970"/>
              <a:gd name="T6" fmla="*/ 216871159 w 840"/>
              <a:gd name="T7" fmla="*/ 91842508 h 970"/>
              <a:gd name="T8" fmla="*/ 170012670 w 840"/>
              <a:gd name="T9" fmla="*/ 34606959 h 970"/>
              <a:gd name="T10" fmla="*/ 132465777 w 840"/>
              <a:gd name="T11" fmla="*/ 0 h 970"/>
              <a:gd name="T12" fmla="*/ 48961432 w 840"/>
              <a:gd name="T13" fmla="*/ 256004913 h 970"/>
              <a:gd name="T14" fmla="*/ 21326874 w 840"/>
              <a:gd name="T15" fmla="*/ 300372814 h 970"/>
              <a:gd name="T16" fmla="*/ 0 w 840"/>
              <a:gd name="T17" fmla="*/ 341191762 h 970"/>
              <a:gd name="T18" fmla="*/ 34543469 w 840"/>
              <a:gd name="T19" fmla="*/ 404638695 h 970"/>
              <a:gd name="T20" fmla="*/ 37546876 w 840"/>
              <a:gd name="T21" fmla="*/ 384672507 h 970"/>
              <a:gd name="T22" fmla="*/ 48961432 w 840"/>
              <a:gd name="T23" fmla="*/ 369143842 h 970"/>
              <a:gd name="T24" fmla="*/ 83504362 w 840"/>
              <a:gd name="T25" fmla="*/ 404638695 h 970"/>
              <a:gd name="T26" fmla="*/ 104530888 w 840"/>
              <a:gd name="T27" fmla="*/ 430371931 h 970"/>
              <a:gd name="T28" fmla="*/ 134868496 w 840"/>
              <a:gd name="T29" fmla="*/ 420610980 h 970"/>
              <a:gd name="T30" fmla="*/ 176921582 w 840"/>
              <a:gd name="T31" fmla="*/ 352727273 h 970"/>
              <a:gd name="T32" fmla="*/ 200951505 w 840"/>
              <a:gd name="T33" fmla="*/ 300372814 h 970"/>
              <a:gd name="T34" fmla="*/ 200951505 w 840"/>
              <a:gd name="T35" fmla="*/ 270202721 h 970"/>
              <a:gd name="T36" fmla="*/ 216871159 w 840"/>
              <a:gd name="T37" fmla="*/ 247131200 h 970"/>
              <a:gd name="T38" fmla="*/ 231890341 w 840"/>
              <a:gd name="T39" fmla="*/ 258666628 h 970"/>
              <a:gd name="T40" fmla="*/ 247509654 w 840"/>
              <a:gd name="T41" fmla="*/ 232046154 h 970"/>
              <a:gd name="T42" fmla="*/ 252315639 w 840"/>
              <a:gd name="T43" fmla="*/ 205425014 h 97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840"/>
              <a:gd name="T67" fmla="*/ 0 h 970"/>
              <a:gd name="T68" fmla="*/ 840 w 840"/>
              <a:gd name="T69" fmla="*/ 970 h 97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840" h="970">
                <a:moveTo>
                  <a:pt x="840" y="463"/>
                </a:moveTo>
                <a:lnTo>
                  <a:pt x="704" y="316"/>
                </a:lnTo>
                <a:lnTo>
                  <a:pt x="681" y="285"/>
                </a:lnTo>
                <a:lnTo>
                  <a:pt x="722" y="207"/>
                </a:lnTo>
                <a:lnTo>
                  <a:pt x="566" y="78"/>
                </a:lnTo>
                <a:lnTo>
                  <a:pt x="441" y="0"/>
                </a:lnTo>
                <a:lnTo>
                  <a:pt x="163" y="577"/>
                </a:lnTo>
                <a:lnTo>
                  <a:pt x="71" y="677"/>
                </a:lnTo>
                <a:lnTo>
                  <a:pt x="0" y="769"/>
                </a:lnTo>
                <a:lnTo>
                  <a:pt x="115" y="912"/>
                </a:lnTo>
                <a:lnTo>
                  <a:pt x="125" y="867"/>
                </a:lnTo>
                <a:lnTo>
                  <a:pt x="163" y="832"/>
                </a:lnTo>
                <a:lnTo>
                  <a:pt x="278" y="912"/>
                </a:lnTo>
                <a:lnTo>
                  <a:pt x="348" y="970"/>
                </a:lnTo>
                <a:lnTo>
                  <a:pt x="449" y="948"/>
                </a:lnTo>
                <a:lnTo>
                  <a:pt x="589" y="795"/>
                </a:lnTo>
                <a:lnTo>
                  <a:pt x="669" y="677"/>
                </a:lnTo>
                <a:lnTo>
                  <a:pt x="669" y="609"/>
                </a:lnTo>
                <a:lnTo>
                  <a:pt x="722" y="557"/>
                </a:lnTo>
                <a:lnTo>
                  <a:pt x="772" y="583"/>
                </a:lnTo>
                <a:lnTo>
                  <a:pt x="824" y="523"/>
                </a:lnTo>
                <a:lnTo>
                  <a:pt x="840" y="463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7" name="Freeform 260"/>
          <p:cNvSpPr>
            <a:spLocks/>
          </p:cNvSpPr>
          <p:nvPr/>
        </p:nvSpPr>
        <p:spPr bwMode="auto">
          <a:xfrm>
            <a:off x="6800850" y="4037014"/>
            <a:ext cx="488950" cy="885825"/>
          </a:xfrm>
          <a:custGeom>
            <a:avLst/>
            <a:gdLst>
              <a:gd name="T0" fmla="*/ 266522543 w 895"/>
              <a:gd name="T1" fmla="*/ 388896499 h 1331"/>
              <a:gd name="T2" fmla="*/ 257270738 w 895"/>
              <a:gd name="T3" fmla="*/ 341502467 h 1331"/>
              <a:gd name="T4" fmla="*/ 267119663 w 895"/>
              <a:gd name="T5" fmla="*/ 318912939 h 1331"/>
              <a:gd name="T6" fmla="*/ 260255244 w 895"/>
              <a:gd name="T7" fmla="*/ 280377902 h 1331"/>
              <a:gd name="T8" fmla="*/ 248316673 w 895"/>
              <a:gd name="T9" fmla="*/ 252916006 h 1331"/>
              <a:gd name="T10" fmla="*/ 234886121 w 895"/>
              <a:gd name="T11" fmla="*/ 232540707 h 1331"/>
              <a:gd name="T12" fmla="*/ 218471063 w 895"/>
              <a:gd name="T13" fmla="*/ 217481022 h 1331"/>
              <a:gd name="T14" fmla="*/ 190714554 w 895"/>
              <a:gd name="T15" fmla="*/ 176731091 h 1331"/>
              <a:gd name="T16" fmla="*/ 174299496 w 895"/>
              <a:gd name="T17" fmla="*/ 11516392 h 1331"/>
              <a:gd name="T18" fmla="*/ 117592204 w 895"/>
              <a:gd name="T19" fmla="*/ 0 h 1331"/>
              <a:gd name="T20" fmla="*/ 61482048 w 895"/>
              <a:gd name="T21" fmla="*/ 11516392 h 1331"/>
              <a:gd name="T22" fmla="*/ 64168268 w 895"/>
              <a:gd name="T23" fmla="*/ 161228119 h 1331"/>
              <a:gd name="T24" fmla="*/ 30741024 w 895"/>
              <a:gd name="T25" fmla="*/ 182931863 h 1331"/>
              <a:gd name="T26" fmla="*/ 7461541 w 895"/>
              <a:gd name="T27" fmla="*/ 267975691 h 1331"/>
              <a:gd name="T28" fmla="*/ 0 w 895"/>
              <a:gd name="T29" fmla="*/ 317583869 h 1331"/>
              <a:gd name="T30" fmla="*/ 51633123 w 895"/>
              <a:gd name="T31" fmla="*/ 365864392 h 1331"/>
              <a:gd name="T32" fmla="*/ 60587188 w 895"/>
              <a:gd name="T33" fmla="*/ 497858924 h 1331"/>
              <a:gd name="T34" fmla="*/ 97894353 w 895"/>
              <a:gd name="T35" fmla="*/ 532407417 h 1331"/>
              <a:gd name="T36" fmla="*/ 144453341 w 895"/>
              <a:gd name="T37" fmla="*/ 589546104 h 1331"/>
              <a:gd name="T38" fmla="*/ 266522543 w 895"/>
              <a:gd name="T39" fmla="*/ 388896499 h 133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95"/>
              <a:gd name="T61" fmla="*/ 0 h 1331"/>
              <a:gd name="T62" fmla="*/ 895 w 895"/>
              <a:gd name="T63" fmla="*/ 1331 h 133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95" h="1331">
                <a:moveTo>
                  <a:pt x="893" y="878"/>
                </a:moveTo>
                <a:lnTo>
                  <a:pt x="862" y="771"/>
                </a:lnTo>
                <a:lnTo>
                  <a:pt x="895" y="720"/>
                </a:lnTo>
                <a:lnTo>
                  <a:pt x="872" y="633"/>
                </a:lnTo>
                <a:lnTo>
                  <a:pt x="832" y="571"/>
                </a:lnTo>
                <a:lnTo>
                  <a:pt x="787" y="525"/>
                </a:lnTo>
                <a:lnTo>
                  <a:pt x="732" y="491"/>
                </a:lnTo>
                <a:lnTo>
                  <a:pt x="639" y="399"/>
                </a:lnTo>
                <a:lnTo>
                  <a:pt x="584" y="26"/>
                </a:lnTo>
                <a:lnTo>
                  <a:pt x="394" y="0"/>
                </a:lnTo>
                <a:lnTo>
                  <a:pt x="206" y="26"/>
                </a:lnTo>
                <a:lnTo>
                  <a:pt x="215" y="364"/>
                </a:lnTo>
                <a:lnTo>
                  <a:pt x="103" y="413"/>
                </a:lnTo>
                <a:lnTo>
                  <a:pt x="25" y="605"/>
                </a:lnTo>
                <a:lnTo>
                  <a:pt x="0" y="717"/>
                </a:lnTo>
                <a:lnTo>
                  <a:pt x="173" y="826"/>
                </a:lnTo>
                <a:lnTo>
                  <a:pt x="203" y="1124"/>
                </a:lnTo>
                <a:lnTo>
                  <a:pt x="328" y="1202"/>
                </a:lnTo>
                <a:lnTo>
                  <a:pt x="484" y="1331"/>
                </a:lnTo>
                <a:lnTo>
                  <a:pt x="893" y="878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8" name="Freeform 261"/>
          <p:cNvSpPr>
            <a:spLocks/>
          </p:cNvSpPr>
          <p:nvPr/>
        </p:nvSpPr>
        <p:spPr bwMode="auto">
          <a:xfrm>
            <a:off x="7042151" y="4445001"/>
            <a:ext cx="714375" cy="912813"/>
          </a:xfrm>
          <a:custGeom>
            <a:avLst/>
            <a:gdLst>
              <a:gd name="T0" fmla="*/ 382612874 w 1301"/>
              <a:gd name="T1" fmla="*/ 235186369 h 1369"/>
              <a:gd name="T2" fmla="*/ 264421950 w 1301"/>
              <a:gd name="T3" fmla="*/ 16005232 h 1369"/>
              <a:gd name="T4" fmla="*/ 222512148 w 1301"/>
              <a:gd name="T5" fmla="*/ 0 h 1369"/>
              <a:gd name="T6" fmla="*/ 135678520 w 1301"/>
              <a:gd name="T7" fmla="*/ 117815553 h 1369"/>
              <a:gd name="T8" fmla="*/ 12361817 w 1301"/>
              <a:gd name="T9" fmla="*/ 319213143 h 1369"/>
              <a:gd name="T10" fmla="*/ 0 w 1301"/>
              <a:gd name="T11" fmla="*/ 353891440 h 1369"/>
              <a:gd name="T12" fmla="*/ 6934544 w 1301"/>
              <a:gd name="T13" fmla="*/ 367673644 h 1369"/>
              <a:gd name="T14" fmla="*/ 47939449 w 1301"/>
              <a:gd name="T15" fmla="*/ 433027431 h 1369"/>
              <a:gd name="T16" fmla="*/ 65728533 w 1301"/>
              <a:gd name="T17" fmla="*/ 442808329 h 1369"/>
              <a:gd name="T18" fmla="*/ 102211080 w 1301"/>
              <a:gd name="T19" fmla="*/ 491713485 h 1369"/>
              <a:gd name="T20" fmla="*/ 123618161 w 1301"/>
              <a:gd name="T21" fmla="*/ 476152996 h 1369"/>
              <a:gd name="T22" fmla="*/ 146834002 w 1301"/>
              <a:gd name="T23" fmla="*/ 466816169 h 1369"/>
              <a:gd name="T24" fmla="*/ 158894360 w 1301"/>
              <a:gd name="T25" fmla="*/ 483710871 h 1369"/>
              <a:gd name="T26" fmla="*/ 166733813 w 1301"/>
              <a:gd name="T27" fmla="*/ 497937147 h 1369"/>
              <a:gd name="T28" fmla="*/ 184522348 w 1301"/>
              <a:gd name="T29" fmla="*/ 518388418 h 1369"/>
              <a:gd name="T30" fmla="*/ 200502159 w 1301"/>
              <a:gd name="T31" fmla="*/ 521056178 h 1369"/>
              <a:gd name="T32" fmla="*/ 210452339 w 1301"/>
              <a:gd name="T33" fmla="*/ 521944987 h 1369"/>
              <a:gd name="T34" fmla="*/ 217085426 w 1301"/>
              <a:gd name="T35" fmla="*/ 542396258 h 1369"/>
              <a:gd name="T36" fmla="*/ 218592697 w 1301"/>
              <a:gd name="T37" fmla="*/ 565514623 h 1369"/>
              <a:gd name="T38" fmla="*/ 218592697 w 1301"/>
              <a:gd name="T39" fmla="*/ 608639521 h 1369"/>
              <a:gd name="T40" fmla="*/ 354572705 w 1301"/>
              <a:gd name="T41" fmla="*/ 478375351 h 1369"/>
              <a:gd name="T42" fmla="*/ 366633064 w 1301"/>
              <a:gd name="T43" fmla="*/ 469483929 h 1369"/>
              <a:gd name="T44" fmla="*/ 370552515 w 1301"/>
              <a:gd name="T45" fmla="*/ 371674951 h 1369"/>
              <a:gd name="T46" fmla="*/ 392261051 w 1301"/>
              <a:gd name="T47" fmla="*/ 273421151 h 1369"/>
              <a:gd name="T48" fmla="*/ 382612874 w 1301"/>
              <a:gd name="T49" fmla="*/ 235186369 h 136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301"/>
              <a:gd name="T76" fmla="*/ 0 h 1369"/>
              <a:gd name="T77" fmla="*/ 1301 w 1301"/>
              <a:gd name="T78" fmla="*/ 1369 h 1369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301" h="1369">
                <a:moveTo>
                  <a:pt x="1269" y="529"/>
                </a:moveTo>
                <a:lnTo>
                  <a:pt x="877" y="36"/>
                </a:lnTo>
                <a:lnTo>
                  <a:pt x="738" y="0"/>
                </a:lnTo>
                <a:lnTo>
                  <a:pt x="450" y="265"/>
                </a:lnTo>
                <a:lnTo>
                  <a:pt x="41" y="718"/>
                </a:lnTo>
                <a:lnTo>
                  <a:pt x="0" y="796"/>
                </a:lnTo>
                <a:lnTo>
                  <a:pt x="23" y="827"/>
                </a:lnTo>
                <a:lnTo>
                  <a:pt x="159" y="974"/>
                </a:lnTo>
                <a:lnTo>
                  <a:pt x="218" y="996"/>
                </a:lnTo>
                <a:lnTo>
                  <a:pt x="339" y="1106"/>
                </a:lnTo>
                <a:lnTo>
                  <a:pt x="410" y="1071"/>
                </a:lnTo>
                <a:lnTo>
                  <a:pt x="487" y="1050"/>
                </a:lnTo>
                <a:lnTo>
                  <a:pt x="527" y="1088"/>
                </a:lnTo>
                <a:lnTo>
                  <a:pt x="553" y="1120"/>
                </a:lnTo>
                <a:lnTo>
                  <a:pt x="612" y="1166"/>
                </a:lnTo>
                <a:lnTo>
                  <a:pt x="665" y="1172"/>
                </a:lnTo>
                <a:lnTo>
                  <a:pt x="698" y="1174"/>
                </a:lnTo>
                <a:lnTo>
                  <a:pt x="720" y="1220"/>
                </a:lnTo>
                <a:lnTo>
                  <a:pt x="725" y="1272"/>
                </a:lnTo>
                <a:lnTo>
                  <a:pt x="725" y="1369"/>
                </a:lnTo>
                <a:lnTo>
                  <a:pt x="1176" y="1076"/>
                </a:lnTo>
                <a:lnTo>
                  <a:pt x="1216" y="1056"/>
                </a:lnTo>
                <a:lnTo>
                  <a:pt x="1229" y="836"/>
                </a:lnTo>
                <a:lnTo>
                  <a:pt x="1301" y="615"/>
                </a:lnTo>
                <a:lnTo>
                  <a:pt x="1269" y="529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9" name="Freeform 262"/>
          <p:cNvSpPr>
            <a:spLocks/>
          </p:cNvSpPr>
          <p:nvPr/>
        </p:nvSpPr>
        <p:spPr bwMode="auto">
          <a:xfrm>
            <a:off x="6915150" y="5092700"/>
            <a:ext cx="533400" cy="781050"/>
          </a:xfrm>
          <a:custGeom>
            <a:avLst/>
            <a:gdLst>
              <a:gd name="T0" fmla="*/ 179481441 w 972"/>
              <a:gd name="T1" fmla="*/ 521400892 h 1170"/>
              <a:gd name="T2" fmla="*/ 222545249 w 972"/>
              <a:gd name="T3" fmla="*/ 393501671 h 1170"/>
              <a:gd name="T4" fmla="*/ 248443678 w 972"/>
              <a:gd name="T5" fmla="*/ 314177649 h 1170"/>
              <a:gd name="T6" fmla="*/ 292711545 w 972"/>
              <a:gd name="T7" fmla="*/ 274960944 h 1170"/>
              <a:gd name="T8" fmla="*/ 288194658 w 972"/>
              <a:gd name="T9" fmla="*/ 176028653 h 1170"/>
              <a:gd name="T10" fmla="*/ 288194658 w 972"/>
              <a:gd name="T11" fmla="*/ 132801183 h 1170"/>
              <a:gd name="T12" fmla="*/ 286688777 w 972"/>
              <a:gd name="T13" fmla="*/ 109628040 h 1170"/>
              <a:gd name="T14" fmla="*/ 280063534 w 972"/>
              <a:gd name="T15" fmla="*/ 89128491 h 1170"/>
              <a:gd name="T16" fmla="*/ 270125943 w 972"/>
              <a:gd name="T17" fmla="*/ 88237293 h 1170"/>
              <a:gd name="T18" fmla="*/ 254165105 w 972"/>
              <a:gd name="T19" fmla="*/ 85563011 h 1170"/>
              <a:gd name="T20" fmla="*/ 236397731 w 972"/>
              <a:gd name="T21" fmla="*/ 65063461 h 1170"/>
              <a:gd name="T22" fmla="*/ 228567948 w 972"/>
              <a:gd name="T23" fmla="*/ 50802963 h 1170"/>
              <a:gd name="T24" fmla="*/ 216522001 w 972"/>
              <a:gd name="T25" fmla="*/ 33868861 h 1170"/>
              <a:gd name="T26" fmla="*/ 193333923 w 972"/>
              <a:gd name="T27" fmla="*/ 43227438 h 1170"/>
              <a:gd name="T28" fmla="*/ 171952930 w 972"/>
              <a:gd name="T29" fmla="*/ 58824410 h 1170"/>
              <a:gd name="T30" fmla="*/ 135514331 w 972"/>
              <a:gd name="T31" fmla="*/ 9803845 h 1170"/>
              <a:gd name="T32" fmla="*/ 117746957 w 972"/>
              <a:gd name="T33" fmla="*/ 0 h 1170"/>
              <a:gd name="T34" fmla="*/ 112928798 w 972"/>
              <a:gd name="T35" fmla="*/ 26738612 h 1170"/>
              <a:gd name="T36" fmla="*/ 97269231 w 972"/>
              <a:gd name="T37" fmla="*/ 53477224 h 1170"/>
              <a:gd name="T38" fmla="*/ 82212209 w 972"/>
              <a:gd name="T39" fmla="*/ 41890308 h 1170"/>
              <a:gd name="T40" fmla="*/ 66251354 w 972"/>
              <a:gd name="T41" fmla="*/ 65063461 h 1170"/>
              <a:gd name="T42" fmla="*/ 66251354 w 972"/>
              <a:gd name="T43" fmla="*/ 95367542 h 1170"/>
              <a:gd name="T44" fmla="*/ 42160008 w 972"/>
              <a:gd name="T45" fmla="*/ 147952880 h 1170"/>
              <a:gd name="T46" fmla="*/ 0 w 972"/>
              <a:gd name="T47" fmla="*/ 216136555 h 1170"/>
              <a:gd name="T48" fmla="*/ 16562838 w 972"/>
              <a:gd name="T49" fmla="*/ 255352592 h 1170"/>
              <a:gd name="T50" fmla="*/ 21080279 w 972"/>
              <a:gd name="T51" fmla="*/ 302590743 h 1170"/>
              <a:gd name="T52" fmla="*/ 19574467 w 972"/>
              <a:gd name="T53" fmla="*/ 370773793 h 1170"/>
              <a:gd name="T54" fmla="*/ 26500433 w 972"/>
              <a:gd name="T55" fmla="*/ 438511494 h 1170"/>
              <a:gd name="T56" fmla="*/ 35234033 w 972"/>
              <a:gd name="T57" fmla="*/ 512488247 h 1170"/>
              <a:gd name="T58" fmla="*/ 179481441 w 972"/>
              <a:gd name="T59" fmla="*/ 521400892 h 1170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972"/>
              <a:gd name="T91" fmla="*/ 0 h 1170"/>
              <a:gd name="T92" fmla="*/ 972 w 972"/>
              <a:gd name="T93" fmla="*/ 1170 h 1170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972" h="1170">
                <a:moveTo>
                  <a:pt x="596" y="1170"/>
                </a:moveTo>
                <a:lnTo>
                  <a:pt x="739" y="883"/>
                </a:lnTo>
                <a:lnTo>
                  <a:pt x="825" y="705"/>
                </a:lnTo>
                <a:lnTo>
                  <a:pt x="972" y="617"/>
                </a:lnTo>
                <a:lnTo>
                  <a:pt x="957" y="395"/>
                </a:lnTo>
                <a:lnTo>
                  <a:pt x="957" y="298"/>
                </a:lnTo>
                <a:lnTo>
                  <a:pt x="952" y="246"/>
                </a:lnTo>
                <a:lnTo>
                  <a:pt x="930" y="200"/>
                </a:lnTo>
                <a:lnTo>
                  <a:pt x="897" y="198"/>
                </a:lnTo>
                <a:lnTo>
                  <a:pt x="844" y="192"/>
                </a:lnTo>
                <a:lnTo>
                  <a:pt x="785" y="146"/>
                </a:lnTo>
                <a:lnTo>
                  <a:pt x="759" y="114"/>
                </a:lnTo>
                <a:lnTo>
                  <a:pt x="719" y="76"/>
                </a:lnTo>
                <a:lnTo>
                  <a:pt x="642" y="97"/>
                </a:lnTo>
                <a:lnTo>
                  <a:pt x="571" y="132"/>
                </a:lnTo>
                <a:lnTo>
                  <a:pt x="450" y="22"/>
                </a:lnTo>
                <a:lnTo>
                  <a:pt x="391" y="0"/>
                </a:lnTo>
                <a:lnTo>
                  <a:pt x="375" y="60"/>
                </a:lnTo>
                <a:lnTo>
                  <a:pt x="323" y="120"/>
                </a:lnTo>
                <a:lnTo>
                  <a:pt x="273" y="94"/>
                </a:lnTo>
                <a:lnTo>
                  <a:pt x="220" y="146"/>
                </a:lnTo>
                <a:lnTo>
                  <a:pt x="220" y="214"/>
                </a:lnTo>
                <a:lnTo>
                  <a:pt x="140" y="332"/>
                </a:lnTo>
                <a:lnTo>
                  <a:pt x="0" y="485"/>
                </a:lnTo>
                <a:lnTo>
                  <a:pt x="55" y="573"/>
                </a:lnTo>
                <a:lnTo>
                  <a:pt x="70" y="679"/>
                </a:lnTo>
                <a:lnTo>
                  <a:pt x="65" y="832"/>
                </a:lnTo>
                <a:lnTo>
                  <a:pt x="88" y="984"/>
                </a:lnTo>
                <a:lnTo>
                  <a:pt x="117" y="1150"/>
                </a:lnTo>
                <a:lnTo>
                  <a:pt x="596" y="1170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60" name="Freeform 263"/>
          <p:cNvSpPr>
            <a:spLocks/>
          </p:cNvSpPr>
          <p:nvPr/>
        </p:nvSpPr>
        <p:spPr bwMode="auto">
          <a:xfrm>
            <a:off x="7242176" y="5148263"/>
            <a:ext cx="625475" cy="728662"/>
          </a:xfrm>
          <a:custGeom>
            <a:avLst/>
            <a:gdLst>
              <a:gd name="T0" fmla="*/ 288482678 w 1141"/>
              <a:gd name="T1" fmla="*/ 16857800 h 1094"/>
              <a:gd name="T2" fmla="*/ 267447253 w 1141"/>
              <a:gd name="T3" fmla="*/ 40813723 h 1094"/>
              <a:gd name="T4" fmla="*/ 256028639 w 1141"/>
              <a:gd name="T5" fmla="*/ 0 h 1094"/>
              <a:gd name="T6" fmla="*/ 244008122 w 1141"/>
              <a:gd name="T7" fmla="*/ 8872491 h 1094"/>
              <a:gd name="T8" fmla="*/ 108481254 w 1141"/>
              <a:gd name="T9" fmla="*/ 138855382 h 1094"/>
              <a:gd name="T10" fmla="*/ 112988947 w 1141"/>
              <a:gd name="T11" fmla="*/ 237339977 h 1094"/>
              <a:gd name="T12" fmla="*/ 68815394 w 1141"/>
              <a:gd name="T13" fmla="*/ 276379325 h 1094"/>
              <a:gd name="T14" fmla="*/ 42971940 w 1141"/>
              <a:gd name="T15" fmla="*/ 355344621 h 1094"/>
              <a:gd name="T16" fmla="*/ 0 w 1141"/>
              <a:gd name="T17" fmla="*/ 482665926 h 1094"/>
              <a:gd name="T18" fmla="*/ 342873764 w 1141"/>
              <a:gd name="T19" fmla="*/ 485327473 h 1094"/>
              <a:gd name="T20" fmla="*/ 277965206 w 1141"/>
              <a:gd name="T21" fmla="*/ 332720059 h 1094"/>
              <a:gd name="T22" fmla="*/ 277965206 w 1141"/>
              <a:gd name="T23" fmla="*/ 295455075 h 1094"/>
              <a:gd name="T24" fmla="*/ 280970335 w 1141"/>
              <a:gd name="T25" fmla="*/ 259965122 h 1094"/>
              <a:gd name="T26" fmla="*/ 269551173 w 1141"/>
              <a:gd name="T27" fmla="*/ 237339977 h 1094"/>
              <a:gd name="T28" fmla="*/ 259934978 w 1141"/>
              <a:gd name="T29" fmla="*/ 210722512 h 1094"/>
              <a:gd name="T30" fmla="*/ 288482678 w 1141"/>
              <a:gd name="T31" fmla="*/ 16857800 h 109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41"/>
              <a:gd name="T49" fmla="*/ 0 h 1094"/>
              <a:gd name="T50" fmla="*/ 1141 w 1141"/>
              <a:gd name="T51" fmla="*/ 1094 h 109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41" h="1094">
                <a:moveTo>
                  <a:pt x="960" y="38"/>
                </a:moveTo>
                <a:lnTo>
                  <a:pt x="890" y="92"/>
                </a:lnTo>
                <a:lnTo>
                  <a:pt x="852" y="0"/>
                </a:lnTo>
                <a:lnTo>
                  <a:pt x="812" y="20"/>
                </a:lnTo>
                <a:lnTo>
                  <a:pt x="361" y="313"/>
                </a:lnTo>
                <a:lnTo>
                  <a:pt x="376" y="535"/>
                </a:lnTo>
                <a:lnTo>
                  <a:pt x="229" y="623"/>
                </a:lnTo>
                <a:lnTo>
                  <a:pt x="143" y="801"/>
                </a:lnTo>
                <a:lnTo>
                  <a:pt x="0" y="1088"/>
                </a:lnTo>
                <a:lnTo>
                  <a:pt x="1141" y="1094"/>
                </a:lnTo>
                <a:lnTo>
                  <a:pt x="925" y="750"/>
                </a:lnTo>
                <a:lnTo>
                  <a:pt x="925" y="666"/>
                </a:lnTo>
                <a:lnTo>
                  <a:pt x="935" y="586"/>
                </a:lnTo>
                <a:lnTo>
                  <a:pt x="897" y="535"/>
                </a:lnTo>
                <a:lnTo>
                  <a:pt x="865" y="475"/>
                </a:lnTo>
                <a:lnTo>
                  <a:pt x="960" y="38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61" name="Freeform 264"/>
          <p:cNvSpPr>
            <a:spLocks/>
          </p:cNvSpPr>
          <p:nvPr/>
        </p:nvSpPr>
        <p:spPr bwMode="auto">
          <a:xfrm>
            <a:off x="7716838" y="5156201"/>
            <a:ext cx="519112" cy="720725"/>
          </a:xfrm>
          <a:custGeom>
            <a:avLst/>
            <a:gdLst>
              <a:gd name="T0" fmla="*/ 266150645 w 945"/>
              <a:gd name="T1" fmla="*/ 477415651 h 1082"/>
              <a:gd name="T2" fmla="*/ 253175046 w 945"/>
              <a:gd name="T3" fmla="*/ 413523609 h 1082"/>
              <a:gd name="T4" fmla="*/ 285161126 w 945"/>
              <a:gd name="T5" fmla="*/ 347856982 h 1082"/>
              <a:gd name="T6" fmla="*/ 238086743 w 945"/>
              <a:gd name="T7" fmla="*/ 254681003 h 1082"/>
              <a:gd name="T8" fmla="*/ 216964109 w 945"/>
              <a:gd name="T9" fmla="*/ 200993676 h 1082"/>
              <a:gd name="T10" fmla="*/ 176226737 w 945"/>
              <a:gd name="T11" fmla="*/ 90513602 h 1082"/>
              <a:gd name="T12" fmla="*/ 163251137 w 945"/>
              <a:gd name="T13" fmla="*/ 74984696 h 1082"/>
              <a:gd name="T14" fmla="*/ 159328409 w 945"/>
              <a:gd name="T15" fmla="*/ 27953070 h 1082"/>
              <a:gd name="T16" fmla="*/ 140015766 w 945"/>
              <a:gd name="T17" fmla="*/ 0 h 1082"/>
              <a:gd name="T18" fmla="*/ 127945454 w 945"/>
              <a:gd name="T19" fmla="*/ 19078560 h 1082"/>
              <a:gd name="T20" fmla="*/ 62162152 w 945"/>
              <a:gd name="T21" fmla="*/ 19078560 h 1082"/>
              <a:gd name="T22" fmla="*/ 45263825 w 945"/>
              <a:gd name="T23" fmla="*/ 0 h 1082"/>
              <a:gd name="T24" fmla="*/ 28667069 w 945"/>
              <a:gd name="T25" fmla="*/ 11536263 h 1082"/>
              <a:gd name="T26" fmla="*/ 0 w 945"/>
              <a:gd name="T27" fmla="*/ 205430595 h 1082"/>
              <a:gd name="T28" fmla="*/ 9656034 w 945"/>
              <a:gd name="T29" fmla="*/ 232052779 h 1082"/>
              <a:gd name="T30" fmla="*/ 21123192 w 945"/>
              <a:gd name="T31" fmla="*/ 254681003 h 1082"/>
              <a:gd name="T32" fmla="*/ 18105202 w 945"/>
              <a:gd name="T33" fmla="*/ 290176360 h 1082"/>
              <a:gd name="T34" fmla="*/ 18105202 w 945"/>
              <a:gd name="T35" fmla="*/ 327446885 h 1082"/>
              <a:gd name="T36" fmla="*/ 83285353 w 945"/>
              <a:gd name="T37" fmla="*/ 480078070 h 1082"/>
              <a:gd name="T38" fmla="*/ 266150645 w 945"/>
              <a:gd name="T39" fmla="*/ 477415651 h 108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45"/>
              <a:gd name="T61" fmla="*/ 0 h 1082"/>
              <a:gd name="T62" fmla="*/ 945 w 945"/>
              <a:gd name="T63" fmla="*/ 1082 h 108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45" h="1082">
                <a:moveTo>
                  <a:pt x="882" y="1076"/>
                </a:moveTo>
                <a:lnTo>
                  <a:pt x="839" y="932"/>
                </a:lnTo>
                <a:lnTo>
                  <a:pt x="945" y="784"/>
                </a:lnTo>
                <a:lnTo>
                  <a:pt x="789" y="574"/>
                </a:lnTo>
                <a:lnTo>
                  <a:pt x="719" y="453"/>
                </a:lnTo>
                <a:lnTo>
                  <a:pt x="584" y="204"/>
                </a:lnTo>
                <a:lnTo>
                  <a:pt x="541" y="169"/>
                </a:lnTo>
                <a:lnTo>
                  <a:pt x="528" y="63"/>
                </a:lnTo>
                <a:lnTo>
                  <a:pt x="464" y="0"/>
                </a:lnTo>
                <a:lnTo>
                  <a:pt x="424" y="43"/>
                </a:lnTo>
                <a:lnTo>
                  <a:pt x="206" y="43"/>
                </a:lnTo>
                <a:lnTo>
                  <a:pt x="150" y="0"/>
                </a:lnTo>
                <a:lnTo>
                  <a:pt x="95" y="26"/>
                </a:lnTo>
                <a:lnTo>
                  <a:pt x="0" y="463"/>
                </a:lnTo>
                <a:lnTo>
                  <a:pt x="32" y="523"/>
                </a:lnTo>
                <a:lnTo>
                  <a:pt x="70" y="574"/>
                </a:lnTo>
                <a:lnTo>
                  <a:pt x="60" y="654"/>
                </a:lnTo>
                <a:lnTo>
                  <a:pt x="60" y="738"/>
                </a:lnTo>
                <a:lnTo>
                  <a:pt x="276" y="1082"/>
                </a:lnTo>
                <a:lnTo>
                  <a:pt x="882" y="1076"/>
                </a:lnTo>
                <a:close/>
              </a:path>
            </a:pathLst>
          </a:custGeom>
          <a:solidFill>
            <a:srgbClr val="CC99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62" name="Freeform 265"/>
          <p:cNvSpPr>
            <a:spLocks/>
          </p:cNvSpPr>
          <p:nvPr/>
        </p:nvSpPr>
        <p:spPr bwMode="auto">
          <a:xfrm>
            <a:off x="7708901" y="4468814"/>
            <a:ext cx="542925" cy="739775"/>
          </a:xfrm>
          <a:custGeom>
            <a:avLst/>
            <a:gdLst>
              <a:gd name="T0" fmla="*/ 295025949 w 988"/>
              <a:gd name="T1" fmla="*/ 319540831 h 1112"/>
              <a:gd name="T2" fmla="*/ 298347792 w 988"/>
              <a:gd name="T3" fmla="*/ 241205213 h 1112"/>
              <a:gd name="T4" fmla="*/ 232518083 w 988"/>
              <a:gd name="T5" fmla="*/ 180129229 h 1112"/>
              <a:gd name="T6" fmla="*/ 239765141 w 988"/>
              <a:gd name="T7" fmla="*/ 149148462 h 1112"/>
              <a:gd name="T8" fmla="*/ 245200984 w 988"/>
              <a:gd name="T9" fmla="*/ 92498487 h 1112"/>
              <a:gd name="T10" fmla="*/ 171821501 w 988"/>
              <a:gd name="T11" fmla="*/ 70812157 h 1112"/>
              <a:gd name="T12" fmla="*/ 135585079 w 988"/>
              <a:gd name="T13" fmla="*/ 0 h 1112"/>
              <a:gd name="T14" fmla="*/ 103576141 w 988"/>
              <a:gd name="T15" fmla="*/ 17703372 h 1112"/>
              <a:gd name="T16" fmla="*/ 79418732 w 988"/>
              <a:gd name="T17" fmla="*/ 47798645 h 1112"/>
              <a:gd name="T18" fmla="*/ 60394364 w 988"/>
              <a:gd name="T19" fmla="*/ 78336305 h 1112"/>
              <a:gd name="T20" fmla="*/ 45597463 w 988"/>
              <a:gd name="T21" fmla="*/ 108873984 h 1112"/>
              <a:gd name="T22" fmla="*/ 35028554 w 988"/>
              <a:gd name="T23" fmla="*/ 182784967 h 1112"/>
              <a:gd name="T24" fmla="*/ 16004748 w 988"/>
              <a:gd name="T25" fmla="*/ 218191035 h 1112"/>
              <a:gd name="T26" fmla="*/ 25667496 w 988"/>
              <a:gd name="T27" fmla="*/ 256252842 h 1112"/>
              <a:gd name="T28" fmla="*/ 3925765 w 988"/>
              <a:gd name="T29" fmla="*/ 354062180 h 1112"/>
              <a:gd name="T30" fmla="*/ 0 w 988"/>
              <a:gd name="T31" fmla="*/ 451429034 h 1112"/>
              <a:gd name="T32" fmla="*/ 11475062 w 988"/>
              <a:gd name="T33" fmla="*/ 492146578 h 1112"/>
              <a:gd name="T34" fmla="*/ 32612868 w 988"/>
              <a:gd name="T35" fmla="*/ 468247599 h 1112"/>
              <a:gd name="T36" fmla="*/ 49221542 w 988"/>
              <a:gd name="T37" fmla="*/ 456740510 h 1112"/>
              <a:gd name="T38" fmla="*/ 66131893 w 988"/>
              <a:gd name="T39" fmla="*/ 475771081 h 1112"/>
              <a:gd name="T40" fmla="*/ 131961550 w 988"/>
              <a:gd name="T41" fmla="*/ 475771081 h 1112"/>
              <a:gd name="T42" fmla="*/ 144040529 w 988"/>
              <a:gd name="T43" fmla="*/ 456740510 h 1112"/>
              <a:gd name="T44" fmla="*/ 161856522 w 988"/>
              <a:gd name="T45" fmla="*/ 428415522 h 1112"/>
              <a:gd name="T46" fmla="*/ 202018675 w 988"/>
              <a:gd name="T47" fmla="*/ 415138164 h 1112"/>
              <a:gd name="T48" fmla="*/ 242180827 w 988"/>
              <a:gd name="T49" fmla="*/ 421333777 h 1112"/>
              <a:gd name="T50" fmla="*/ 251240199 w 988"/>
              <a:gd name="T51" fmla="*/ 362913531 h 1112"/>
              <a:gd name="T52" fmla="*/ 295025949 w 988"/>
              <a:gd name="T53" fmla="*/ 319540831 h 111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988"/>
              <a:gd name="T82" fmla="*/ 0 h 1112"/>
              <a:gd name="T83" fmla="*/ 988 w 988"/>
              <a:gd name="T84" fmla="*/ 1112 h 1112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988" h="1112">
                <a:moveTo>
                  <a:pt x="977" y="722"/>
                </a:moveTo>
                <a:lnTo>
                  <a:pt x="988" y="545"/>
                </a:lnTo>
                <a:lnTo>
                  <a:pt x="770" y="407"/>
                </a:lnTo>
                <a:lnTo>
                  <a:pt x="794" y="337"/>
                </a:lnTo>
                <a:lnTo>
                  <a:pt x="812" y="209"/>
                </a:lnTo>
                <a:lnTo>
                  <a:pt x="569" y="160"/>
                </a:lnTo>
                <a:lnTo>
                  <a:pt x="449" y="0"/>
                </a:lnTo>
                <a:lnTo>
                  <a:pt x="343" y="40"/>
                </a:lnTo>
                <a:lnTo>
                  <a:pt x="263" y="108"/>
                </a:lnTo>
                <a:lnTo>
                  <a:pt x="200" y="177"/>
                </a:lnTo>
                <a:lnTo>
                  <a:pt x="151" y="246"/>
                </a:lnTo>
                <a:lnTo>
                  <a:pt x="116" y="413"/>
                </a:lnTo>
                <a:lnTo>
                  <a:pt x="53" y="493"/>
                </a:lnTo>
                <a:lnTo>
                  <a:pt x="85" y="579"/>
                </a:lnTo>
                <a:lnTo>
                  <a:pt x="13" y="800"/>
                </a:lnTo>
                <a:lnTo>
                  <a:pt x="0" y="1020"/>
                </a:lnTo>
                <a:lnTo>
                  <a:pt x="38" y="1112"/>
                </a:lnTo>
                <a:lnTo>
                  <a:pt x="108" y="1058"/>
                </a:lnTo>
                <a:lnTo>
                  <a:pt x="163" y="1032"/>
                </a:lnTo>
                <a:lnTo>
                  <a:pt x="219" y="1075"/>
                </a:lnTo>
                <a:lnTo>
                  <a:pt x="437" y="1075"/>
                </a:lnTo>
                <a:lnTo>
                  <a:pt x="477" y="1032"/>
                </a:lnTo>
                <a:lnTo>
                  <a:pt x="536" y="968"/>
                </a:lnTo>
                <a:lnTo>
                  <a:pt x="669" y="938"/>
                </a:lnTo>
                <a:lnTo>
                  <a:pt x="802" y="952"/>
                </a:lnTo>
                <a:lnTo>
                  <a:pt x="832" y="820"/>
                </a:lnTo>
                <a:lnTo>
                  <a:pt x="977" y="722"/>
                </a:lnTo>
                <a:close/>
              </a:path>
            </a:pathLst>
          </a:custGeom>
          <a:solidFill>
            <a:srgbClr val="CC99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63" name="Freeform 266"/>
          <p:cNvSpPr>
            <a:spLocks/>
          </p:cNvSpPr>
          <p:nvPr/>
        </p:nvSpPr>
        <p:spPr bwMode="auto">
          <a:xfrm>
            <a:off x="8132763" y="4364038"/>
            <a:ext cx="512762" cy="779462"/>
          </a:xfrm>
          <a:custGeom>
            <a:avLst/>
            <a:gdLst>
              <a:gd name="T0" fmla="*/ 280902633 w 936"/>
              <a:gd name="T1" fmla="*/ 144294547 h 1168"/>
              <a:gd name="T2" fmla="*/ 273699862 w 936"/>
              <a:gd name="T3" fmla="*/ 114010326 h 1168"/>
              <a:gd name="T4" fmla="*/ 251791892 w 936"/>
              <a:gd name="T5" fmla="*/ 89961130 h 1168"/>
              <a:gd name="T6" fmla="*/ 227483364 w 936"/>
              <a:gd name="T7" fmla="*/ 87289051 h 1168"/>
              <a:gd name="T8" fmla="*/ 201974009 w 936"/>
              <a:gd name="T9" fmla="*/ 76600816 h 1168"/>
              <a:gd name="T10" fmla="*/ 198372624 w 936"/>
              <a:gd name="T11" fmla="*/ 62349614 h 1168"/>
              <a:gd name="T12" fmla="*/ 189969575 w 936"/>
              <a:gd name="T13" fmla="*/ 15142116 h 1168"/>
              <a:gd name="T14" fmla="*/ 158457729 w 936"/>
              <a:gd name="T15" fmla="*/ 0 h 1168"/>
              <a:gd name="T16" fmla="*/ 114941961 w 936"/>
              <a:gd name="T17" fmla="*/ 0 h 1168"/>
              <a:gd name="T18" fmla="*/ 102937527 w 936"/>
              <a:gd name="T19" fmla="*/ 2672059 h 1168"/>
              <a:gd name="T20" fmla="*/ 89432606 w 936"/>
              <a:gd name="T21" fmla="*/ 8907087 h 1168"/>
              <a:gd name="T22" fmla="*/ 39614706 w 936"/>
              <a:gd name="T23" fmla="*/ 121581381 h 1168"/>
              <a:gd name="T24" fmla="*/ 14105338 w 936"/>
              <a:gd name="T25" fmla="*/ 142067609 h 1168"/>
              <a:gd name="T26" fmla="*/ 12604852 w 936"/>
              <a:gd name="T27" fmla="*/ 162553838 h 1168"/>
              <a:gd name="T28" fmla="*/ 7202772 w 936"/>
              <a:gd name="T29" fmla="*/ 219558688 h 1168"/>
              <a:gd name="T30" fmla="*/ 0 w 936"/>
              <a:gd name="T31" fmla="*/ 250733818 h 1168"/>
              <a:gd name="T32" fmla="*/ 65423720 w 936"/>
              <a:gd name="T33" fmla="*/ 312192502 h 1168"/>
              <a:gd name="T34" fmla="*/ 62122542 w 936"/>
              <a:gd name="T35" fmla="*/ 391019652 h 1168"/>
              <a:gd name="T36" fmla="*/ 120344039 w 936"/>
              <a:gd name="T37" fmla="*/ 446243310 h 1168"/>
              <a:gd name="T38" fmla="*/ 132348474 w 936"/>
              <a:gd name="T39" fmla="*/ 438227134 h 1168"/>
              <a:gd name="T40" fmla="*/ 144352942 w 936"/>
              <a:gd name="T41" fmla="*/ 433328137 h 1168"/>
              <a:gd name="T42" fmla="*/ 147353914 w 936"/>
              <a:gd name="T43" fmla="*/ 444462160 h 1168"/>
              <a:gd name="T44" fmla="*/ 159958762 w 936"/>
              <a:gd name="T45" fmla="*/ 464057479 h 1168"/>
              <a:gd name="T46" fmla="*/ 186368190 w 936"/>
              <a:gd name="T47" fmla="*/ 491669642 h 1168"/>
              <a:gd name="T48" fmla="*/ 220880460 w 936"/>
              <a:gd name="T49" fmla="*/ 507701994 h 1168"/>
              <a:gd name="T50" fmla="*/ 263195914 w 936"/>
              <a:gd name="T51" fmla="*/ 520172047 h 1168"/>
              <a:gd name="T52" fmla="*/ 279702354 w 936"/>
              <a:gd name="T53" fmla="*/ 520172047 h 1168"/>
              <a:gd name="T54" fmla="*/ 272199376 w 936"/>
              <a:gd name="T55" fmla="*/ 456041303 h 1168"/>
              <a:gd name="T56" fmla="*/ 275200348 w 936"/>
              <a:gd name="T57" fmla="*/ 429320049 h 1168"/>
              <a:gd name="T58" fmla="*/ 272199376 w 936"/>
              <a:gd name="T59" fmla="*/ 411505880 h 1168"/>
              <a:gd name="T60" fmla="*/ 261695428 w 936"/>
              <a:gd name="T61" fmla="*/ 383448596 h 1168"/>
              <a:gd name="T62" fmla="*/ 254192999 w 936"/>
              <a:gd name="T63" fmla="*/ 268547987 h 1168"/>
              <a:gd name="T64" fmla="*/ 263195914 w 936"/>
              <a:gd name="T65" fmla="*/ 241826733 h 1168"/>
              <a:gd name="T66" fmla="*/ 277301247 w 936"/>
              <a:gd name="T67" fmla="*/ 189275133 h 1168"/>
              <a:gd name="T68" fmla="*/ 268297785 w 936"/>
              <a:gd name="T69" fmla="*/ 154537661 h 1168"/>
              <a:gd name="T70" fmla="*/ 280902633 w 936"/>
              <a:gd name="T71" fmla="*/ 144294547 h 116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936"/>
              <a:gd name="T109" fmla="*/ 0 h 1168"/>
              <a:gd name="T110" fmla="*/ 936 w 936"/>
              <a:gd name="T111" fmla="*/ 1168 h 1168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936" h="1168">
                <a:moveTo>
                  <a:pt x="936" y="324"/>
                </a:moveTo>
                <a:lnTo>
                  <a:pt x="912" y="256"/>
                </a:lnTo>
                <a:lnTo>
                  <a:pt x="839" y="202"/>
                </a:lnTo>
                <a:lnTo>
                  <a:pt x="758" y="196"/>
                </a:lnTo>
                <a:lnTo>
                  <a:pt x="673" y="172"/>
                </a:lnTo>
                <a:lnTo>
                  <a:pt x="661" y="140"/>
                </a:lnTo>
                <a:lnTo>
                  <a:pt x="633" y="34"/>
                </a:lnTo>
                <a:lnTo>
                  <a:pt x="528" y="0"/>
                </a:lnTo>
                <a:lnTo>
                  <a:pt x="383" y="0"/>
                </a:lnTo>
                <a:lnTo>
                  <a:pt x="343" y="6"/>
                </a:lnTo>
                <a:lnTo>
                  <a:pt x="298" y="20"/>
                </a:lnTo>
                <a:lnTo>
                  <a:pt x="132" y="273"/>
                </a:lnTo>
                <a:lnTo>
                  <a:pt x="47" y="319"/>
                </a:lnTo>
                <a:lnTo>
                  <a:pt x="42" y="365"/>
                </a:lnTo>
                <a:lnTo>
                  <a:pt x="24" y="493"/>
                </a:lnTo>
                <a:lnTo>
                  <a:pt x="0" y="563"/>
                </a:lnTo>
                <a:lnTo>
                  <a:pt x="218" y="701"/>
                </a:lnTo>
                <a:lnTo>
                  <a:pt x="207" y="878"/>
                </a:lnTo>
                <a:lnTo>
                  <a:pt x="401" y="1002"/>
                </a:lnTo>
                <a:lnTo>
                  <a:pt x="441" y="984"/>
                </a:lnTo>
                <a:lnTo>
                  <a:pt x="481" y="973"/>
                </a:lnTo>
                <a:lnTo>
                  <a:pt x="491" y="998"/>
                </a:lnTo>
                <a:lnTo>
                  <a:pt x="533" y="1042"/>
                </a:lnTo>
                <a:lnTo>
                  <a:pt x="621" y="1104"/>
                </a:lnTo>
                <a:lnTo>
                  <a:pt x="736" y="1140"/>
                </a:lnTo>
                <a:lnTo>
                  <a:pt x="877" y="1168"/>
                </a:lnTo>
                <a:lnTo>
                  <a:pt x="932" y="1168"/>
                </a:lnTo>
                <a:lnTo>
                  <a:pt x="907" y="1024"/>
                </a:lnTo>
                <a:lnTo>
                  <a:pt x="917" y="964"/>
                </a:lnTo>
                <a:lnTo>
                  <a:pt x="907" y="924"/>
                </a:lnTo>
                <a:lnTo>
                  <a:pt x="872" y="861"/>
                </a:lnTo>
                <a:lnTo>
                  <a:pt x="847" y="603"/>
                </a:lnTo>
                <a:lnTo>
                  <a:pt x="877" y="543"/>
                </a:lnTo>
                <a:lnTo>
                  <a:pt x="924" y="425"/>
                </a:lnTo>
                <a:lnTo>
                  <a:pt x="894" y="347"/>
                </a:lnTo>
                <a:lnTo>
                  <a:pt x="936" y="324"/>
                </a:lnTo>
                <a:close/>
              </a:path>
            </a:pathLst>
          </a:custGeom>
          <a:solidFill>
            <a:srgbClr val="CC99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64" name="Freeform 267"/>
          <p:cNvSpPr>
            <a:spLocks/>
          </p:cNvSpPr>
          <p:nvPr/>
        </p:nvSpPr>
        <p:spPr bwMode="auto">
          <a:xfrm>
            <a:off x="7970839" y="4949826"/>
            <a:ext cx="642937" cy="728663"/>
          </a:xfrm>
          <a:custGeom>
            <a:avLst/>
            <a:gdLst>
              <a:gd name="T0" fmla="*/ 353305961 w 1170"/>
              <a:gd name="T1" fmla="*/ 128652297 h 1094"/>
              <a:gd name="T2" fmla="*/ 310728163 w 1170"/>
              <a:gd name="T3" fmla="*/ 116230397 h 1094"/>
              <a:gd name="T4" fmla="*/ 276001268 w 1170"/>
              <a:gd name="T5" fmla="*/ 100259763 h 1094"/>
              <a:gd name="T6" fmla="*/ 249427649 w 1170"/>
              <a:gd name="T7" fmla="*/ 72755057 h 1094"/>
              <a:gd name="T8" fmla="*/ 236745309 w 1170"/>
              <a:gd name="T9" fmla="*/ 53235024 h 1094"/>
              <a:gd name="T10" fmla="*/ 233725705 w 1170"/>
              <a:gd name="T11" fmla="*/ 42144554 h 1094"/>
              <a:gd name="T12" fmla="*/ 221646737 w 1170"/>
              <a:gd name="T13" fmla="*/ 47024739 h 1094"/>
              <a:gd name="T14" fmla="*/ 209567769 w 1170"/>
              <a:gd name="T15" fmla="*/ 55010056 h 1094"/>
              <a:gd name="T16" fmla="*/ 150985243 w 1170"/>
              <a:gd name="T17" fmla="*/ 0 h 1094"/>
              <a:gd name="T18" fmla="*/ 107199568 w 1170"/>
              <a:gd name="T19" fmla="*/ 43475329 h 1094"/>
              <a:gd name="T20" fmla="*/ 98140755 w 1170"/>
              <a:gd name="T21" fmla="*/ 102034130 h 1094"/>
              <a:gd name="T22" fmla="*/ 57978623 w 1170"/>
              <a:gd name="T23" fmla="*/ 95823846 h 1094"/>
              <a:gd name="T24" fmla="*/ 17816496 w 1170"/>
              <a:gd name="T25" fmla="*/ 109132263 h 1094"/>
              <a:gd name="T26" fmla="*/ 0 w 1170"/>
              <a:gd name="T27" fmla="*/ 137524798 h 1094"/>
              <a:gd name="T28" fmla="*/ 19326027 w 1170"/>
              <a:gd name="T29" fmla="*/ 165473074 h 1094"/>
              <a:gd name="T30" fmla="*/ 23251788 w 1170"/>
              <a:gd name="T31" fmla="*/ 212497834 h 1094"/>
              <a:gd name="T32" fmla="*/ 36236371 w 1170"/>
              <a:gd name="T33" fmla="*/ 228024877 h 1094"/>
              <a:gd name="T34" fmla="*/ 77002424 w 1170"/>
              <a:gd name="T35" fmla="*/ 338487874 h 1094"/>
              <a:gd name="T36" fmla="*/ 98140755 w 1170"/>
              <a:gd name="T37" fmla="*/ 392167217 h 1094"/>
              <a:gd name="T38" fmla="*/ 145248269 w 1170"/>
              <a:gd name="T39" fmla="*/ 485328805 h 1094"/>
              <a:gd name="T40" fmla="*/ 186014304 w 1170"/>
              <a:gd name="T41" fmla="*/ 432980986 h 1094"/>
              <a:gd name="T42" fmla="*/ 195677039 w 1170"/>
              <a:gd name="T43" fmla="*/ 413904544 h 1094"/>
              <a:gd name="T44" fmla="*/ 203226325 w 1170"/>
              <a:gd name="T45" fmla="*/ 380632501 h 1094"/>
              <a:gd name="T46" fmla="*/ 211681767 w 1170"/>
              <a:gd name="T47" fmla="*/ 356232958 h 1094"/>
              <a:gd name="T48" fmla="*/ 233725705 w 1170"/>
              <a:gd name="T49" fmla="*/ 332276923 h 1094"/>
              <a:gd name="T50" fmla="*/ 256976935 w 1170"/>
              <a:gd name="T51" fmla="*/ 303885055 h 1094"/>
              <a:gd name="T52" fmla="*/ 295931276 w 1170"/>
              <a:gd name="T53" fmla="*/ 230242835 h 1094"/>
              <a:gd name="T54" fmla="*/ 329148575 w 1170"/>
              <a:gd name="T55" fmla="*/ 215159385 h 1094"/>
              <a:gd name="T56" fmla="*/ 353305961 w 1170"/>
              <a:gd name="T57" fmla="*/ 128652297 h 10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170"/>
              <a:gd name="T88" fmla="*/ 0 h 1094"/>
              <a:gd name="T89" fmla="*/ 1170 w 1170"/>
              <a:gd name="T90" fmla="*/ 1094 h 1094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170" h="1094">
                <a:moveTo>
                  <a:pt x="1170" y="290"/>
                </a:moveTo>
                <a:lnTo>
                  <a:pt x="1029" y="262"/>
                </a:lnTo>
                <a:lnTo>
                  <a:pt x="914" y="226"/>
                </a:lnTo>
                <a:lnTo>
                  <a:pt x="826" y="164"/>
                </a:lnTo>
                <a:lnTo>
                  <a:pt x="784" y="120"/>
                </a:lnTo>
                <a:lnTo>
                  <a:pt x="774" y="95"/>
                </a:lnTo>
                <a:lnTo>
                  <a:pt x="734" y="106"/>
                </a:lnTo>
                <a:lnTo>
                  <a:pt x="694" y="124"/>
                </a:lnTo>
                <a:lnTo>
                  <a:pt x="500" y="0"/>
                </a:lnTo>
                <a:lnTo>
                  <a:pt x="355" y="98"/>
                </a:lnTo>
                <a:lnTo>
                  <a:pt x="325" y="230"/>
                </a:lnTo>
                <a:lnTo>
                  <a:pt x="192" y="216"/>
                </a:lnTo>
                <a:lnTo>
                  <a:pt x="59" y="246"/>
                </a:lnTo>
                <a:lnTo>
                  <a:pt x="0" y="310"/>
                </a:lnTo>
                <a:lnTo>
                  <a:pt x="64" y="373"/>
                </a:lnTo>
                <a:lnTo>
                  <a:pt x="77" y="479"/>
                </a:lnTo>
                <a:lnTo>
                  <a:pt x="120" y="514"/>
                </a:lnTo>
                <a:lnTo>
                  <a:pt x="255" y="763"/>
                </a:lnTo>
                <a:lnTo>
                  <a:pt x="325" y="884"/>
                </a:lnTo>
                <a:lnTo>
                  <a:pt x="481" y="1094"/>
                </a:lnTo>
                <a:lnTo>
                  <a:pt x="616" y="976"/>
                </a:lnTo>
                <a:lnTo>
                  <a:pt x="648" y="933"/>
                </a:lnTo>
                <a:lnTo>
                  <a:pt x="673" y="858"/>
                </a:lnTo>
                <a:lnTo>
                  <a:pt x="701" y="803"/>
                </a:lnTo>
                <a:lnTo>
                  <a:pt x="774" y="749"/>
                </a:lnTo>
                <a:lnTo>
                  <a:pt x="851" y="685"/>
                </a:lnTo>
                <a:lnTo>
                  <a:pt x="980" y="519"/>
                </a:lnTo>
                <a:lnTo>
                  <a:pt x="1090" y="485"/>
                </a:lnTo>
                <a:lnTo>
                  <a:pt x="1170" y="290"/>
                </a:lnTo>
                <a:close/>
              </a:path>
            </a:pathLst>
          </a:custGeom>
          <a:solidFill>
            <a:srgbClr val="CC99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65" name="Freeform 268"/>
          <p:cNvSpPr>
            <a:spLocks/>
          </p:cNvSpPr>
          <p:nvPr/>
        </p:nvSpPr>
        <p:spPr bwMode="auto">
          <a:xfrm>
            <a:off x="8177214" y="5143500"/>
            <a:ext cx="579437" cy="730250"/>
          </a:xfrm>
          <a:custGeom>
            <a:avLst/>
            <a:gdLst>
              <a:gd name="T0" fmla="*/ 318243817 w 1055"/>
              <a:gd name="T1" fmla="*/ 368024015 h 1096"/>
              <a:gd name="T2" fmla="*/ 298033283 w 1055"/>
              <a:gd name="T3" fmla="*/ 289003055 h 1096"/>
              <a:gd name="T4" fmla="*/ 276615475 w 1055"/>
              <a:gd name="T5" fmla="*/ 254819908 h 1096"/>
              <a:gd name="T6" fmla="*/ 287173307 w 1055"/>
              <a:gd name="T7" fmla="*/ 204655220 h 1096"/>
              <a:gd name="T8" fmla="*/ 270884269 w 1055"/>
              <a:gd name="T9" fmla="*/ 197551943 h 1096"/>
              <a:gd name="T10" fmla="*/ 275107292 w 1055"/>
              <a:gd name="T11" fmla="*/ 178019096 h 1096"/>
              <a:gd name="T12" fmla="*/ 289586688 w 1055"/>
              <a:gd name="T13" fmla="*/ 145167814 h 1096"/>
              <a:gd name="T14" fmla="*/ 285062070 w 1055"/>
              <a:gd name="T15" fmla="*/ 99441924 h 1096"/>
              <a:gd name="T16" fmla="*/ 281140574 w 1055"/>
              <a:gd name="T17" fmla="*/ 75025179 h 1096"/>
              <a:gd name="T18" fmla="*/ 270884269 w 1055"/>
              <a:gd name="T19" fmla="*/ 32851251 h 1096"/>
              <a:gd name="T20" fmla="*/ 256404942 w 1055"/>
              <a:gd name="T21" fmla="*/ 0 h 1096"/>
              <a:gd name="T22" fmla="*/ 239813828 w 1055"/>
              <a:gd name="T23" fmla="*/ 0 h 1096"/>
              <a:gd name="T24" fmla="*/ 215681799 w 1055"/>
              <a:gd name="T25" fmla="*/ 86567922 h 1096"/>
              <a:gd name="T26" fmla="*/ 182500121 w 1055"/>
              <a:gd name="T27" fmla="*/ 101661990 h 1096"/>
              <a:gd name="T28" fmla="*/ 143586653 w 1055"/>
              <a:gd name="T29" fmla="*/ 175355284 h 1096"/>
              <a:gd name="T30" fmla="*/ 120359204 w 1055"/>
              <a:gd name="T31" fmla="*/ 203767060 h 1096"/>
              <a:gd name="T32" fmla="*/ 98338961 w 1055"/>
              <a:gd name="T33" fmla="*/ 227740038 h 1096"/>
              <a:gd name="T34" fmla="*/ 89892366 w 1055"/>
              <a:gd name="T35" fmla="*/ 252156762 h 1096"/>
              <a:gd name="T36" fmla="*/ 82351450 w 1055"/>
              <a:gd name="T37" fmla="*/ 285451749 h 1096"/>
              <a:gd name="T38" fmla="*/ 72698199 w 1055"/>
              <a:gd name="T39" fmla="*/ 304540849 h 1096"/>
              <a:gd name="T40" fmla="*/ 31975030 w 1055"/>
              <a:gd name="T41" fmla="*/ 356925686 h 1096"/>
              <a:gd name="T42" fmla="*/ 0 w 1055"/>
              <a:gd name="T43" fmla="*/ 422628834 h 1096"/>
              <a:gd name="T44" fmla="*/ 12971149 w 1055"/>
              <a:gd name="T45" fmla="*/ 486555664 h 1096"/>
              <a:gd name="T46" fmla="*/ 170132030 w 1055"/>
              <a:gd name="T47" fmla="*/ 480340546 h 1096"/>
              <a:gd name="T48" fmla="*/ 191851296 w 1055"/>
              <a:gd name="T49" fmla="*/ 451928770 h 1096"/>
              <a:gd name="T50" fmla="*/ 213268486 w 1055"/>
              <a:gd name="T51" fmla="*/ 422628834 h 1096"/>
              <a:gd name="T52" fmla="*/ 234987752 w 1055"/>
              <a:gd name="T53" fmla="*/ 399544016 h 1096"/>
              <a:gd name="T54" fmla="*/ 257611598 w 1055"/>
              <a:gd name="T55" fmla="*/ 380898663 h 1096"/>
              <a:gd name="T56" fmla="*/ 289586688 w 1055"/>
              <a:gd name="T57" fmla="*/ 380898663 h 1096"/>
              <a:gd name="T58" fmla="*/ 307082382 w 1055"/>
              <a:gd name="T59" fmla="*/ 388445687 h 1096"/>
              <a:gd name="T60" fmla="*/ 318243817 w 1055"/>
              <a:gd name="T61" fmla="*/ 368024015 h 109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055"/>
              <a:gd name="T94" fmla="*/ 0 h 1096"/>
              <a:gd name="T95" fmla="*/ 1055 w 1055"/>
              <a:gd name="T96" fmla="*/ 1096 h 109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055" h="1096">
                <a:moveTo>
                  <a:pt x="1055" y="829"/>
                </a:moveTo>
                <a:lnTo>
                  <a:pt x="988" y="651"/>
                </a:lnTo>
                <a:lnTo>
                  <a:pt x="917" y="574"/>
                </a:lnTo>
                <a:lnTo>
                  <a:pt x="952" y="461"/>
                </a:lnTo>
                <a:lnTo>
                  <a:pt x="898" y="445"/>
                </a:lnTo>
                <a:lnTo>
                  <a:pt x="912" y="401"/>
                </a:lnTo>
                <a:lnTo>
                  <a:pt x="960" y="327"/>
                </a:lnTo>
                <a:lnTo>
                  <a:pt x="945" y="224"/>
                </a:lnTo>
                <a:lnTo>
                  <a:pt x="932" y="169"/>
                </a:lnTo>
                <a:lnTo>
                  <a:pt x="898" y="74"/>
                </a:lnTo>
                <a:lnTo>
                  <a:pt x="850" y="0"/>
                </a:lnTo>
                <a:lnTo>
                  <a:pt x="795" y="0"/>
                </a:lnTo>
                <a:lnTo>
                  <a:pt x="715" y="195"/>
                </a:lnTo>
                <a:lnTo>
                  <a:pt x="605" y="229"/>
                </a:lnTo>
                <a:lnTo>
                  <a:pt x="476" y="395"/>
                </a:lnTo>
                <a:lnTo>
                  <a:pt x="399" y="459"/>
                </a:lnTo>
                <a:lnTo>
                  <a:pt x="326" y="513"/>
                </a:lnTo>
                <a:lnTo>
                  <a:pt x="298" y="568"/>
                </a:lnTo>
                <a:lnTo>
                  <a:pt x="273" y="643"/>
                </a:lnTo>
                <a:lnTo>
                  <a:pt x="241" y="686"/>
                </a:lnTo>
                <a:lnTo>
                  <a:pt x="106" y="804"/>
                </a:lnTo>
                <a:lnTo>
                  <a:pt x="0" y="952"/>
                </a:lnTo>
                <a:lnTo>
                  <a:pt x="43" y="1096"/>
                </a:lnTo>
                <a:lnTo>
                  <a:pt x="564" y="1082"/>
                </a:lnTo>
                <a:lnTo>
                  <a:pt x="636" y="1018"/>
                </a:lnTo>
                <a:lnTo>
                  <a:pt x="707" y="952"/>
                </a:lnTo>
                <a:lnTo>
                  <a:pt x="779" y="900"/>
                </a:lnTo>
                <a:lnTo>
                  <a:pt x="854" y="858"/>
                </a:lnTo>
                <a:lnTo>
                  <a:pt x="960" y="858"/>
                </a:lnTo>
                <a:lnTo>
                  <a:pt x="1018" y="875"/>
                </a:lnTo>
                <a:lnTo>
                  <a:pt x="1055" y="829"/>
                </a:lnTo>
                <a:close/>
              </a:path>
            </a:pathLst>
          </a:custGeom>
          <a:solidFill>
            <a:srgbClr val="CC99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66" name="Freeform 269"/>
          <p:cNvSpPr>
            <a:spLocks/>
          </p:cNvSpPr>
          <p:nvPr/>
        </p:nvSpPr>
        <p:spPr bwMode="auto">
          <a:xfrm>
            <a:off x="8596314" y="4470401"/>
            <a:ext cx="458787" cy="822325"/>
          </a:xfrm>
          <a:custGeom>
            <a:avLst/>
            <a:gdLst>
              <a:gd name="T0" fmla="*/ 252380704 w 834"/>
              <a:gd name="T1" fmla="*/ 347949549 h 1232"/>
              <a:gd name="T2" fmla="*/ 241183884 w 834"/>
              <a:gd name="T3" fmla="*/ 336811454 h 1232"/>
              <a:gd name="T4" fmla="*/ 244210007 w 834"/>
              <a:gd name="T5" fmla="*/ 314981137 h 1232"/>
              <a:gd name="T6" fmla="*/ 252380704 w 834"/>
              <a:gd name="T7" fmla="*/ 294487765 h 1232"/>
              <a:gd name="T8" fmla="*/ 252380704 w 834"/>
              <a:gd name="T9" fmla="*/ 277558022 h 1232"/>
              <a:gd name="T10" fmla="*/ 244210007 w 834"/>
              <a:gd name="T11" fmla="*/ 262410428 h 1232"/>
              <a:gd name="T12" fmla="*/ 221211252 w 834"/>
              <a:gd name="T13" fmla="*/ 244589611 h 1232"/>
              <a:gd name="T14" fmla="*/ 216672343 w 834"/>
              <a:gd name="T15" fmla="*/ 156377226 h 1232"/>
              <a:gd name="T16" fmla="*/ 197002269 w 834"/>
              <a:gd name="T17" fmla="*/ 142120039 h 1232"/>
              <a:gd name="T18" fmla="*/ 168858940 w 834"/>
              <a:gd name="T19" fmla="*/ 125636167 h 1232"/>
              <a:gd name="T20" fmla="*/ 140413020 w 834"/>
              <a:gd name="T21" fmla="*/ 88658256 h 1232"/>
              <a:gd name="T22" fmla="*/ 115901479 w 834"/>
              <a:gd name="T23" fmla="*/ 0 h 1232"/>
              <a:gd name="T24" fmla="*/ 109849233 w 834"/>
              <a:gd name="T25" fmla="*/ 16038674 h 1232"/>
              <a:gd name="T26" fmla="*/ 89271487 w 834"/>
              <a:gd name="T27" fmla="*/ 16038674 h 1232"/>
              <a:gd name="T28" fmla="*/ 71114732 w 834"/>
              <a:gd name="T29" fmla="*/ 8019003 h 1232"/>
              <a:gd name="T30" fmla="*/ 59009690 w 834"/>
              <a:gd name="T31" fmla="*/ 18711896 h 1232"/>
              <a:gd name="T32" fmla="*/ 36919157 w 834"/>
              <a:gd name="T33" fmla="*/ 57917175 h 1232"/>
              <a:gd name="T34" fmla="*/ 26932558 w 834"/>
              <a:gd name="T35" fmla="*/ 73064770 h 1232"/>
              <a:gd name="T36" fmla="*/ 14222947 w 834"/>
              <a:gd name="T37" fmla="*/ 83311789 h 1232"/>
              <a:gd name="T38" fmla="*/ 23301320 w 834"/>
              <a:gd name="T39" fmla="*/ 118062370 h 1232"/>
              <a:gd name="T40" fmla="*/ 9078373 w 834"/>
              <a:gd name="T41" fmla="*/ 170633747 h 1232"/>
              <a:gd name="T42" fmla="*/ 0 w 834"/>
              <a:gd name="T43" fmla="*/ 197364680 h 1232"/>
              <a:gd name="T44" fmla="*/ 7565585 w 834"/>
              <a:gd name="T45" fmla="*/ 312308582 h 1232"/>
              <a:gd name="T46" fmla="*/ 18156746 w 834"/>
              <a:gd name="T47" fmla="*/ 340375751 h 1232"/>
              <a:gd name="T48" fmla="*/ 21182869 w 834"/>
              <a:gd name="T49" fmla="*/ 358196652 h 1232"/>
              <a:gd name="T50" fmla="*/ 18156746 w 834"/>
              <a:gd name="T51" fmla="*/ 384927543 h 1232"/>
              <a:gd name="T52" fmla="*/ 25722329 w 834"/>
              <a:gd name="T53" fmla="*/ 449082217 h 1232"/>
              <a:gd name="T54" fmla="*/ 40247838 w 834"/>
              <a:gd name="T55" fmla="*/ 482050629 h 1232"/>
              <a:gd name="T56" fmla="*/ 50536436 w 834"/>
              <a:gd name="T57" fmla="*/ 524374985 h 1232"/>
              <a:gd name="T58" fmla="*/ 54470781 w 834"/>
              <a:gd name="T59" fmla="*/ 548878525 h 1232"/>
              <a:gd name="T60" fmla="*/ 69601395 w 834"/>
              <a:gd name="T61" fmla="*/ 535958283 h 1232"/>
              <a:gd name="T62" fmla="*/ 102283651 w 834"/>
              <a:gd name="T63" fmla="*/ 528384486 h 1232"/>
              <a:gd name="T64" fmla="*/ 108335896 w 834"/>
              <a:gd name="T65" fmla="*/ 498980371 h 1232"/>
              <a:gd name="T66" fmla="*/ 193068474 w 834"/>
              <a:gd name="T67" fmla="*/ 425024548 h 1232"/>
              <a:gd name="T68" fmla="*/ 210014432 w 834"/>
              <a:gd name="T69" fmla="*/ 362206152 h 1232"/>
              <a:gd name="T70" fmla="*/ 252380704 w 834"/>
              <a:gd name="T71" fmla="*/ 347949549 h 123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834"/>
              <a:gd name="T109" fmla="*/ 0 h 1232"/>
              <a:gd name="T110" fmla="*/ 834 w 834"/>
              <a:gd name="T111" fmla="*/ 1232 h 1232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834" h="1232">
                <a:moveTo>
                  <a:pt x="834" y="781"/>
                </a:moveTo>
                <a:lnTo>
                  <a:pt x="797" y="756"/>
                </a:lnTo>
                <a:lnTo>
                  <a:pt x="807" y="707"/>
                </a:lnTo>
                <a:lnTo>
                  <a:pt x="834" y="661"/>
                </a:lnTo>
                <a:lnTo>
                  <a:pt x="834" y="623"/>
                </a:lnTo>
                <a:lnTo>
                  <a:pt x="807" y="589"/>
                </a:lnTo>
                <a:lnTo>
                  <a:pt x="731" y="549"/>
                </a:lnTo>
                <a:lnTo>
                  <a:pt x="716" y="351"/>
                </a:lnTo>
                <a:lnTo>
                  <a:pt x="651" y="319"/>
                </a:lnTo>
                <a:lnTo>
                  <a:pt x="558" y="282"/>
                </a:lnTo>
                <a:lnTo>
                  <a:pt x="464" y="199"/>
                </a:lnTo>
                <a:lnTo>
                  <a:pt x="383" y="0"/>
                </a:lnTo>
                <a:lnTo>
                  <a:pt x="363" y="36"/>
                </a:lnTo>
                <a:lnTo>
                  <a:pt x="295" y="36"/>
                </a:lnTo>
                <a:lnTo>
                  <a:pt x="235" y="18"/>
                </a:lnTo>
                <a:lnTo>
                  <a:pt x="195" y="42"/>
                </a:lnTo>
                <a:lnTo>
                  <a:pt x="122" y="130"/>
                </a:lnTo>
                <a:lnTo>
                  <a:pt x="89" y="164"/>
                </a:lnTo>
                <a:lnTo>
                  <a:pt x="47" y="187"/>
                </a:lnTo>
                <a:lnTo>
                  <a:pt x="77" y="265"/>
                </a:lnTo>
                <a:lnTo>
                  <a:pt x="30" y="383"/>
                </a:lnTo>
                <a:lnTo>
                  <a:pt x="0" y="443"/>
                </a:lnTo>
                <a:lnTo>
                  <a:pt x="25" y="701"/>
                </a:lnTo>
                <a:lnTo>
                  <a:pt x="60" y="764"/>
                </a:lnTo>
                <a:lnTo>
                  <a:pt x="70" y="804"/>
                </a:lnTo>
                <a:lnTo>
                  <a:pt x="60" y="864"/>
                </a:lnTo>
                <a:lnTo>
                  <a:pt x="85" y="1008"/>
                </a:lnTo>
                <a:lnTo>
                  <a:pt x="133" y="1082"/>
                </a:lnTo>
                <a:lnTo>
                  <a:pt x="167" y="1177"/>
                </a:lnTo>
                <a:lnTo>
                  <a:pt x="180" y="1232"/>
                </a:lnTo>
                <a:lnTo>
                  <a:pt x="230" y="1203"/>
                </a:lnTo>
                <a:lnTo>
                  <a:pt x="338" y="1186"/>
                </a:lnTo>
                <a:lnTo>
                  <a:pt x="358" y="1120"/>
                </a:lnTo>
                <a:lnTo>
                  <a:pt x="638" y="954"/>
                </a:lnTo>
                <a:lnTo>
                  <a:pt x="694" y="813"/>
                </a:lnTo>
                <a:lnTo>
                  <a:pt x="834" y="781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67" name="Freeform 270"/>
          <p:cNvSpPr>
            <a:spLocks/>
          </p:cNvSpPr>
          <p:nvPr/>
        </p:nvSpPr>
        <p:spPr bwMode="auto">
          <a:xfrm>
            <a:off x="8669339" y="4991101"/>
            <a:ext cx="714375" cy="703263"/>
          </a:xfrm>
          <a:custGeom>
            <a:avLst/>
            <a:gdLst>
              <a:gd name="T0" fmla="*/ 391959776 w 1302"/>
              <a:gd name="T1" fmla="*/ 59874580 h 1056"/>
              <a:gd name="T2" fmla="*/ 348910194 w 1302"/>
              <a:gd name="T3" fmla="*/ 33263802 h 1056"/>
              <a:gd name="T4" fmla="*/ 337772093 w 1302"/>
              <a:gd name="T5" fmla="*/ 30602592 h 1056"/>
              <a:gd name="T6" fmla="*/ 302248685 w 1302"/>
              <a:gd name="T7" fmla="*/ 36811416 h 1056"/>
              <a:gd name="T8" fmla="*/ 222471833 w 1302"/>
              <a:gd name="T9" fmla="*/ 76728243 h 1056"/>
              <a:gd name="T10" fmla="*/ 230599903 w 1302"/>
              <a:gd name="T11" fmla="*/ 19071343 h 1056"/>
              <a:gd name="T12" fmla="*/ 211031961 w 1302"/>
              <a:gd name="T13" fmla="*/ 0 h 1056"/>
              <a:gd name="T14" fmla="*/ 168886046 w 1302"/>
              <a:gd name="T15" fmla="*/ 14192459 h 1056"/>
              <a:gd name="T16" fmla="*/ 152027461 w 1302"/>
              <a:gd name="T17" fmla="*/ 76728243 h 1056"/>
              <a:gd name="T18" fmla="*/ 67735032 w 1302"/>
              <a:gd name="T19" fmla="*/ 150351075 h 1056"/>
              <a:gd name="T20" fmla="*/ 61713874 w 1302"/>
              <a:gd name="T21" fmla="*/ 179623094 h 1056"/>
              <a:gd name="T22" fmla="*/ 29201036 w 1302"/>
              <a:gd name="T23" fmla="*/ 187163188 h 1056"/>
              <a:gd name="T24" fmla="*/ 14149233 w 1302"/>
              <a:gd name="T25" fmla="*/ 200025037 h 1056"/>
              <a:gd name="T26" fmla="*/ 18664832 w 1302"/>
              <a:gd name="T27" fmla="*/ 245707142 h 1056"/>
              <a:gd name="T28" fmla="*/ 4214373 w 1302"/>
              <a:gd name="T29" fmla="*/ 278526733 h 1056"/>
              <a:gd name="T30" fmla="*/ 0 w 1302"/>
              <a:gd name="T31" fmla="*/ 298041606 h 1056"/>
              <a:gd name="T32" fmla="*/ 16256145 w 1302"/>
              <a:gd name="T33" fmla="*/ 305137500 h 1056"/>
              <a:gd name="T34" fmla="*/ 5719938 w 1302"/>
              <a:gd name="T35" fmla="*/ 355255038 h 1056"/>
              <a:gd name="T36" fmla="*/ 27094124 w 1302"/>
              <a:gd name="T37" fmla="*/ 389405234 h 1056"/>
              <a:gd name="T38" fmla="*/ 47263971 w 1302"/>
              <a:gd name="T39" fmla="*/ 468351131 h 1056"/>
              <a:gd name="T40" fmla="*/ 67735032 w 1302"/>
              <a:gd name="T41" fmla="*/ 454602212 h 1056"/>
              <a:gd name="T42" fmla="*/ 107472830 w 1302"/>
              <a:gd name="T43" fmla="*/ 421338421 h 1056"/>
              <a:gd name="T44" fmla="*/ 180024696 w 1302"/>
              <a:gd name="T45" fmla="*/ 385857620 h 1056"/>
              <a:gd name="T46" fmla="*/ 240233537 w 1302"/>
              <a:gd name="T47" fmla="*/ 362794467 h 1056"/>
              <a:gd name="T48" fmla="*/ 258597138 w 1302"/>
              <a:gd name="T49" fmla="*/ 282962083 h 1056"/>
              <a:gd name="T50" fmla="*/ 261607717 w 1302"/>
              <a:gd name="T51" fmla="*/ 230627619 h 1056"/>
              <a:gd name="T52" fmla="*/ 351318876 w 1302"/>
              <a:gd name="T53" fmla="*/ 204903922 h 1056"/>
              <a:gd name="T54" fmla="*/ 382928587 w 1302"/>
              <a:gd name="T55" fmla="*/ 153012285 h 1056"/>
              <a:gd name="T56" fmla="*/ 391959776 w 1302"/>
              <a:gd name="T57" fmla="*/ 59874580 h 105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302"/>
              <a:gd name="T88" fmla="*/ 0 h 1056"/>
              <a:gd name="T89" fmla="*/ 1302 w 1302"/>
              <a:gd name="T90" fmla="*/ 1056 h 105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302" h="1056">
                <a:moveTo>
                  <a:pt x="1302" y="135"/>
                </a:moveTo>
                <a:lnTo>
                  <a:pt x="1159" y="75"/>
                </a:lnTo>
                <a:lnTo>
                  <a:pt x="1122" y="69"/>
                </a:lnTo>
                <a:lnTo>
                  <a:pt x="1004" y="83"/>
                </a:lnTo>
                <a:lnTo>
                  <a:pt x="739" y="173"/>
                </a:lnTo>
                <a:lnTo>
                  <a:pt x="766" y="43"/>
                </a:lnTo>
                <a:lnTo>
                  <a:pt x="701" y="0"/>
                </a:lnTo>
                <a:lnTo>
                  <a:pt x="561" y="32"/>
                </a:lnTo>
                <a:lnTo>
                  <a:pt x="505" y="173"/>
                </a:lnTo>
                <a:lnTo>
                  <a:pt x="225" y="339"/>
                </a:lnTo>
                <a:lnTo>
                  <a:pt x="205" y="405"/>
                </a:lnTo>
                <a:lnTo>
                  <a:pt x="97" y="422"/>
                </a:lnTo>
                <a:lnTo>
                  <a:pt x="47" y="451"/>
                </a:lnTo>
                <a:lnTo>
                  <a:pt x="62" y="554"/>
                </a:lnTo>
                <a:lnTo>
                  <a:pt x="14" y="628"/>
                </a:lnTo>
                <a:lnTo>
                  <a:pt x="0" y="672"/>
                </a:lnTo>
                <a:lnTo>
                  <a:pt x="54" y="688"/>
                </a:lnTo>
                <a:lnTo>
                  <a:pt x="19" y="801"/>
                </a:lnTo>
                <a:lnTo>
                  <a:pt x="90" y="878"/>
                </a:lnTo>
                <a:lnTo>
                  <a:pt x="157" y="1056"/>
                </a:lnTo>
                <a:lnTo>
                  <a:pt x="225" y="1025"/>
                </a:lnTo>
                <a:lnTo>
                  <a:pt x="357" y="950"/>
                </a:lnTo>
                <a:lnTo>
                  <a:pt x="598" y="870"/>
                </a:lnTo>
                <a:lnTo>
                  <a:pt x="798" y="818"/>
                </a:lnTo>
                <a:lnTo>
                  <a:pt x="859" y="638"/>
                </a:lnTo>
                <a:lnTo>
                  <a:pt x="869" y="520"/>
                </a:lnTo>
                <a:lnTo>
                  <a:pt x="1167" y="462"/>
                </a:lnTo>
                <a:lnTo>
                  <a:pt x="1272" y="345"/>
                </a:lnTo>
                <a:lnTo>
                  <a:pt x="1302" y="135"/>
                </a:lnTo>
                <a:close/>
              </a:path>
            </a:pathLst>
          </a:custGeom>
          <a:solidFill>
            <a:srgbClr val="CC99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68" name="Freeform 271"/>
          <p:cNvSpPr>
            <a:spLocks/>
          </p:cNvSpPr>
          <p:nvPr/>
        </p:nvSpPr>
        <p:spPr bwMode="auto">
          <a:xfrm>
            <a:off x="8618538" y="4171951"/>
            <a:ext cx="614362" cy="847725"/>
          </a:xfrm>
          <a:custGeom>
            <a:avLst/>
            <a:gdLst>
              <a:gd name="T0" fmla="*/ 336100317 w 1123"/>
              <a:gd name="T1" fmla="*/ 339689287 h 1273"/>
              <a:gd name="T2" fmla="*/ 295696323 w 1123"/>
              <a:gd name="T3" fmla="*/ 258092624 h 1273"/>
              <a:gd name="T4" fmla="*/ 271753106 w 1123"/>
              <a:gd name="T5" fmla="*/ 269623145 h 1273"/>
              <a:gd name="T6" fmla="*/ 249905243 w 1123"/>
              <a:gd name="T7" fmla="*/ 50554511 h 1273"/>
              <a:gd name="T8" fmla="*/ 203216487 w 1123"/>
              <a:gd name="T9" fmla="*/ 35476589 h 1273"/>
              <a:gd name="T10" fmla="*/ 187653386 w 1123"/>
              <a:gd name="T11" fmla="*/ 0 h 1273"/>
              <a:gd name="T12" fmla="*/ 170294795 w 1123"/>
              <a:gd name="T13" fmla="*/ 40354502 h 1273"/>
              <a:gd name="T14" fmla="*/ 140964595 w 1123"/>
              <a:gd name="T15" fmla="*/ 102882385 h 1273"/>
              <a:gd name="T16" fmla="*/ 108042903 w 1123"/>
              <a:gd name="T17" fmla="*/ 125498588 h 1273"/>
              <a:gd name="T18" fmla="*/ 74522714 w 1123"/>
              <a:gd name="T19" fmla="*/ 137028442 h 1273"/>
              <a:gd name="T20" fmla="*/ 54769572 w 1123"/>
              <a:gd name="T21" fmla="*/ 100221342 h 1273"/>
              <a:gd name="T22" fmla="*/ 26935640 w 1123"/>
              <a:gd name="T23" fmla="*/ 125498588 h 1273"/>
              <a:gd name="T24" fmla="*/ 0 w 1123"/>
              <a:gd name="T25" fmla="*/ 157427775 h 1273"/>
              <a:gd name="T26" fmla="*/ 0 w 1123"/>
              <a:gd name="T27" fmla="*/ 157427775 h 1273"/>
              <a:gd name="T28" fmla="*/ 897745 w 1123"/>
              <a:gd name="T29" fmla="*/ 171618672 h 1273"/>
              <a:gd name="T30" fmla="*/ 2394535 w 1123"/>
              <a:gd name="T31" fmla="*/ 180487526 h 1273"/>
              <a:gd name="T32" fmla="*/ 2394535 w 1123"/>
              <a:gd name="T33" fmla="*/ 180487526 h 1273"/>
              <a:gd name="T34" fmla="*/ 8380049 w 1123"/>
              <a:gd name="T35" fmla="*/ 199112829 h 1273"/>
              <a:gd name="T36" fmla="*/ 11971578 w 1123"/>
              <a:gd name="T37" fmla="*/ 209755669 h 1273"/>
              <a:gd name="T38" fmla="*/ 8380049 w 1123"/>
              <a:gd name="T39" fmla="*/ 241684856 h 1273"/>
              <a:gd name="T40" fmla="*/ 15563105 w 1123"/>
              <a:gd name="T41" fmla="*/ 271840015 h 1273"/>
              <a:gd name="T42" fmla="*/ 25439399 w 1123"/>
              <a:gd name="T43" fmla="*/ 256762768 h 1273"/>
              <a:gd name="T44" fmla="*/ 47287270 w 1123"/>
              <a:gd name="T45" fmla="*/ 217738133 h 1273"/>
              <a:gd name="T46" fmla="*/ 59258844 w 1123"/>
              <a:gd name="T47" fmla="*/ 207095292 h 1273"/>
              <a:gd name="T48" fmla="*/ 77216496 w 1123"/>
              <a:gd name="T49" fmla="*/ 215077756 h 1273"/>
              <a:gd name="T50" fmla="*/ 97568118 w 1123"/>
              <a:gd name="T51" fmla="*/ 215077756 h 1273"/>
              <a:gd name="T52" fmla="*/ 103553631 w 1123"/>
              <a:gd name="T53" fmla="*/ 199112829 h 1273"/>
              <a:gd name="T54" fmla="*/ 127796028 w 1123"/>
              <a:gd name="T55" fmla="*/ 287361434 h 1273"/>
              <a:gd name="T56" fmla="*/ 155929234 w 1123"/>
              <a:gd name="T57" fmla="*/ 324168534 h 1273"/>
              <a:gd name="T58" fmla="*/ 183762610 w 1123"/>
              <a:gd name="T59" fmla="*/ 340576302 h 1273"/>
              <a:gd name="T60" fmla="*/ 203216487 w 1123"/>
              <a:gd name="T61" fmla="*/ 354767283 h 1273"/>
              <a:gd name="T62" fmla="*/ 207705759 w 1123"/>
              <a:gd name="T63" fmla="*/ 442571714 h 1273"/>
              <a:gd name="T64" fmla="*/ 230451367 w 1123"/>
              <a:gd name="T65" fmla="*/ 460310003 h 1273"/>
              <a:gd name="T66" fmla="*/ 238532166 w 1123"/>
              <a:gd name="T67" fmla="*/ 475387916 h 1273"/>
              <a:gd name="T68" fmla="*/ 238532166 w 1123"/>
              <a:gd name="T69" fmla="*/ 492239190 h 1273"/>
              <a:gd name="T70" fmla="*/ 230451367 w 1123"/>
              <a:gd name="T71" fmla="*/ 512638523 h 1273"/>
              <a:gd name="T72" fmla="*/ 227458884 w 1123"/>
              <a:gd name="T73" fmla="*/ 534367710 h 1273"/>
              <a:gd name="T74" fmla="*/ 238532166 w 1123"/>
              <a:gd name="T75" fmla="*/ 545454058 h 1273"/>
              <a:gd name="T76" fmla="*/ 257986042 w 1123"/>
              <a:gd name="T77" fmla="*/ 564522869 h 1273"/>
              <a:gd name="T78" fmla="*/ 283724680 w 1123"/>
              <a:gd name="T79" fmla="*/ 545454058 h 1273"/>
              <a:gd name="T80" fmla="*/ 309763183 w 1123"/>
              <a:gd name="T81" fmla="*/ 537915102 h 1273"/>
              <a:gd name="T82" fmla="*/ 311259424 w 1123"/>
              <a:gd name="T83" fmla="*/ 407982150 h 1273"/>
              <a:gd name="T84" fmla="*/ 322333253 w 1123"/>
              <a:gd name="T85" fmla="*/ 351219225 h 1273"/>
              <a:gd name="T86" fmla="*/ 336100317 w 1123"/>
              <a:gd name="T87" fmla="*/ 339689287 h 12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123"/>
              <a:gd name="T133" fmla="*/ 0 h 1273"/>
              <a:gd name="T134" fmla="*/ 1123 w 1123"/>
              <a:gd name="T135" fmla="*/ 1273 h 1273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123" h="1273">
                <a:moveTo>
                  <a:pt x="1123" y="766"/>
                </a:moveTo>
                <a:lnTo>
                  <a:pt x="988" y="582"/>
                </a:lnTo>
                <a:lnTo>
                  <a:pt x="908" y="608"/>
                </a:lnTo>
                <a:lnTo>
                  <a:pt x="835" y="114"/>
                </a:lnTo>
                <a:lnTo>
                  <a:pt x="679" y="80"/>
                </a:lnTo>
                <a:lnTo>
                  <a:pt x="627" y="0"/>
                </a:lnTo>
                <a:lnTo>
                  <a:pt x="569" y="91"/>
                </a:lnTo>
                <a:lnTo>
                  <a:pt x="471" y="232"/>
                </a:lnTo>
                <a:lnTo>
                  <a:pt x="361" y="283"/>
                </a:lnTo>
                <a:lnTo>
                  <a:pt x="249" y="309"/>
                </a:lnTo>
                <a:lnTo>
                  <a:pt x="183" y="226"/>
                </a:lnTo>
                <a:lnTo>
                  <a:pt x="90" y="283"/>
                </a:lnTo>
                <a:lnTo>
                  <a:pt x="0" y="355"/>
                </a:lnTo>
                <a:lnTo>
                  <a:pt x="3" y="387"/>
                </a:lnTo>
                <a:lnTo>
                  <a:pt x="8" y="407"/>
                </a:lnTo>
                <a:lnTo>
                  <a:pt x="28" y="449"/>
                </a:lnTo>
                <a:lnTo>
                  <a:pt x="40" y="473"/>
                </a:lnTo>
                <a:lnTo>
                  <a:pt x="28" y="545"/>
                </a:lnTo>
                <a:lnTo>
                  <a:pt x="52" y="613"/>
                </a:lnTo>
                <a:lnTo>
                  <a:pt x="85" y="579"/>
                </a:lnTo>
                <a:lnTo>
                  <a:pt x="158" y="491"/>
                </a:lnTo>
                <a:lnTo>
                  <a:pt x="198" y="467"/>
                </a:lnTo>
                <a:lnTo>
                  <a:pt x="258" y="485"/>
                </a:lnTo>
                <a:lnTo>
                  <a:pt x="326" y="485"/>
                </a:lnTo>
                <a:lnTo>
                  <a:pt x="346" y="449"/>
                </a:lnTo>
                <a:lnTo>
                  <a:pt x="427" y="648"/>
                </a:lnTo>
                <a:lnTo>
                  <a:pt x="521" y="731"/>
                </a:lnTo>
                <a:lnTo>
                  <a:pt x="614" y="768"/>
                </a:lnTo>
                <a:lnTo>
                  <a:pt x="679" y="800"/>
                </a:lnTo>
                <a:lnTo>
                  <a:pt x="694" y="998"/>
                </a:lnTo>
                <a:lnTo>
                  <a:pt x="770" y="1038"/>
                </a:lnTo>
                <a:lnTo>
                  <a:pt x="797" y="1072"/>
                </a:lnTo>
                <a:lnTo>
                  <a:pt x="797" y="1110"/>
                </a:lnTo>
                <a:lnTo>
                  <a:pt x="770" y="1156"/>
                </a:lnTo>
                <a:lnTo>
                  <a:pt x="760" y="1205"/>
                </a:lnTo>
                <a:lnTo>
                  <a:pt x="797" y="1230"/>
                </a:lnTo>
                <a:lnTo>
                  <a:pt x="862" y="1273"/>
                </a:lnTo>
                <a:lnTo>
                  <a:pt x="948" y="1230"/>
                </a:lnTo>
                <a:lnTo>
                  <a:pt x="1035" y="1213"/>
                </a:lnTo>
                <a:lnTo>
                  <a:pt x="1040" y="920"/>
                </a:lnTo>
                <a:lnTo>
                  <a:pt x="1077" y="792"/>
                </a:lnTo>
                <a:lnTo>
                  <a:pt x="1123" y="766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69" name="Freeform 272"/>
          <p:cNvSpPr>
            <a:spLocks/>
          </p:cNvSpPr>
          <p:nvPr/>
        </p:nvSpPr>
        <p:spPr bwMode="auto">
          <a:xfrm>
            <a:off x="9074150" y="4479926"/>
            <a:ext cx="630238" cy="627063"/>
          </a:xfrm>
          <a:custGeom>
            <a:avLst/>
            <a:gdLst>
              <a:gd name="T0" fmla="*/ 346899498 w 1145"/>
              <a:gd name="T1" fmla="*/ 104576416 h 942"/>
              <a:gd name="T2" fmla="*/ 319632496 w 1145"/>
              <a:gd name="T3" fmla="*/ 11520787 h 942"/>
              <a:gd name="T4" fmla="*/ 288426578 w 1145"/>
              <a:gd name="T5" fmla="*/ 40767083 h 942"/>
              <a:gd name="T6" fmla="*/ 249646316 w 1145"/>
              <a:gd name="T7" fmla="*/ 0 h 942"/>
              <a:gd name="T8" fmla="*/ 199656630 w 1145"/>
              <a:gd name="T9" fmla="*/ 5317388 h 942"/>
              <a:gd name="T10" fmla="*/ 170571571 w 1145"/>
              <a:gd name="T11" fmla="*/ 40767083 h 942"/>
              <a:gd name="T12" fmla="*/ 103918255 w 1145"/>
              <a:gd name="T13" fmla="*/ 152876231 h 942"/>
              <a:gd name="T14" fmla="*/ 87255210 w 1145"/>
              <a:gd name="T15" fmla="*/ 135151388 h 942"/>
              <a:gd name="T16" fmla="*/ 73318424 w 1145"/>
              <a:gd name="T17" fmla="*/ 146672169 h 942"/>
              <a:gd name="T18" fmla="*/ 62108432 w 1145"/>
              <a:gd name="T19" fmla="*/ 203391443 h 942"/>
              <a:gd name="T20" fmla="*/ 60593660 w 1145"/>
              <a:gd name="T21" fmla="*/ 333225402 h 942"/>
              <a:gd name="T22" fmla="*/ 34235403 w 1145"/>
              <a:gd name="T23" fmla="*/ 340758810 h 942"/>
              <a:gd name="T24" fmla="*/ 8180433 w 1145"/>
              <a:gd name="T25" fmla="*/ 359813083 h 942"/>
              <a:gd name="T26" fmla="*/ 0 w 1145"/>
              <a:gd name="T27" fmla="*/ 417418324 h 942"/>
              <a:gd name="T28" fmla="*/ 80286817 w 1145"/>
              <a:gd name="T29" fmla="*/ 377537926 h 942"/>
              <a:gd name="T30" fmla="*/ 116036984 w 1145"/>
              <a:gd name="T31" fmla="*/ 371333865 h 942"/>
              <a:gd name="T32" fmla="*/ 127246959 w 1145"/>
              <a:gd name="T33" fmla="*/ 373992558 h 942"/>
              <a:gd name="T34" fmla="*/ 170571571 w 1145"/>
              <a:gd name="T35" fmla="*/ 400579490 h 942"/>
              <a:gd name="T36" fmla="*/ 201171402 w 1145"/>
              <a:gd name="T37" fmla="*/ 359813083 h 942"/>
              <a:gd name="T38" fmla="*/ 255099937 w 1145"/>
              <a:gd name="T39" fmla="*/ 264542051 h 942"/>
              <a:gd name="T40" fmla="*/ 252979145 w 1145"/>
              <a:gd name="T41" fmla="*/ 190984652 h 942"/>
              <a:gd name="T42" fmla="*/ 346899498 w 1145"/>
              <a:gd name="T43" fmla="*/ 104576416 h 94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145"/>
              <a:gd name="T67" fmla="*/ 0 h 942"/>
              <a:gd name="T68" fmla="*/ 1145 w 1145"/>
              <a:gd name="T69" fmla="*/ 942 h 942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145" h="942">
                <a:moveTo>
                  <a:pt x="1145" y="236"/>
                </a:moveTo>
                <a:lnTo>
                  <a:pt x="1055" y="26"/>
                </a:lnTo>
                <a:lnTo>
                  <a:pt x="952" y="92"/>
                </a:lnTo>
                <a:lnTo>
                  <a:pt x="824" y="0"/>
                </a:lnTo>
                <a:lnTo>
                  <a:pt x="659" y="12"/>
                </a:lnTo>
                <a:lnTo>
                  <a:pt x="563" y="92"/>
                </a:lnTo>
                <a:lnTo>
                  <a:pt x="343" y="345"/>
                </a:lnTo>
                <a:lnTo>
                  <a:pt x="288" y="305"/>
                </a:lnTo>
                <a:lnTo>
                  <a:pt x="242" y="331"/>
                </a:lnTo>
                <a:lnTo>
                  <a:pt x="205" y="459"/>
                </a:lnTo>
                <a:lnTo>
                  <a:pt x="200" y="752"/>
                </a:lnTo>
                <a:lnTo>
                  <a:pt x="113" y="769"/>
                </a:lnTo>
                <a:lnTo>
                  <a:pt x="27" y="812"/>
                </a:lnTo>
                <a:lnTo>
                  <a:pt x="0" y="942"/>
                </a:lnTo>
                <a:lnTo>
                  <a:pt x="265" y="852"/>
                </a:lnTo>
                <a:lnTo>
                  <a:pt x="383" y="838"/>
                </a:lnTo>
                <a:lnTo>
                  <a:pt x="420" y="844"/>
                </a:lnTo>
                <a:lnTo>
                  <a:pt x="563" y="904"/>
                </a:lnTo>
                <a:lnTo>
                  <a:pt x="664" y="812"/>
                </a:lnTo>
                <a:lnTo>
                  <a:pt x="842" y="597"/>
                </a:lnTo>
                <a:lnTo>
                  <a:pt x="835" y="431"/>
                </a:lnTo>
                <a:lnTo>
                  <a:pt x="1145" y="236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70" name="Text Box 274"/>
          <p:cNvSpPr txBox="1">
            <a:spLocks noChangeArrowheads="1"/>
          </p:cNvSpPr>
          <p:nvPr/>
        </p:nvSpPr>
        <p:spPr bwMode="auto">
          <a:xfrm>
            <a:off x="2193926" y="4941889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BALLARD</a:t>
            </a:r>
          </a:p>
        </p:txBody>
      </p:sp>
      <p:sp>
        <p:nvSpPr>
          <p:cNvPr id="2171" name="Text Box 281"/>
          <p:cNvSpPr txBox="1">
            <a:spLocks noChangeArrowheads="1"/>
          </p:cNvSpPr>
          <p:nvPr/>
        </p:nvSpPr>
        <p:spPr bwMode="auto">
          <a:xfrm>
            <a:off x="2214564" y="5324476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CARLISLE</a:t>
            </a:r>
          </a:p>
        </p:txBody>
      </p:sp>
      <p:sp>
        <p:nvSpPr>
          <p:cNvPr id="2172" name="Text Box 283"/>
          <p:cNvSpPr txBox="1">
            <a:spLocks noChangeArrowheads="1"/>
          </p:cNvSpPr>
          <p:nvPr/>
        </p:nvSpPr>
        <p:spPr bwMode="auto">
          <a:xfrm>
            <a:off x="2668589" y="5516564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GRAVES</a:t>
            </a:r>
          </a:p>
        </p:txBody>
      </p:sp>
      <p:sp>
        <p:nvSpPr>
          <p:cNvPr id="2173" name="Text Box 284"/>
          <p:cNvSpPr txBox="1">
            <a:spLocks noChangeArrowheads="1"/>
          </p:cNvSpPr>
          <p:nvPr/>
        </p:nvSpPr>
        <p:spPr bwMode="auto">
          <a:xfrm rot="1502292">
            <a:off x="2549526" y="4981576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McCRACKEN</a:t>
            </a:r>
          </a:p>
        </p:txBody>
      </p:sp>
      <p:sp>
        <p:nvSpPr>
          <p:cNvPr id="2174" name="Text Box 285"/>
          <p:cNvSpPr txBox="1">
            <a:spLocks noChangeArrowheads="1"/>
          </p:cNvSpPr>
          <p:nvPr/>
        </p:nvSpPr>
        <p:spPr bwMode="auto">
          <a:xfrm>
            <a:off x="2082800" y="5913439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FULTON</a:t>
            </a:r>
          </a:p>
        </p:txBody>
      </p:sp>
      <p:sp>
        <p:nvSpPr>
          <p:cNvPr id="2175" name="Text Box 286"/>
          <p:cNvSpPr txBox="1">
            <a:spLocks noChangeArrowheads="1"/>
          </p:cNvSpPr>
          <p:nvPr/>
        </p:nvSpPr>
        <p:spPr bwMode="auto">
          <a:xfrm>
            <a:off x="2189164" y="5653089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HICKMAN</a:t>
            </a:r>
          </a:p>
        </p:txBody>
      </p:sp>
      <p:sp>
        <p:nvSpPr>
          <p:cNvPr id="2176" name="Text Box 288"/>
          <p:cNvSpPr txBox="1">
            <a:spLocks noChangeArrowheads="1"/>
          </p:cNvSpPr>
          <p:nvPr/>
        </p:nvSpPr>
        <p:spPr bwMode="auto">
          <a:xfrm rot="12299">
            <a:off x="3221039" y="4349751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CRITTENDEN</a:t>
            </a:r>
          </a:p>
        </p:txBody>
      </p:sp>
      <p:sp>
        <p:nvSpPr>
          <p:cNvPr id="2177" name="Text Box 290"/>
          <p:cNvSpPr txBox="1">
            <a:spLocks noChangeArrowheads="1"/>
          </p:cNvSpPr>
          <p:nvPr/>
        </p:nvSpPr>
        <p:spPr bwMode="auto">
          <a:xfrm rot="12299">
            <a:off x="3498850" y="4781551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CALDWELL</a:t>
            </a:r>
          </a:p>
        </p:txBody>
      </p:sp>
      <p:sp>
        <p:nvSpPr>
          <p:cNvPr id="2178" name="Text Box 291"/>
          <p:cNvSpPr txBox="1">
            <a:spLocks noChangeArrowheads="1"/>
          </p:cNvSpPr>
          <p:nvPr/>
        </p:nvSpPr>
        <p:spPr bwMode="auto">
          <a:xfrm rot="12299">
            <a:off x="3446464" y="5461001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TRIGG</a:t>
            </a:r>
          </a:p>
        </p:txBody>
      </p:sp>
      <p:sp>
        <p:nvSpPr>
          <p:cNvPr id="2179" name="Text Box 292"/>
          <p:cNvSpPr txBox="1">
            <a:spLocks noChangeArrowheads="1"/>
          </p:cNvSpPr>
          <p:nvPr/>
        </p:nvSpPr>
        <p:spPr bwMode="auto">
          <a:xfrm rot="12299">
            <a:off x="3248025" y="5005389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LYON</a:t>
            </a:r>
          </a:p>
        </p:txBody>
      </p:sp>
      <p:sp>
        <p:nvSpPr>
          <p:cNvPr id="2180" name="Text Box 293"/>
          <p:cNvSpPr txBox="1">
            <a:spLocks noChangeArrowheads="1"/>
          </p:cNvSpPr>
          <p:nvPr/>
        </p:nvSpPr>
        <p:spPr bwMode="auto">
          <a:xfrm rot="3517535">
            <a:off x="2901157" y="4622007"/>
            <a:ext cx="5127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LIVINGSTON</a:t>
            </a:r>
          </a:p>
        </p:txBody>
      </p:sp>
      <p:sp>
        <p:nvSpPr>
          <p:cNvPr id="2181" name="Text Box 294"/>
          <p:cNvSpPr txBox="1">
            <a:spLocks noChangeArrowheads="1"/>
          </p:cNvSpPr>
          <p:nvPr/>
        </p:nvSpPr>
        <p:spPr bwMode="auto">
          <a:xfrm rot="12299">
            <a:off x="2965451" y="5292726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MARSHALL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182" name="Text Box 295"/>
          <p:cNvSpPr txBox="1">
            <a:spLocks noChangeArrowheads="1"/>
          </p:cNvSpPr>
          <p:nvPr/>
        </p:nvSpPr>
        <p:spPr bwMode="auto">
          <a:xfrm rot="2178029">
            <a:off x="4164014" y="3989389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MCLEAN</a:t>
            </a:r>
          </a:p>
        </p:txBody>
      </p:sp>
      <p:sp>
        <p:nvSpPr>
          <p:cNvPr id="2183" name="Text Box 296"/>
          <p:cNvSpPr txBox="1">
            <a:spLocks noChangeArrowheads="1"/>
          </p:cNvSpPr>
          <p:nvPr/>
        </p:nvSpPr>
        <p:spPr bwMode="auto">
          <a:xfrm rot="12299">
            <a:off x="3833814" y="3582989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HENDERSON</a:t>
            </a:r>
          </a:p>
        </p:txBody>
      </p:sp>
      <p:sp>
        <p:nvSpPr>
          <p:cNvPr id="2184" name="Text Box 297"/>
          <p:cNvSpPr txBox="1">
            <a:spLocks noChangeArrowheads="1"/>
          </p:cNvSpPr>
          <p:nvPr/>
        </p:nvSpPr>
        <p:spPr bwMode="auto">
          <a:xfrm rot="12299">
            <a:off x="3387725" y="3813176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UNION</a:t>
            </a:r>
          </a:p>
        </p:txBody>
      </p:sp>
      <p:sp>
        <p:nvSpPr>
          <p:cNvPr id="2185" name="Text Box 298"/>
          <p:cNvSpPr txBox="1">
            <a:spLocks noChangeArrowheads="1"/>
          </p:cNvSpPr>
          <p:nvPr/>
        </p:nvSpPr>
        <p:spPr bwMode="auto">
          <a:xfrm rot="12299">
            <a:off x="3695701" y="4056064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WEBSTER</a:t>
            </a:r>
          </a:p>
        </p:txBody>
      </p:sp>
      <p:sp>
        <p:nvSpPr>
          <p:cNvPr id="2186" name="Text Box 299"/>
          <p:cNvSpPr txBox="1">
            <a:spLocks noChangeArrowheads="1"/>
          </p:cNvSpPr>
          <p:nvPr/>
        </p:nvSpPr>
        <p:spPr bwMode="auto">
          <a:xfrm rot="12299">
            <a:off x="3814764" y="4462464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HOPKINS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187" name="Text Box 300"/>
          <p:cNvSpPr txBox="1">
            <a:spLocks noChangeArrowheads="1"/>
          </p:cNvSpPr>
          <p:nvPr/>
        </p:nvSpPr>
        <p:spPr bwMode="auto">
          <a:xfrm rot="12299">
            <a:off x="3919539" y="5118101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CHRISTIAN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188" name="Text Box 301"/>
          <p:cNvSpPr txBox="1">
            <a:spLocks noChangeArrowheads="1"/>
          </p:cNvSpPr>
          <p:nvPr/>
        </p:nvSpPr>
        <p:spPr bwMode="auto">
          <a:xfrm rot="3899901">
            <a:off x="6938964" y="3022601"/>
            <a:ext cx="5111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WOODFORD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189" name="Text Box 302"/>
          <p:cNvSpPr txBox="1">
            <a:spLocks noChangeArrowheads="1"/>
          </p:cNvSpPr>
          <p:nvPr/>
        </p:nvSpPr>
        <p:spPr bwMode="auto">
          <a:xfrm rot="12299">
            <a:off x="7021514" y="1217614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BOONE</a:t>
            </a:r>
          </a:p>
        </p:txBody>
      </p:sp>
      <p:sp>
        <p:nvSpPr>
          <p:cNvPr id="2190" name="Text Box 303"/>
          <p:cNvSpPr txBox="1">
            <a:spLocks noChangeArrowheads="1"/>
          </p:cNvSpPr>
          <p:nvPr/>
        </p:nvSpPr>
        <p:spPr bwMode="auto">
          <a:xfrm rot="-1359456">
            <a:off x="7867650" y="2041525"/>
            <a:ext cx="2603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ROBERT     ‘  SON</a:t>
            </a:r>
          </a:p>
        </p:txBody>
      </p:sp>
      <p:sp>
        <p:nvSpPr>
          <p:cNvPr id="2191" name="Text Box 304"/>
          <p:cNvSpPr txBox="1">
            <a:spLocks noChangeArrowheads="1"/>
          </p:cNvSpPr>
          <p:nvPr/>
        </p:nvSpPr>
        <p:spPr bwMode="auto">
          <a:xfrm rot="-1300763">
            <a:off x="6883400" y="1616076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GALLATIN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192" name="Text Box 305"/>
          <p:cNvSpPr txBox="1">
            <a:spLocks noChangeArrowheads="1"/>
          </p:cNvSpPr>
          <p:nvPr/>
        </p:nvSpPr>
        <p:spPr bwMode="auto">
          <a:xfrm rot="12299">
            <a:off x="6594475" y="1816101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CARROLL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193" name="Text Box 306"/>
          <p:cNvSpPr txBox="1">
            <a:spLocks noChangeArrowheads="1"/>
          </p:cNvSpPr>
          <p:nvPr/>
        </p:nvSpPr>
        <p:spPr bwMode="auto">
          <a:xfrm rot="2700848">
            <a:off x="6285707" y="1912145"/>
            <a:ext cx="512763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TRIMBLE</a:t>
            </a:r>
          </a:p>
        </p:txBody>
      </p:sp>
      <p:sp>
        <p:nvSpPr>
          <p:cNvPr id="2194" name="Text Box 307"/>
          <p:cNvSpPr txBox="1">
            <a:spLocks noChangeArrowheads="1"/>
          </p:cNvSpPr>
          <p:nvPr/>
        </p:nvSpPr>
        <p:spPr bwMode="auto">
          <a:xfrm rot="12299">
            <a:off x="8023225" y="1895476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MASON</a:t>
            </a:r>
          </a:p>
        </p:txBody>
      </p:sp>
      <p:sp>
        <p:nvSpPr>
          <p:cNvPr id="2195" name="Text Box 308"/>
          <p:cNvSpPr txBox="1">
            <a:spLocks noChangeArrowheads="1"/>
          </p:cNvSpPr>
          <p:nvPr/>
        </p:nvSpPr>
        <p:spPr bwMode="auto">
          <a:xfrm rot="12299">
            <a:off x="7732714" y="1681164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BRACKEN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196" name="Text Box 309"/>
          <p:cNvSpPr txBox="1">
            <a:spLocks noChangeArrowheads="1"/>
          </p:cNvSpPr>
          <p:nvPr/>
        </p:nvSpPr>
        <p:spPr bwMode="auto">
          <a:xfrm rot="1903156">
            <a:off x="7435851" y="1727201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PENDLETON</a:t>
            </a:r>
          </a:p>
        </p:txBody>
      </p:sp>
      <p:sp>
        <p:nvSpPr>
          <p:cNvPr id="2197" name="Text Box 310"/>
          <p:cNvSpPr txBox="1">
            <a:spLocks noChangeArrowheads="1"/>
          </p:cNvSpPr>
          <p:nvPr/>
        </p:nvSpPr>
        <p:spPr bwMode="auto">
          <a:xfrm rot="12299">
            <a:off x="6889751" y="2065339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OWEN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198" name="Text Box 311"/>
          <p:cNvSpPr txBox="1">
            <a:spLocks noChangeArrowheads="1"/>
          </p:cNvSpPr>
          <p:nvPr/>
        </p:nvSpPr>
        <p:spPr bwMode="auto">
          <a:xfrm rot="4863946">
            <a:off x="7182645" y="1231107"/>
            <a:ext cx="5127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KENTON</a:t>
            </a:r>
          </a:p>
        </p:txBody>
      </p:sp>
      <p:sp>
        <p:nvSpPr>
          <p:cNvPr id="2199" name="Text Box 312"/>
          <p:cNvSpPr txBox="1">
            <a:spLocks noChangeArrowheads="1"/>
          </p:cNvSpPr>
          <p:nvPr/>
        </p:nvSpPr>
        <p:spPr bwMode="auto">
          <a:xfrm rot="12299">
            <a:off x="7126289" y="1774826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GRANT</a:t>
            </a:r>
          </a:p>
        </p:txBody>
      </p:sp>
      <p:sp>
        <p:nvSpPr>
          <p:cNvPr id="2200" name="Text Box 313"/>
          <p:cNvSpPr txBox="1">
            <a:spLocks noChangeArrowheads="1"/>
          </p:cNvSpPr>
          <p:nvPr/>
        </p:nvSpPr>
        <p:spPr bwMode="auto">
          <a:xfrm rot="3383401">
            <a:off x="7353301" y="1193801"/>
            <a:ext cx="5111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CAMPBELL</a:t>
            </a:r>
          </a:p>
        </p:txBody>
      </p:sp>
      <p:sp>
        <p:nvSpPr>
          <p:cNvPr id="2201" name="Text Box 314"/>
          <p:cNvSpPr txBox="1">
            <a:spLocks noChangeArrowheads="1"/>
          </p:cNvSpPr>
          <p:nvPr/>
        </p:nvSpPr>
        <p:spPr bwMode="auto">
          <a:xfrm rot="12299">
            <a:off x="6889751" y="3840164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BOYLE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02" name="Text Box 315"/>
          <p:cNvSpPr txBox="1">
            <a:spLocks noChangeArrowheads="1"/>
          </p:cNvSpPr>
          <p:nvPr/>
        </p:nvSpPr>
        <p:spPr bwMode="auto">
          <a:xfrm rot="12299">
            <a:off x="7318375" y="2974976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FAYETTE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03" name="Text Box 316"/>
          <p:cNvSpPr txBox="1">
            <a:spLocks noChangeArrowheads="1"/>
          </p:cNvSpPr>
          <p:nvPr/>
        </p:nvSpPr>
        <p:spPr bwMode="auto">
          <a:xfrm rot="-6807">
            <a:off x="7319963" y="3298825"/>
            <a:ext cx="203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JESSA</a:t>
            </a:r>
            <a:r>
              <a:rPr lang="en-US" sz="600">
                <a:solidFill>
                  <a:srgbClr val="FFFFFF"/>
                </a:solidFill>
                <a:latin typeface="Arial Narrow" pitchFamily="34" charset="0"/>
              </a:rPr>
              <a:t>’’ </a:t>
            </a: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MINE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04" name="Text Box 317"/>
          <p:cNvSpPr txBox="1">
            <a:spLocks noChangeArrowheads="1"/>
          </p:cNvSpPr>
          <p:nvPr/>
        </p:nvSpPr>
        <p:spPr bwMode="auto">
          <a:xfrm rot="12299">
            <a:off x="6883400" y="3470276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MERCER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05" name="Text Box 318"/>
          <p:cNvSpPr txBox="1">
            <a:spLocks noChangeArrowheads="1"/>
          </p:cNvSpPr>
          <p:nvPr/>
        </p:nvSpPr>
        <p:spPr bwMode="auto">
          <a:xfrm rot="12299">
            <a:off x="6502400" y="3592513"/>
            <a:ext cx="4206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WASHINGTON</a:t>
            </a:r>
          </a:p>
        </p:txBody>
      </p:sp>
      <p:sp>
        <p:nvSpPr>
          <p:cNvPr id="2206" name="Text Box 319"/>
          <p:cNvSpPr txBox="1">
            <a:spLocks noChangeArrowheads="1"/>
          </p:cNvSpPr>
          <p:nvPr/>
        </p:nvSpPr>
        <p:spPr bwMode="auto">
          <a:xfrm rot="12299">
            <a:off x="6738939" y="3133726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ANDERSON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07" name="Text Box 320"/>
          <p:cNvSpPr txBox="1">
            <a:spLocks noChangeArrowheads="1"/>
          </p:cNvSpPr>
          <p:nvPr/>
        </p:nvSpPr>
        <p:spPr bwMode="auto">
          <a:xfrm rot="2870684">
            <a:off x="7208045" y="3799682"/>
            <a:ext cx="5127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GARRARD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08" name="Text Box 321"/>
          <p:cNvSpPr txBox="1">
            <a:spLocks noChangeArrowheads="1"/>
          </p:cNvSpPr>
          <p:nvPr/>
        </p:nvSpPr>
        <p:spPr bwMode="auto">
          <a:xfrm rot="12299">
            <a:off x="6369051" y="3054351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SPENCER</a:t>
            </a:r>
          </a:p>
        </p:txBody>
      </p:sp>
      <p:sp>
        <p:nvSpPr>
          <p:cNvPr id="2209" name="Text Box 322"/>
          <p:cNvSpPr txBox="1">
            <a:spLocks noChangeArrowheads="1"/>
          </p:cNvSpPr>
          <p:nvPr/>
        </p:nvSpPr>
        <p:spPr bwMode="auto">
          <a:xfrm rot="12299">
            <a:off x="6494464" y="2670176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SHELBY</a:t>
            </a:r>
          </a:p>
        </p:txBody>
      </p:sp>
      <p:sp>
        <p:nvSpPr>
          <p:cNvPr id="2210" name="Text Box 323"/>
          <p:cNvSpPr txBox="1">
            <a:spLocks noChangeArrowheads="1"/>
          </p:cNvSpPr>
          <p:nvPr/>
        </p:nvSpPr>
        <p:spPr bwMode="auto">
          <a:xfrm rot="12299">
            <a:off x="6567489" y="2247901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HENRY</a:t>
            </a:r>
          </a:p>
        </p:txBody>
      </p:sp>
      <p:sp>
        <p:nvSpPr>
          <p:cNvPr id="2211" name="Text Box 324"/>
          <p:cNvSpPr txBox="1">
            <a:spLocks noChangeArrowheads="1"/>
          </p:cNvSpPr>
          <p:nvPr/>
        </p:nvSpPr>
        <p:spPr bwMode="auto">
          <a:xfrm rot="12299">
            <a:off x="6205539" y="2351089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OLDHAM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12" name="Text Box 325"/>
          <p:cNvSpPr txBox="1">
            <a:spLocks noChangeArrowheads="1"/>
          </p:cNvSpPr>
          <p:nvPr/>
        </p:nvSpPr>
        <p:spPr bwMode="auto">
          <a:xfrm rot="12299">
            <a:off x="7469189" y="2230439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HARRISON</a:t>
            </a:r>
          </a:p>
        </p:txBody>
      </p:sp>
      <p:sp>
        <p:nvSpPr>
          <p:cNvPr id="2213" name="Text Box 326"/>
          <p:cNvSpPr txBox="1">
            <a:spLocks noChangeArrowheads="1"/>
          </p:cNvSpPr>
          <p:nvPr/>
        </p:nvSpPr>
        <p:spPr bwMode="auto">
          <a:xfrm rot="12299">
            <a:off x="7219950" y="2551114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SCOTT</a:t>
            </a:r>
          </a:p>
        </p:txBody>
      </p:sp>
      <p:sp>
        <p:nvSpPr>
          <p:cNvPr id="2214" name="Text Box 327"/>
          <p:cNvSpPr txBox="1">
            <a:spLocks noChangeArrowheads="1"/>
          </p:cNvSpPr>
          <p:nvPr/>
        </p:nvSpPr>
        <p:spPr bwMode="auto">
          <a:xfrm rot="12299">
            <a:off x="6864350" y="2622551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FRANKLIN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15" name="Text Box 328"/>
          <p:cNvSpPr txBox="1">
            <a:spLocks noChangeArrowheads="1"/>
          </p:cNvSpPr>
          <p:nvPr/>
        </p:nvSpPr>
        <p:spPr bwMode="auto">
          <a:xfrm rot="12299">
            <a:off x="6211889" y="3438526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NELSON</a:t>
            </a:r>
          </a:p>
        </p:txBody>
      </p:sp>
      <p:sp>
        <p:nvSpPr>
          <p:cNvPr id="2216" name="Text Box 329"/>
          <p:cNvSpPr txBox="1">
            <a:spLocks noChangeArrowheads="1"/>
          </p:cNvSpPr>
          <p:nvPr/>
        </p:nvSpPr>
        <p:spPr bwMode="auto">
          <a:xfrm rot="12299">
            <a:off x="5921376" y="3151189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BULLITT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17" name="Text Box 330"/>
          <p:cNvSpPr txBox="1">
            <a:spLocks noChangeArrowheads="1"/>
          </p:cNvSpPr>
          <p:nvPr/>
        </p:nvSpPr>
        <p:spPr bwMode="auto">
          <a:xfrm rot="12299">
            <a:off x="6000751" y="2727326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JEFFERSON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18" name="Text Box 331"/>
          <p:cNvSpPr txBox="1">
            <a:spLocks noChangeArrowheads="1"/>
          </p:cNvSpPr>
          <p:nvPr/>
        </p:nvSpPr>
        <p:spPr bwMode="auto">
          <a:xfrm rot="12299">
            <a:off x="5197475" y="4149726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GRAYSON</a:t>
            </a:r>
          </a:p>
        </p:txBody>
      </p:sp>
      <p:sp>
        <p:nvSpPr>
          <p:cNvPr id="2219" name="Text Box 332"/>
          <p:cNvSpPr txBox="1">
            <a:spLocks noChangeArrowheads="1"/>
          </p:cNvSpPr>
          <p:nvPr/>
        </p:nvSpPr>
        <p:spPr bwMode="auto">
          <a:xfrm rot="12299">
            <a:off x="5626100" y="3733801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HARDIN</a:t>
            </a:r>
          </a:p>
        </p:txBody>
      </p:sp>
      <p:sp>
        <p:nvSpPr>
          <p:cNvPr id="2220" name="Text Box 333"/>
          <p:cNvSpPr txBox="1">
            <a:spLocks noChangeArrowheads="1"/>
          </p:cNvSpPr>
          <p:nvPr/>
        </p:nvSpPr>
        <p:spPr bwMode="auto">
          <a:xfrm rot="12299">
            <a:off x="5110163" y="3489325"/>
            <a:ext cx="4683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BRECKINRIDGE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21" name="Text Box 334"/>
          <p:cNvSpPr txBox="1">
            <a:spLocks noChangeArrowheads="1"/>
          </p:cNvSpPr>
          <p:nvPr/>
        </p:nvSpPr>
        <p:spPr bwMode="auto">
          <a:xfrm rot="12299">
            <a:off x="5362575" y="3190876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MEADE</a:t>
            </a:r>
          </a:p>
        </p:txBody>
      </p:sp>
      <p:sp>
        <p:nvSpPr>
          <p:cNvPr id="2222" name="Text Box 335"/>
          <p:cNvSpPr txBox="1">
            <a:spLocks noChangeArrowheads="1"/>
          </p:cNvSpPr>
          <p:nvPr/>
        </p:nvSpPr>
        <p:spPr bwMode="auto">
          <a:xfrm rot="12299">
            <a:off x="6415089" y="3965576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MARION</a:t>
            </a:r>
          </a:p>
        </p:txBody>
      </p:sp>
      <p:sp>
        <p:nvSpPr>
          <p:cNvPr id="2223" name="Text Box 336"/>
          <p:cNvSpPr txBox="1">
            <a:spLocks noChangeArrowheads="1"/>
          </p:cNvSpPr>
          <p:nvPr/>
        </p:nvSpPr>
        <p:spPr bwMode="auto">
          <a:xfrm rot="12299">
            <a:off x="5745164" y="4462464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HART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24" name="Text Box 337"/>
          <p:cNvSpPr txBox="1">
            <a:spLocks noChangeArrowheads="1"/>
          </p:cNvSpPr>
          <p:nvPr/>
        </p:nvSpPr>
        <p:spPr bwMode="auto">
          <a:xfrm rot="12299">
            <a:off x="5341939" y="4645026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EDMONSON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25" name="Text Box 338"/>
          <p:cNvSpPr txBox="1">
            <a:spLocks noChangeArrowheads="1"/>
          </p:cNvSpPr>
          <p:nvPr/>
        </p:nvSpPr>
        <p:spPr bwMode="auto">
          <a:xfrm rot="12299">
            <a:off x="5678489" y="5084764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BARREN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26" name="Text Box 339"/>
          <p:cNvSpPr txBox="1">
            <a:spLocks noChangeArrowheads="1"/>
          </p:cNvSpPr>
          <p:nvPr/>
        </p:nvSpPr>
        <p:spPr bwMode="auto">
          <a:xfrm rot="12299">
            <a:off x="5915025" y="4005264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LARUE</a:t>
            </a:r>
          </a:p>
        </p:txBody>
      </p:sp>
      <p:sp>
        <p:nvSpPr>
          <p:cNvPr id="2227" name="Text Box 340"/>
          <p:cNvSpPr txBox="1">
            <a:spLocks noChangeArrowheads="1"/>
          </p:cNvSpPr>
          <p:nvPr/>
        </p:nvSpPr>
        <p:spPr bwMode="auto">
          <a:xfrm>
            <a:off x="4630817" y="2238600"/>
            <a:ext cx="892019" cy="31802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  <a:latin typeface="Tahoma" pitchFamily="34" charset="0"/>
              </a:rPr>
              <a:t>Region 5 </a:t>
            </a:r>
            <a:r>
              <a:rPr lang="en-US" sz="800" b="1" dirty="0" err="1">
                <a:solidFill>
                  <a:srgbClr val="000000"/>
                </a:solidFill>
                <a:latin typeface="Tahoma" pitchFamily="34" charset="0"/>
              </a:rPr>
              <a:t>Communicare</a:t>
            </a:r>
            <a:endParaRPr lang="en-US" sz="800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228" name="Line 343"/>
          <p:cNvSpPr>
            <a:spLocks noChangeShapeType="1"/>
          </p:cNvSpPr>
          <p:nvPr/>
        </p:nvSpPr>
        <p:spPr bwMode="auto">
          <a:xfrm>
            <a:off x="5076827" y="2582070"/>
            <a:ext cx="175373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9" name="Text Box 344"/>
          <p:cNvSpPr txBox="1">
            <a:spLocks noChangeArrowheads="1"/>
          </p:cNvSpPr>
          <p:nvPr/>
        </p:nvSpPr>
        <p:spPr bwMode="auto">
          <a:xfrm>
            <a:off x="3024189" y="5764214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CALLOWAY</a:t>
            </a:r>
          </a:p>
        </p:txBody>
      </p:sp>
      <p:sp>
        <p:nvSpPr>
          <p:cNvPr id="2230" name="Text Box 345"/>
          <p:cNvSpPr txBox="1">
            <a:spLocks noChangeArrowheads="1"/>
          </p:cNvSpPr>
          <p:nvPr/>
        </p:nvSpPr>
        <p:spPr bwMode="auto">
          <a:xfrm>
            <a:off x="1733739" y="3821438"/>
            <a:ext cx="1255876" cy="194917"/>
          </a:xfrm>
          <a:prstGeom prst="rect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  <a:latin typeface="Tahoma" pitchFamily="34" charset="0"/>
              </a:rPr>
              <a:t>Region 1 Four Rivers</a:t>
            </a:r>
          </a:p>
        </p:txBody>
      </p:sp>
      <p:sp>
        <p:nvSpPr>
          <p:cNvPr id="2231" name="Text Box 351"/>
          <p:cNvSpPr txBox="1">
            <a:spLocks noChangeArrowheads="1"/>
          </p:cNvSpPr>
          <p:nvPr/>
        </p:nvSpPr>
        <p:spPr bwMode="auto">
          <a:xfrm rot="12299">
            <a:off x="4960939" y="5559426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SIMPSON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32" name="Text Box 352"/>
          <p:cNvSpPr txBox="1">
            <a:spLocks noChangeArrowheads="1"/>
          </p:cNvSpPr>
          <p:nvPr/>
        </p:nvSpPr>
        <p:spPr bwMode="auto">
          <a:xfrm rot="12299">
            <a:off x="4268789" y="5334001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TODD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33" name="Text Box 353"/>
          <p:cNvSpPr txBox="1">
            <a:spLocks noChangeArrowheads="1"/>
          </p:cNvSpPr>
          <p:nvPr/>
        </p:nvSpPr>
        <p:spPr bwMode="auto">
          <a:xfrm rot="12299">
            <a:off x="4802189" y="4632326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BUTLER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34" name="Text Box 354"/>
          <p:cNvSpPr txBox="1">
            <a:spLocks noChangeArrowheads="1"/>
          </p:cNvSpPr>
          <p:nvPr/>
        </p:nvSpPr>
        <p:spPr bwMode="auto">
          <a:xfrm rot="12299">
            <a:off x="4308475" y="4598988"/>
            <a:ext cx="4206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MUHLENBERG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35" name="Text Box 355"/>
          <p:cNvSpPr txBox="1">
            <a:spLocks noChangeArrowheads="1"/>
          </p:cNvSpPr>
          <p:nvPr/>
        </p:nvSpPr>
        <p:spPr bwMode="auto">
          <a:xfrm rot="12299">
            <a:off x="4630739" y="5343526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LOGAN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36" name="Text Box 356"/>
          <p:cNvSpPr txBox="1">
            <a:spLocks noChangeArrowheads="1"/>
          </p:cNvSpPr>
          <p:nvPr/>
        </p:nvSpPr>
        <p:spPr bwMode="auto">
          <a:xfrm rot="12299">
            <a:off x="5395914" y="5534026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ALLEN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37" name="Text Box 357"/>
          <p:cNvSpPr txBox="1">
            <a:spLocks noChangeArrowheads="1"/>
          </p:cNvSpPr>
          <p:nvPr/>
        </p:nvSpPr>
        <p:spPr bwMode="auto">
          <a:xfrm rot="12299">
            <a:off x="5111751" y="5060951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WARREN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38" name="Text Box 358"/>
          <p:cNvSpPr txBox="1">
            <a:spLocks noChangeArrowheads="1"/>
          </p:cNvSpPr>
          <p:nvPr/>
        </p:nvSpPr>
        <p:spPr bwMode="auto">
          <a:xfrm rot="2613493">
            <a:off x="4689476" y="3422651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HANCOCK</a:t>
            </a:r>
          </a:p>
        </p:txBody>
      </p:sp>
      <p:sp>
        <p:nvSpPr>
          <p:cNvPr id="2239" name="Text Box 359"/>
          <p:cNvSpPr txBox="1">
            <a:spLocks noChangeArrowheads="1"/>
          </p:cNvSpPr>
          <p:nvPr/>
        </p:nvSpPr>
        <p:spPr bwMode="auto">
          <a:xfrm rot="12299">
            <a:off x="4341814" y="3686176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DAVIESS</a:t>
            </a:r>
          </a:p>
        </p:txBody>
      </p:sp>
      <p:sp>
        <p:nvSpPr>
          <p:cNvPr id="2240" name="Text Box 360"/>
          <p:cNvSpPr txBox="1">
            <a:spLocks noChangeArrowheads="1"/>
          </p:cNvSpPr>
          <p:nvPr/>
        </p:nvSpPr>
        <p:spPr bwMode="auto">
          <a:xfrm rot="12299">
            <a:off x="4611689" y="4143376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OHIO</a:t>
            </a:r>
          </a:p>
        </p:txBody>
      </p:sp>
      <p:sp>
        <p:nvSpPr>
          <p:cNvPr id="2241" name="Text Box 361"/>
          <p:cNvSpPr txBox="1">
            <a:spLocks noChangeArrowheads="1"/>
          </p:cNvSpPr>
          <p:nvPr/>
        </p:nvSpPr>
        <p:spPr bwMode="auto">
          <a:xfrm rot="12299">
            <a:off x="6034089" y="5053014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METCALF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42" name="Text Box 362"/>
          <p:cNvSpPr txBox="1">
            <a:spLocks noChangeArrowheads="1"/>
          </p:cNvSpPr>
          <p:nvPr/>
        </p:nvSpPr>
        <p:spPr bwMode="auto">
          <a:xfrm rot="-1612883">
            <a:off x="6718301" y="5100639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FFFFFF"/>
                </a:solidFill>
                <a:latin typeface="Arial Narrow" pitchFamily="34" charset="0"/>
              </a:rPr>
              <a:t>RUSSELL</a:t>
            </a:r>
          </a:p>
        </p:txBody>
      </p:sp>
      <p:sp>
        <p:nvSpPr>
          <p:cNvPr id="2243" name="Text Box 363"/>
          <p:cNvSpPr txBox="1">
            <a:spLocks noChangeArrowheads="1"/>
          </p:cNvSpPr>
          <p:nvPr/>
        </p:nvSpPr>
        <p:spPr bwMode="auto">
          <a:xfrm rot="12299">
            <a:off x="6415089" y="4894264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FFFFFF"/>
                </a:solidFill>
                <a:latin typeface="Arial Narrow" pitchFamily="34" charset="0"/>
              </a:rPr>
              <a:t>ADAIR</a:t>
            </a:r>
          </a:p>
        </p:txBody>
      </p:sp>
      <p:sp>
        <p:nvSpPr>
          <p:cNvPr id="2244" name="Text Box 364"/>
          <p:cNvSpPr txBox="1">
            <a:spLocks noChangeArrowheads="1"/>
          </p:cNvSpPr>
          <p:nvPr/>
        </p:nvSpPr>
        <p:spPr bwMode="auto">
          <a:xfrm rot="12299">
            <a:off x="6605589" y="5614989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FFFFFF"/>
                </a:solidFill>
                <a:latin typeface="Arial Narrow" pitchFamily="34" charset="0"/>
              </a:rPr>
              <a:t>CLINTON</a:t>
            </a:r>
          </a:p>
        </p:txBody>
      </p:sp>
      <p:sp>
        <p:nvSpPr>
          <p:cNvPr id="2245" name="Text Box 365"/>
          <p:cNvSpPr txBox="1">
            <a:spLocks noChangeArrowheads="1"/>
          </p:cNvSpPr>
          <p:nvPr/>
        </p:nvSpPr>
        <p:spPr bwMode="auto">
          <a:xfrm rot="12299">
            <a:off x="6296026" y="5359400"/>
            <a:ext cx="4222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FFFFFF"/>
                </a:solidFill>
                <a:latin typeface="Arial Narrow" pitchFamily="34" charset="0"/>
              </a:rPr>
              <a:t>CUMBERLAND</a:t>
            </a:r>
          </a:p>
        </p:txBody>
      </p:sp>
      <p:sp>
        <p:nvSpPr>
          <p:cNvPr id="2246" name="Text Box 366"/>
          <p:cNvSpPr txBox="1">
            <a:spLocks noChangeArrowheads="1"/>
          </p:cNvSpPr>
          <p:nvPr/>
        </p:nvSpPr>
        <p:spPr bwMode="auto">
          <a:xfrm rot="12299">
            <a:off x="5902326" y="5621339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MONROE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47" name="Text Box 367"/>
          <p:cNvSpPr txBox="1">
            <a:spLocks noChangeArrowheads="1"/>
          </p:cNvSpPr>
          <p:nvPr/>
        </p:nvSpPr>
        <p:spPr bwMode="auto">
          <a:xfrm rot="12299">
            <a:off x="6831014" y="4445001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FFFFFF"/>
                </a:solidFill>
                <a:latin typeface="Arial Narrow" pitchFamily="34" charset="0"/>
              </a:rPr>
              <a:t>CASEY</a:t>
            </a:r>
          </a:p>
        </p:txBody>
      </p:sp>
      <p:sp>
        <p:nvSpPr>
          <p:cNvPr id="2248" name="Text Box 368"/>
          <p:cNvSpPr txBox="1">
            <a:spLocks noChangeArrowheads="1"/>
          </p:cNvSpPr>
          <p:nvPr/>
        </p:nvSpPr>
        <p:spPr bwMode="auto">
          <a:xfrm rot="12299">
            <a:off x="7205664" y="4908551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FFFFFF"/>
                </a:solidFill>
                <a:latin typeface="Arial Narrow" pitchFamily="34" charset="0"/>
              </a:rPr>
              <a:t>PULASKI</a:t>
            </a:r>
          </a:p>
        </p:txBody>
      </p:sp>
      <p:sp>
        <p:nvSpPr>
          <p:cNvPr id="2249" name="Text Box 369"/>
          <p:cNvSpPr txBox="1">
            <a:spLocks noChangeArrowheads="1"/>
          </p:cNvSpPr>
          <p:nvPr/>
        </p:nvSpPr>
        <p:spPr bwMode="auto">
          <a:xfrm rot="12299">
            <a:off x="6943725" y="5429251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FFFFFF"/>
                </a:solidFill>
                <a:latin typeface="Arial Narrow" pitchFamily="34" charset="0"/>
              </a:rPr>
              <a:t>WAYNE</a:t>
            </a:r>
          </a:p>
        </p:txBody>
      </p:sp>
      <p:sp>
        <p:nvSpPr>
          <p:cNvPr id="2250" name="Text Box 370"/>
          <p:cNvSpPr txBox="1">
            <a:spLocks noChangeArrowheads="1"/>
          </p:cNvSpPr>
          <p:nvPr/>
        </p:nvSpPr>
        <p:spPr bwMode="auto">
          <a:xfrm rot="12299">
            <a:off x="7343776" y="5605464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FFFFFF"/>
                </a:solidFill>
                <a:latin typeface="Arial Narrow" pitchFamily="34" charset="0"/>
              </a:rPr>
              <a:t>McCREARY</a:t>
            </a:r>
          </a:p>
        </p:txBody>
      </p:sp>
      <p:sp>
        <p:nvSpPr>
          <p:cNvPr id="2251" name="Text Box 371"/>
          <p:cNvSpPr txBox="1">
            <a:spLocks noChangeArrowheads="1"/>
          </p:cNvSpPr>
          <p:nvPr/>
        </p:nvSpPr>
        <p:spPr bwMode="auto">
          <a:xfrm rot="12299">
            <a:off x="6389689" y="4365626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FFFFFF"/>
                </a:solidFill>
                <a:latin typeface="Arial Narrow" pitchFamily="34" charset="0"/>
              </a:rPr>
              <a:t>TAYLOR</a:t>
            </a:r>
          </a:p>
        </p:txBody>
      </p:sp>
      <p:sp>
        <p:nvSpPr>
          <p:cNvPr id="2252" name="Text Box 372"/>
          <p:cNvSpPr txBox="1">
            <a:spLocks noChangeArrowheads="1"/>
          </p:cNvSpPr>
          <p:nvPr/>
        </p:nvSpPr>
        <p:spPr bwMode="auto">
          <a:xfrm rot="12299">
            <a:off x="6126164" y="4557714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FFFFFF"/>
                </a:solidFill>
                <a:latin typeface="Arial Narrow" pitchFamily="34" charset="0"/>
              </a:rPr>
              <a:t>GREEN</a:t>
            </a:r>
          </a:p>
        </p:txBody>
      </p:sp>
      <p:sp>
        <p:nvSpPr>
          <p:cNvPr id="2253" name="Text Box 373"/>
          <p:cNvSpPr txBox="1">
            <a:spLocks noChangeArrowheads="1"/>
          </p:cNvSpPr>
          <p:nvPr/>
        </p:nvSpPr>
        <p:spPr bwMode="auto">
          <a:xfrm rot="12299">
            <a:off x="7820026" y="2398714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NICHOLAS</a:t>
            </a:r>
          </a:p>
        </p:txBody>
      </p:sp>
      <p:sp>
        <p:nvSpPr>
          <p:cNvPr id="2254" name="Text Box 374"/>
          <p:cNvSpPr txBox="1">
            <a:spLocks noChangeArrowheads="1"/>
          </p:cNvSpPr>
          <p:nvPr/>
        </p:nvSpPr>
        <p:spPr bwMode="auto">
          <a:xfrm rot="12299">
            <a:off x="7600951" y="2665414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BOURBON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55" name="Text Box 375"/>
          <p:cNvSpPr txBox="1">
            <a:spLocks noChangeArrowheads="1"/>
          </p:cNvSpPr>
          <p:nvPr/>
        </p:nvSpPr>
        <p:spPr bwMode="auto">
          <a:xfrm rot="12299">
            <a:off x="8272464" y="5559426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BELL</a:t>
            </a:r>
          </a:p>
        </p:txBody>
      </p:sp>
      <p:sp>
        <p:nvSpPr>
          <p:cNvPr id="2256" name="Text Box 376"/>
          <p:cNvSpPr txBox="1">
            <a:spLocks noChangeArrowheads="1"/>
          </p:cNvSpPr>
          <p:nvPr/>
        </p:nvSpPr>
        <p:spPr bwMode="auto">
          <a:xfrm rot="12299">
            <a:off x="7858126" y="4214814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JACKSON</a:t>
            </a:r>
          </a:p>
        </p:txBody>
      </p:sp>
      <p:sp>
        <p:nvSpPr>
          <p:cNvPr id="2257" name="Text Box 377"/>
          <p:cNvSpPr txBox="1">
            <a:spLocks noChangeArrowheads="1"/>
          </p:cNvSpPr>
          <p:nvPr/>
        </p:nvSpPr>
        <p:spPr bwMode="auto">
          <a:xfrm rot="12299">
            <a:off x="7766050" y="4805364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LAUREL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58" name="Text Box 378"/>
          <p:cNvSpPr txBox="1">
            <a:spLocks noChangeArrowheads="1"/>
          </p:cNvSpPr>
          <p:nvPr/>
        </p:nvSpPr>
        <p:spPr bwMode="auto">
          <a:xfrm rot="12299">
            <a:off x="7523164" y="4336793"/>
            <a:ext cx="4206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ROCKCASTLE</a:t>
            </a:r>
          </a:p>
        </p:txBody>
      </p:sp>
      <p:sp>
        <p:nvSpPr>
          <p:cNvPr id="2259" name="Text Box 379"/>
          <p:cNvSpPr txBox="1">
            <a:spLocks noChangeArrowheads="1"/>
          </p:cNvSpPr>
          <p:nvPr/>
        </p:nvSpPr>
        <p:spPr bwMode="auto">
          <a:xfrm rot="12299">
            <a:off x="8081964" y="5180014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KNOX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60" name="Text Box 380"/>
          <p:cNvSpPr txBox="1">
            <a:spLocks noChangeArrowheads="1"/>
          </p:cNvSpPr>
          <p:nvPr/>
        </p:nvSpPr>
        <p:spPr bwMode="auto">
          <a:xfrm rot="12299">
            <a:off x="7134225" y="4125914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LINCOLN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61" name="Text Box 381"/>
          <p:cNvSpPr txBox="1">
            <a:spLocks noChangeArrowheads="1"/>
          </p:cNvSpPr>
          <p:nvPr/>
        </p:nvSpPr>
        <p:spPr bwMode="auto">
          <a:xfrm rot="12299">
            <a:off x="8180389" y="4660901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 dirty="0">
                <a:solidFill>
                  <a:srgbClr val="000000"/>
                </a:solidFill>
                <a:latin typeface="Arial Narrow" pitchFamily="34" charset="0"/>
              </a:rPr>
              <a:t>CLAY</a:t>
            </a:r>
          </a:p>
        </p:txBody>
      </p:sp>
      <p:sp>
        <p:nvSpPr>
          <p:cNvPr id="2262" name="Text Box 382"/>
          <p:cNvSpPr txBox="1">
            <a:spLocks noChangeArrowheads="1"/>
          </p:cNvSpPr>
          <p:nvPr/>
        </p:nvSpPr>
        <p:spPr bwMode="auto">
          <a:xfrm rot="12299">
            <a:off x="7732714" y="5478464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WHITLEY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63" name="Text Box 383"/>
          <p:cNvSpPr txBox="1">
            <a:spLocks noChangeArrowheads="1"/>
          </p:cNvSpPr>
          <p:nvPr/>
        </p:nvSpPr>
        <p:spPr bwMode="auto">
          <a:xfrm rot="12299">
            <a:off x="8213725" y="4168776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OWSLEY</a:t>
            </a:r>
          </a:p>
        </p:txBody>
      </p:sp>
      <p:sp>
        <p:nvSpPr>
          <p:cNvPr id="2264" name="Text Box 384"/>
          <p:cNvSpPr txBox="1">
            <a:spLocks noChangeArrowheads="1"/>
          </p:cNvSpPr>
          <p:nvPr/>
        </p:nvSpPr>
        <p:spPr bwMode="auto">
          <a:xfrm rot="12299">
            <a:off x="7923214" y="3662364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ESTILL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65" name="Text Box 385"/>
          <p:cNvSpPr txBox="1">
            <a:spLocks noChangeArrowheads="1"/>
          </p:cNvSpPr>
          <p:nvPr/>
        </p:nvSpPr>
        <p:spPr bwMode="auto">
          <a:xfrm rot="12299">
            <a:off x="7527926" y="3638551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MADISON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66" name="Text Box 386"/>
          <p:cNvSpPr txBox="1">
            <a:spLocks noChangeArrowheads="1"/>
          </p:cNvSpPr>
          <p:nvPr/>
        </p:nvSpPr>
        <p:spPr bwMode="auto">
          <a:xfrm rot="12299">
            <a:off x="9082089" y="4286251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KNOTT</a:t>
            </a:r>
          </a:p>
        </p:txBody>
      </p:sp>
      <p:sp>
        <p:nvSpPr>
          <p:cNvPr id="2267" name="Text Box 387"/>
          <p:cNvSpPr txBox="1">
            <a:spLocks noChangeArrowheads="1"/>
          </p:cNvSpPr>
          <p:nvPr/>
        </p:nvSpPr>
        <p:spPr bwMode="auto">
          <a:xfrm rot="12299">
            <a:off x="8726489" y="4430714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PERRY</a:t>
            </a:r>
          </a:p>
        </p:txBody>
      </p:sp>
      <p:sp>
        <p:nvSpPr>
          <p:cNvPr id="2268" name="Text Box 388"/>
          <p:cNvSpPr txBox="1">
            <a:spLocks noChangeArrowheads="1"/>
          </p:cNvSpPr>
          <p:nvPr/>
        </p:nvSpPr>
        <p:spPr bwMode="auto">
          <a:xfrm rot="12299">
            <a:off x="9148764" y="4749801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LETCHER</a:t>
            </a:r>
          </a:p>
        </p:txBody>
      </p:sp>
      <p:sp>
        <p:nvSpPr>
          <p:cNvPr id="2269" name="Text Box 389"/>
          <p:cNvSpPr txBox="1">
            <a:spLocks noChangeArrowheads="1"/>
          </p:cNvSpPr>
          <p:nvPr/>
        </p:nvSpPr>
        <p:spPr bwMode="auto">
          <a:xfrm rot="12299">
            <a:off x="8582025" y="4822826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LESLIE</a:t>
            </a:r>
          </a:p>
        </p:txBody>
      </p:sp>
      <p:sp>
        <p:nvSpPr>
          <p:cNvPr id="2270" name="Text Box 390"/>
          <p:cNvSpPr txBox="1">
            <a:spLocks noChangeArrowheads="1"/>
          </p:cNvSpPr>
          <p:nvPr/>
        </p:nvSpPr>
        <p:spPr bwMode="auto">
          <a:xfrm rot="12299">
            <a:off x="8740775" y="5268914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HARLAN</a:t>
            </a:r>
          </a:p>
        </p:txBody>
      </p:sp>
      <p:sp>
        <p:nvSpPr>
          <p:cNvPr id="2271" name="Text Box 391"/>
          <p:cNvSpPr txBox="1">
            <a:spLocks noChangeArrowheads="1"/>
          </p:cNvSpPr>
          <p:nvPr/>
        </p:nvSpPr>
        <p:spPr bwMode="auto">
          <a:xfrm rot="12299">
            <a:off x="8193089" y="3862389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LEE</a:t>
            </a:r>
          </a:p>
        </p:txBody>
      </p:sp>
      <p:sp>
        <p:nvSpPr>
          <p:cNvPr id="2272" name="Text Box 392"/>
          <p:cNvSpPr txBox="1">
            <a:spLocks noChangeArrowheads="1"/>
          </p:cNvSpPr>
          <p:nvPr/>
        </p:nvSpPr>
        <p:spPr bwMode="auto">
          <a:xfrm rot="12299">
            <a:off x="9261475" y="3854451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FLOYD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73" name="Text Box 393"/>
          <p:cNvSpPr txBox="1">
            <a:spLocks noChangeArrowheads="1"/>
          </p:cNvSpPr>
          <p:nvPr/>
        </p:nvSpPr>
        <p:spPr bwMode="auto">
          <a:xfrm rot="12299">
            <a:off x="8615364" y="3981451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BREATHITT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74" name="Text Box 394"/>
          <p:cNvSpPr txBox="1">
            <a:spLocks noChangeArrowheads="1"/>
          </p:cNvSpPr>
          <p:nvPr/>
        </p:nvSpPr>
        <p:spPr bwMode="auto">
          <a:xfrm rot="12299">
            <a:off x="9701214" y="3989389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PIKE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75" name="Text Box 395"/>
          <p:cNvSpPr txBox="1">
            <a:spLocks noChangeArrowheads="1"/>
          </p:cNvSpPr>
          <p:nvPr/>
        </p:nvSpPr>
        <p:spPr bwMode="auto">
          <a:xfrm rot="12299">
            <a:off x="8048626" y="3414714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POWELL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76" name="Text Box 396"/>
          <p:cNvSpPr txBox="1">
            <a:spLocks noChangeArrowheads="1"/>
          </p:cNvSpPr>
          <p:nvPr/>
        </p:nvSpPr>
        <p:spPr bwMode="auto">
          <a:xfrm rot="12299">
            <a:off x="9293226" y="2351089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BOYD</a:t>
            </a:r>
          </a:p>
        </p:txBody>
      </p:sp>
      <p:sp>
        <p:nvSpPr>
          <p:cNvPr id="2277" name="Text Box 397"/>
          <p:cNvSpPr txBox="1">
            <a:spLocks noChangeArrowheads="1"/>
          </p:cNvSpPr>
          <p:nvPr/>
        </p:nvSpPr>
        <p:spPr bwMode="auto">
          <a:xfrm rot="12299">
            <a:off x="8688389" y="3214689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MORGAN</a:t>
            </a:r>
          </a:p>
        </p:txBody>
      </p:sp>
      <p:sp>
        <p:nvSpPr>
          <p:cNvPr id="2278" name="Text Box 398"/>
          <p:cNvSpPr txBox="1">
            <a:spLocks noChangeArrowheads="1"/>
          </p:cNvSpPr>
          <p:nvPr/>
        </p:nvSpPr>
        <p:spPr bwMode="auto">
          <a:xfrm rot="12299">
            <a:off x="9182100" y="3359151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JOHNSON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79" name="Text Box 399"/>
          <p:cNvSpPr txBox="1">
            <a:spLocks noChangeArrowheads="1"/>
          </p:cNvSpPr>
          <p:nvPr/>
        </p:nvSpPr>
        <p:spPr bwMode="auto">
          <a:xfrm rot="12299">
            <a:off x="9537701" y="3398839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MARTIN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80" name="Text Box 400"/>
          <p:cNvSpPr txBox="1">
            <a:spLocks noChangeArrowheads="1"/>
          </p:cNvSpPr>
          <p:nvPr/>
        </p:nvSpPr>
        <p:spPr bwMode="auto">
          <a:xfrm rot="12299">
            <a:off x="8412164" y="3592514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WOLFE</a:t>
            </a:r>
          </a:p>
        </p:txBody>
      </p:sp>
      <p:sp>
        <p:nvSpPr>
          <p:cNvPr id="2281" name="Text Box 401"/>
          <p:cNvSpPr txBox="1">
            <a:spLocks noChangeArrowheads="1"/>
          </p:cNvSpPr>
          <p:nvPr/>
        </p:nvSpPr>
        <p:spPr bwMode="auto">
          <a:xfrm rot="12299">
            <a:off x="8864601" y="3630614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MAGOFFIN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82" name="Text Box 402"/>
          <p:cNvSpPr txBox="1">
            <a:spLocks noChangeArrowheads="1"/>
          </p:cNvSpPr>
          <p:nvPr/>
        </p:nvSpPr>
        <p:spPr bwMode="auto">
          <a:xfrm rot="3056493">
            <a:off x="7883526" y="3032126"/>
            <a:ext cx="549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MONTGOMERY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83" name="Text Box 403"/>
          <p:cNvSpPr txBox="1">
            <a:spLocks noChangeArrowheads="1"/>
          </p:cNvSpPr>
          <p:nvPr/>
        </p:nvSpPr>
        <p:spPr bwMode="auto">
          <a:xfrm rot="12299">
            <a:off x="7680326" y="3157539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CLARK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84" name="Text Box 404"/>
          <p:cNvSpPr txBox="1">
            <a:spLocks noChangeArrowheads="1"/>
          </p:cNvSpPr>
          <p:nvPr/>
        </p:nvSpPr>
        <p:spPr bwMode="auto">
          <a:xfrm rot="12299">
            <a:off x="8280400" y="3167064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MENIFEE</a:t>
            </a:r>
          </a:p>
        </p:txBody>
      </p:sp>
      <p:sp>
        <p:nvSpPr>
          <p:cNvPr id="2285" name="Text Box 405"/>
          <p:cNvSpPr txBox="1">
            <a:spLocks noChangeArrowheads="1"/>
          </p:cNvSpPr>
          <p:nvPr/>
        </p:nvSpPr>
        <p:spPr bwMode="auto">
          <a:xfrm rot="12299">
            <a:off x="8991600" y="2000251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GREENUP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86" name="Text Box 406"/>
          <p:cNvSpPr txBox="1">
            <a:spLocks noChangeArrowheads="1"/>
          </p:cNvSpPr>
          <p:nvPr/>
        </p:nvSpPr>
        <p:spPr bwMode="auto">
          <a:xfrm rot="12299">
            <a:off x="8483600" y="2693989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ROWAN</a:t>
            </a:r>
          </a:p>
        </p:txBody>
      </p:sp>
      <p:sp>
        <p:nvSpPr>
          <p:cNvPr id="2287" name="Text Box 407"/>
          <p:cNvSpPr txBox="1">
            <a:spLocks noChangeArrowheads="1"/>
          </p:cNvSpPr>
          <p:nvPr/>
        </p:nvSpPr>
        <p:spPr bwMode="auto">
          <a:xfrm rot="12299">
            <a:off x="8931275" y="2447926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CARTER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88" name="Text Box 408"/>
          <p:cNvSpPr txBox="1">
            <a:spLocks noChangeArrowheads="1"/>
          </p:cNvSpPr>
          <p:nvPr/>
        </p:nvSpPr>
        <p:spPr bwMode="auto">
          <a:xfrm rot="12299">
            <a:off x="8839201" y="2838451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ELLIOTT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89" name="Text Box 409"/>
          <p:cNvSpPr txBox="1">
            <a:spLocks noChangeArrowheads="1"/>
          </p:cNvSpPr>
          <p:nvPr/>
        </p:nvSpPr>
        <p:spPr bwMode="auto">
          <a:xfrm rot="12299">
            <a:off x="9247189" y="2903539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LAWRENCE</a:t>
            </a:r>
          </a:p>
        </p:txBody>
      </p:sp>
      <p:sp>
        <p:nvSpPr>
          <p:cNvPr id="2290" name="Text Box 410"/>
          <p:cNvSpPr txBox="1">
            <a:spLocks noChangeArrowheads="1"/>
          </p:cNvSpPr>
          <p:nvPr/>
        </p:nvSpPr>
        <p:spPr bwMode="auto">
          <a:xfrm rot="12299">
            <a:off x="8510589" y="2024064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LEWIS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91" name="Text Box 411"/>
          <p:cNvSpPr txBox="1">
            <a:spLocks noChangeArrowheads="1"/>
          </p:cNvSpPr>
          <p:nvPr/>
        </p:nvSpPr>
        <p:spPr bwMode="auto">
          <a:xfrm rot="12299">
            <a:off x="8193089" y="2359026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FLEMING</a:t>
            </a:r>
            <a:endParaRPr lang="en-US" sz="6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92" name="Text Box 412"/>
          <p:cNvSpPr txBox="1">
            <a:spLocks noChangeArrowheads="1"/>
          </p:cNvSpPr>
          <p:nvPr/>
        </p:nvSpPr>
        <p:spPr bwMode="auto">
          <a:xfrm rot="12299">
            <a:off x="8113714" y="2782889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">
                <a:solidFill>
                  <a:srgbClr val="000000"/>
                </a:solidFill>
                <a:latin typeface="Arial Narrow" pitchFamily="34" charset="0"/>
              </a:rPr>
              <a:t>BATH</a:t>
            </a:r>
          </a:p>
        </p:txBody>
      </p:sp>
      <p:sp>
        <p:nvSpPr>
          <p:cNvPr id="2293" name="Text Box 413"/>
          <p:cNvSpPr txBox="1">
            <a:spLocks noChangeArrowheads="1"/>
          </p:cNvSpPr>
          <p:nvPr/>
        </p:nvSpPr>
        <p:spPr bwMode="auto">
          <a:xfrm>
            <a:off x="3348039" y="2760993"/>
            <a:ext cx="1243353" cy="194917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  <a:latin typeface="Tahoma" pitchFamily="34" charset="0"/>
              </a:rPr>
              <a:t>Region 3 River Valley</a:t>
            </a:r>
            <a:endParaRPr lang="en-US" sz="800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294" name="Text Box 414"/>
          <p:cNvSpPr txBox="1">
            <a:spLocks noChangeArrowheads="1"/>
          </p:cNvSpPr>
          <p:nvPr/>
        </p:nvSpPr>
        <p:spPr bwMode="auto">
          <a:xfrm>
            <a:off x="4901991" y="1454286"/>
            <a:ext cx="1306185" cy="194917"/>
          </a:xfrm>
          <a:prstGeom prst="rect">
            <a:avLst/>
          </a:prstGeom>
          <a:gradFill rotWithShape="0">
            <a:gsLst>
              <a:gs pos="0">
                <a:srgbClr val="0000C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  <a:latin typeface="Tahoma" pitchFamily="34" charset="0"/>
              </a:rPr>
              <a:t>Region 6 </a:t>
            </a:r>
            <a:r>
              <a:rPr lang="en-US" sz="800" b="1" dirty="0" err="1">
                <a:solidFill>
                  <a:srgbClr val="000000"/>
                </a:solidFill>
                <a:latin typeface="Tahoma" pitchFamily="34" charset="0"/>
              </a:rPr>
              <a:t>Centerstone</a:t>
            </a:r>
            <a:endParaRPr lang="en-US" sz="800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295" name="Text Box 415"/>
          <p:cNvSpPr txBox="1">
            <a:spLocks noChangeArrowheads="1"/>
          </p:cNvSpPr>
          <p:nvPr/>
        </p:nvSpPr>
        <p:spPr bwMode="auto">
          <a:xfrm>
            <a:off x="5938838" y="436148"/>
            <a:ext cx="1181100" cy="194917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1113" tIns="35556" rIns="71113" bIns="35556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  <a:latin typeface="Tahoma" pitchFamily="34" charset="0"/>
              </a:rPr>
              <a:t>Region 7  North Key</a:t>
            </a:r>
          </a:p>
        </p:txBody>
      </p:sp>
      <p:sp>
        <p:nvSpPr>
          <p:cNvPr id="2296" name="Text Box 418"/>
          <p:cNvSpPr txBox="1">
            <a:spLocks noChangeArrowheads="1"/>
          </p:cNvSpPr>
          <p:nvPr/>
        </p:nvSpPr>
        <p:spPr bwMode="auto">
          <a:xfrm>
            <a:off x="7724693" y="591610"/>
            <a:ext cx="689139" cy="31802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  <a:latin typeface="Tahoma" pitchFamily="34" charset="0"/>
              </a:rPr>
              <a:t>Region 15 Bluegrass</a:t>
            </a:r>
          </a:p>
        </p:txBody>
      </p:sp>
      <p:sp>
        <p:nvSpPr>
          <p:cNvPr id="2297" name="Text Box 419"/>
          <p:cNvSpPr txBox="1">
            <a:spLocks noChangeArrowheads="1"/>
          </p:cNvSpPr>
          <p:nvPr/>
        </p:nvSpPr>
        <p:spPr bwMode="auto">
          <a:xfrm>
            <a:off x="9594849" y="1443957"/>
            <a:ext cx="882650" cy="318028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1113" tIns="35556" rIns="71113" bIns="35556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  <a:latin typeface="Tahoma" pitchFamily="34" charset="0"/>
              </a:rPr>
              <a:t>Region 9-10 Pathways</a:t>
            </a:r>
          </a:p>
        </p:txBody>
      </p:sp>
      <p:sp>
        <p:nvSpPr>
          <p:cNvPr id="2298" name="Text Box 420"/>
          <p:cNvSpPr txBox="1">
            <a:spLocks noChangeArrowheads="1"/>
          </p:cNvSpPr>
          <p:nvPr/>
        </p:nvSpPr>
        <p:spPr bwMode="auto">
          <a:xfrm>
            <a:off x="9813096" y="2651975"/>
            <a:ext cx="755405" cy="441138"/>
          </a:xfrm>
          <a:prstGeom prst="rect">
            <a:avLst/>
          </a:prstGeom>
          <a:solidFill>
            <a:srgbClr val="6666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 eaLnBrk="0" fontAlgn="base" hangingPunct="0"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  <a:latin typeface="Tahoma" pitchFamily="34" charset="0"/>
              </a:rPr>
              <a:t>Region 11 Mountain</a:t>
            </a:r>
          </a:p>
          <a:p>
            <a:pPr defTabSz="711200" eaLnBrk="0" fontAlgn="base" hangingPunct="0"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  <a:latin typeface="Tahoma" pitchFamily="34" charset="0"/>
              </a:rPr>
              <a:t>Comp.</a:t>
            </a:r>
          </a:p>
        </p:txBody>
      </p:sp>
      <p:sp>
        <p:nvSpPr>
          <p:cNvPr id="2299" name="Text Box 421"/>
          <p:cNvSpPr txBox="1">
            <a:spLocks noChangeArrowheads="1"/>
          </p:cNvSpPr>
          <p:nvPr/>
        </p:nvSpPr>
        <p:spPr bwMode="auto">
          <a:xfrm>
            <a:off x="8737977" y="874603"/>
            <a:ext cx="847301" cy="318028"/>
          </a:xfrm>
          <a:prstGeom prst="rect">
            <a:avLst/>
          </a:prstGeom>
          <a:solidFill>
            <a:srgbClr val="80008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  <a:latin typeface="Tahoma" pitchFamily="34" charset="0"/>
              </a:rPr>
              <a:t>Region 8 Comprehend</a:t>
            </a:r>
          </a:p>
        </p:txBody>
      </p:sp>
      <p:sp>
        <p:nvSpPr>
          <p:cNvPr id="2300" name="Line 422"/>
          <p:cNvSpPr>
            <a:spLocks noChangeShapeType="1"/>
          </p:cNvSpPr>
          <p:nvPr/>
        </p:nvSpPr>
        <p:spPr bwMode="auto">
          <a:xfrm flipH="1">
            <a:off x="9436100" y="1781176"/>
            <a:ext cx="317500" cy="211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01" name="Line 423"/>
          <p:cNvSpPr>
            <a:spLocks noChangeShapeType="1"/>
          </p:cNvSpPr>
          <p:nvPr/>
        </p:nvSpPr>
        <p:spPr bwMode="auto">
          <a:xfrm flipH="1">
            <a:off x="10039350" y="3147181"/>
            <a:ext cx="46038" cy="5437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02" name="Line 424"/>
          <p:cNvSpPr>
            <a:spLocks noChangeShapeType="1"/>
          </p:cNvSpPr>
          <p:nvPr/>
        </p:nvSpPr>
        <p:spPr bwMode="auto">
          <a:xfrm flipH="1">
            <a:off x="8626475" y="1221623"/>
            <a:ext cx="333375" cy="5595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03" name="Line 425"/>
          <p:cNvSpPr>
            <a:spLocks noChangeShapeType="1"/>
          </p:cNvSpPr>
          <p:nvPr/>
        </p:nvSpPr>
        <p:spPr bwMode="auto">
          <a:xfrm flipH="1">
            <a:off x="7734300" y="933451"/>
            <a:ext cx="184151" cy="12287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05" name="Line 427"/>
          <p:cNvSpPr>
            <a:spLocks noChangeShapeType="1"/>
          </p:cNvSpPr>
          <p:nvPr/>
        </p:nvSpPr>
        <p:spPr bwMode="auto">
          <a:xfrm>
            <a:off x="6784976" y="654050"/>
            <a:ext cx="106363" cy="954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06" name="Line 428"/>
          <p:cNvSpPr>
            <a:spLocks noChangeShapeType="1"/>
          </p:cNvSpPr>
          <p:nvPr/>
        </p:nvSpPr>
        <p:spPr bwMode="auto">
          <a:xfrm>
            <a:off x="5813425" y="1682750"/>
            <a:ext cx="387350" cy="725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07" name="Line 429"/>
          <p:cNvSpPr>
            <a:spLocks noChangeShapeType="1"/>
          </p:cNvSpPr>
          <p:nvPr/>
        </p:nvSpPr>
        <p:spPr bwMode="auto">
          <a:xfrm>
            <a:off x="3884614" y="2996370"/>
            <a:ext cx="22224" cy="3437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08" name="Text Box 431"/>
          <p:cNvSpPr txBox="1">
            <a:spLocks noChangeArrowheads="1"/>
          </p:cNvSpPr>
          <p:nvPr/>
        </p:nvSpPr>
        <p:spPr bwMode="auto">
          <a:xfrm>
            <a:off x="7308850" y="6275389"/>
            <a:ext cx="1130300" cy="19491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1113" tIns="35556" rIns="71113" bIns="35556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  <a:latin typeface="Tahoma" pitchFamily="34" charset="0"/>
              </a:rPr>
              <a:t>Region 14 </a:t>
            </a:r>
            <a:r>
              <a:rPr lang="en-US" sz="800" b="1" dirty="0" err="1">
                <a:solidFill>
                  <a:srgbClr val="000000"/>
                </a:solidFill>
                <a:latin typeface="Tahoma" pitchFamily="34" charset="0"/>
              </a:rPr>
              <a:t>Adanta</a:t>
            </a:r>
            <a:endParaRPr lang="en-US" sz="800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309" name="Text Box 432"/>
          <p:cNvSpPr txBox="1">
            <a:spLocks noChangeArrowheads="1"/>
          </p:cNvSpPr>
          <p:nvPr/>
        </p:nvSpPr>
        <p:spPr bwMode="auto">
          <a:xfrm>
            <a:off x="5618328" y="6249989"/>
            <a:ext cx="1161886" cy="19491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  <a:latin typeface="Tahoma" pitchFamily="34" charset="0"/>
              </a:rPr>
              <a:t>Region 4 Life Skills</a:t>
            </a:r>
          </a:p>
        </p:txBody>
      </p:sp>
      <p:sp>
        <p:nvSpPr>
          <p:cNvPr id="2310" name="Text Box 433"/>
          <p:cNvSpPr txBox="1">
            <a:spLocks noChangeArrowheads="1"/>
          </p:cNvSpPr>
          <p:nvPr/>
        </p:nvSpPr>
        <p:spPr bwMode="auto">
          <a:xfrm>
            <a:off x="3808578" y="6330951"/>
            <a:ext cx="1253961" cy="19491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  <a:latin typeface="Tahoma" pitchFamily="34" charset="0"/>
              </a:rPr>
              <a:t>Region 2 Pennyroyal</a:t>
            </a:r>
          </a:p>
        </p:txBody>
      </p:sp>
      <p:sp>
        <p:nvSpPr>
          <p:cNvPr id="2311" name="Text Box 434"/>
          <p:cNvSpPr txBox="1">
            <a:spLocks noChangeArrowheads="1"/>
          </p:cNvSpPr>
          <p:nvPr/>
        </p:nvSpPr>
        <p:spPr bwMode="auto">
          <a:xfrm>
            <a:off x="9537536" y="5162286"/>
            <a:ext cx="998538" cy="31802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  <a:latin typeface="Tahoma" pitchFamily="34" charset="0"/>
              </a:rPr>
              <a:t>Region 12 Kentucky River</a:t>
            </a:r>
          </a:p>
        </p:txBody>
      </p:sp>
      <p:sp>
        <p:nvSpPr>
          <p:cNvPr id="2312" name="Line 436"/>
          <p:cNvSpPr>
            <a:spLocks noChangeShapeType="1"/>
          </p:cNvSpPr>
          <p:nvPr/>
        </p:nvSpPr>
        <p:spPr bwMode="auto">
          <a:xfrm flipH="1" flipV="1">
            <a:off x="4244975" y="5873750"/>
            <a:ext cx="0" cy="438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13" name="Line 437"/>
          <p:cNvSpPr>
            <a:spLocks noChangeShapeType="1"/>
          </p:cNvSpPr>
          <p:nvPr/>
        </p:nvSpPr>
        <p:spPr bwMode="auto">
          <a:xfrm flipV="1">
            <a:off x="6029325" y="5824538"/>
            <a:ext cx="0" cy="39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14" name="Line 438"/>
          <p:cNvSpPr>
            <a:spLocks noChangeShapeType="1"/>
          </p:cNvSpPr>
          <p:nvPr/>
        </p:nvSpPr>
        <p:spPr bwMode="auto">
          <a:xfrm flipH="1" flipV="1">
            <a:off x="7500939" y="5897563"/>
            <a:ext cx="1587" cy="36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15" name="Line 439"/>
          <p:cNvSpPr>
            <a:spLocks noChangeShapeType="1"/>
          </p:cNvSpPr>
          <p:nvPr/>
        </p:nvSpPr>
        <p:spPr bwMode="auto">
          <a:xfrm flipH="1" flipV="1">
            <a:off x="9578975" y="4911725"/>
            <a:ext cx="122074" cy="204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16" name="Line 443"/>
          <p:cNvSpPr>
            <a:spLocks noChangeShapeType="1"/>
          </p:cNvSpPr>
          <p:nvPr/>
        </p:nvSpPr>
        <p:spPr bwMode="auto">
          <a:xfrm>
            <a:off x="2468564" y="4060825"/>
            <a:ext cx="196850" cy="674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17" name="Text Box 445"/>
          <p:cNvSpPr txBox="1">
            <a:spLocks noChangeArrowheads="1"/>
          </p:cNvSpPr>
          <p:nvPr/>
        </p:nvSpPr>
        <p:spPr bwMode="auto">
          <a:xfrm>
            <a:off x="94593" y="21829"/>
            <a:ext cx="5822020" cy="120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711200" eaLnBrk="0" fontAlgn="base" hangingPunct="0"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Early Childhood Consultants (ECCs) CMHC REGION MAP </a:t>
            </a:r>
            <a:r>
              <a:rPr lang="en-US" sz="1100" b="1" dirty="0">
                <a:solidFill>
                  <a:srgbClr val="000000"/>
                </a:solidFill>
                <a:latin typeface="Times New Roman" pitchFamily="18" charset="0"/>
              </a:rPr>
              <a:t>	      </a:t>
            </a:r>
          </a:p>
          <a:p>
            <a:pPr algn="ctr" defTabSz="711200" eaLnBrk="0" fontAlgn="base" hangingPunct="0"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Times New Roman" pitchFamily="18" charset="0"/>
              </a:rPr>
              <a:t>As part of the Kentucky Opioid Response Effort (KORE), this program is funded by SAMHSA Grant 1H79TI081704 awarded to the Kentucky Cabinet for Health and Family Services.</a:t>
            </a:r>
          </a:p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1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19" name="Line 451"/>
          <p:cNvSpPr>
            <a:spLocks noChangeShapeType="1"/>
          </p:cNvSpPr>
          <p:nvPr/>
        </p:nvSpPr>
        <p:spPr bwMode="auto">
          <a:xfrm flipH="1" flipV="1">
            <a:off x="8906300" y="5623720"/>
            <a:ext cx="288925" cy="363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20" name="Text Box 452"/>
          <p:cNvSpPr txBox="1">
            <a:spLocks noChangeArrowheads="1"/>
          </p:cNvSpPr>
          <p:nvPr/>
        </p:nvSpPr>
        <p:spPr bwMode="auto">
          <a:xfrm>
            <a:off x="8688938" y="6024777"/>
            <a:ext cx="1611149" cy="194917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  <a:latin typeface="Tahoma" pitchFamily="34" charset="0"/>
              </a:rPr>
              <a:t>Region 13 Cumberland River</a:t>
            </a:r>
          </a:p>
        </p:txBody>
      </p:sp>
      <p:sp>
        <p:nvSpPr>
          <p:cNvPr id="2321" name="Text Box 466"/>
          <p:cNvSpPr txBox="1">
            <a:spLocks noChangeArrowheads="1"/>
          </p:cNvSpPr>
          <p:nvPr/>
        </p:nvSpPr>
        <p:spPr bwMode="auto">
          <a:xfrm>
            <a:off x="34350" y="1204285"/>
            <a:ext cx="2489400" cy="354198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Times New Roman" pitchFamily="18" charset="0"/>
              </a:rPr>
              <a:t>Region 1-Ashlee Brockwell</a:t>
            </a:r>
          </a:p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Times New Roman" pitchFamily="18" charset="0"/>
              </a:rPr>
              <a:t>Region 2- Erin Harper/ Krystal Brown </a:t>
            </a:r>
          </a:p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Times New Roman" pitchFamily="18" charset="0"/>
              </a:rPr>
              <a:t>Region 3- Meredith Young</a:t>
            </a:r>
          </a:p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Times New Roman" pitchFamily="18" charset="0"/>
              </a:rPr>
              <a:t>Region 4- ShaDonna Yates</a:t>
            </a:r>
          </a:p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Times New Roman" pitchFamily="18" charset="0"/>
              </a:rPr>
              <a:t>Region 5- Amy Young</a:t>
            </a:r>
          </a:p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Times New Roman" pitchFamily="18" charset="0"/>
              </a:rPr>
              <a:t>Region 6- Resa Sandora</a:t>
            </a:r>
          </a:p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Times New Roman" pitchFamily="18" charset="0"/>
              </a:rPr>
              <a:t>Region 7- Karen Cottengim</a:t>
            </a:r>
          </a:p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Times New Roman" pitchFamily="18" charset="0"/>
              </a:rPr>
              <a:t>Region 8- Jody Gray</a:t>
            </a:r>
          </a:p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Times New Roman" pitchFamily="18" charset="0"/>
              </a:rPr>
              <a:t>Region 9/10- Daiquiri Ams</a:t>
            </a:r>
          </a:p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Times New Roman" pitchFamily="18" charset="0"/>
              </a:rPr>
              <a:t>Region 11- Holley Williamson</a:t>
            </a:r>
          </a:p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Times New Roman" pitchFamily="18" charset="0"/>
              </a:rPr>
              <a:t>Region 12- Maria Tuttle</a:t>
            </a:r>
          </a:p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Times New Roman" pitchFamily="18" charset="0"/>
              </a:rPr>
              <a:t>Region </a:t>
            </a:r>
            <a:r>
              <a:rPr lang="en-US" sz="1100" b="1">
                <a:solidFill>
                  <a:srgbClr val="000000"/>
                </a:solidFill>
                <a:latin typeface="Times New Roman" pitchFamily="18" charset="0"/>
              </a:rPr>
              <a:t>13- Amy Moore</a:t>
            </a:r>
            <a:endParaRPr lang="en-US" sz="11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Times New Roman" pitchFamily="18" charset="0"/>
              </a:rPr>
              <a:t>Region 14-Jill Edwards </a:t>
            </a:r>
          </a:p>
          <a:p>
            <a:pPr defTabSz="711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Times New Roman" pitchFamily="18" charset="0"/>
              </a:rPr>
              <a:t>Region 15- Kelsea Akers</a:t>
            </a:r>
          </a:p>
        </p:txBody>
      </p:sp>
    </p:spTree>
    <p:extLst>
      <p:ext uri="{BB962C8B-B14F-4D97-AF65-F5344CB8AC3E}">
        <p14:creationId xmlns:p14="http://schemas.microsoft.com/office/powerpoint/2010/main" val="3412024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7A8616F49C214EBF48B3B3A5040748" ma:contentTypeVersion="10" ma:contentTypeDescription="Create a new document." ma:contentTypeScope="" ma:versionID="0680a8219e37f74bfe1888e9586e08a5">
  <xsd:schema xmlns:xsd="http://www.w3.org/2001/XMLSchema" xmlns:xs="http://www.w3.org/2001/XMLSchema" xmlns:p="http://schemas.microsoft.com/office/2006/metadata/properties" xmlns:ns2="bac928cc-b4c5-4aa0-91c6-070a9d3f3412" xmlns:ns3="c1f88acd-0c25-41d2-ae93-87255261f4ff" targetNamespace="http://schemas.microsoft.com/office/2006/metadata/properties" ma:root="true" ma:fieldsID="442652a12627b726aa7e1ea23dfb6f70" ns2:_="" ns3:_="">
    <xsd:import namespace="bac928cc-b4c5-4aa0-91c6-070a9d3f3412"/>
    <xsd:import namespace="c1f88acd-0c25-41d2-ae93-87255261f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928cc-b4c5-4aa0-91c6-070a9d3f34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88acd-0c25-41d2-ae93-87255261f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9BC9F1-CCD5-4D72-8300-89086185E729}"/>
</file>

<file path=customXml/itemProps2.xml><?xml version="1.0" encoding="utf-8"?>
<ds:datastoreItem xmlns:ds="http://schemas.openxmlformats.org/officeDocument/2006/customXml" ds:itemID="{02F00C1A-599C-4F12-B5AA-E3728E626C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520A59-51FD-47F7-A15B-4EFE9074C421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http://schemas.microsoft.com/office/infopath/2007/PartnerControls"/>
    <ds:schemaRef ds:uri="887d7ccb-fdfb-4585-aeb1-e000dbea8520"/>
    <ds:schemaRef ds:uri="c999920d-d9b2-4ca2-9d03-9b7a74afb6c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241</Words>
  <Application>Microsoft Office PowerPoint</Application>
  <PresentationFormat>Widescreen</PresentationFormat>
  <Paragraphs>152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Tahoma</vt:lpstr>
      <vt:lpstr>Times New Roman</vt:lpstr>
      <vt:lpstr>Office Theme</vt:lpstr>
      <vt:lpstr>PowerPoint Presentation</vt:lpstr>
    </vt:vector>
  </TitlesOfParts>
  <Company>Commonwealth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Barber, Brittany A  (BHDID/Frankfort)</dc:creator>
  <cp:lastModifiedBy>Gooden, Caroline J.</cp:lastModifiedBy>
  <cp:revision>9</cp:revision>
  <cp:lastPrinted>2019-12-03T17:26:23Z</cp:lastPrinted>
  <dcterms:created xsi:type="dcterms:W3CDTF">2019-08-22T15:03:10Z</dcterms:created>
  <dcterms:modified xsi:type="dcterms:W3CDTF">2020-09-10T12:10:31Z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0x010100067A8616F49C214EBF48B3B3A5040748</vt:lpwstr>
  </property>
</Properties>
</file>