
<file path=[Content_Types].xml><?xml version="1.0" encoding="utf-8"?>
<Types xmlns="http://schemas.openxmlformats.org/package/2006/content-types">
  <Default Extension="gif" ContentType="image/gif"/>
  <Default Extension="jpg" ContentType="image/jp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4"/>
  </p:sldMasterIdLst>
  <p:notesMasterIdLst>
    <p:notesMasterId r:id="rId29"/>
  </p:notesMasterIdLst>
  <p:sldIdLst>
    <p:sldId id="256" r:id="rId5"/>
    <p:sldId id="284" r:id="rId6"/>
    <p:sldId id="259" r:id="rId7"/>
    <p:sldId id="443" r:id="rId8"/>
    <p:sldId id="263" r:id="rId9"/>
    <p:sldId id="319" r:id="rId10"/>
    <p:sldId id="320" r:id="rId11"/>
    <p:sldId id="322" r:id="rId12"/>
    <p:sldId id="321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7" r:id="rId21"/>
    <p:sldId id="273" r:id="rId22"/>
    <p:sldId id="274" r:id="rId23"/>
    <p:sldId id="278" r:id="rId24"/>
    <p:sldId id="1769" r:id="rId25"/>
    <p:sldId id="1770" r:id="rId26"/>
    <p:sldId id="280" r:id="rId27"/>
    <p:sldId id="281" r:id="rId28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58"/>
    <p:restoredTop sz="85306"/>
  </p:normalViewPr>
  <p:slideViewPr>
    <p:cSldViewPr>
      <p:cViewPr varScale="1">
        <p:scale>
          <a:sx n="73" d="100"/>
          <a:sy n="73" d="100"/>
        </p:scale>
        <p:origin x="946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oden, Caroline J." userId="c8447a8f-bb57-4b94-b973-2a32a1aae41a" providerId="ADAL" clId="{DEEBADBC-46F8-4FBD-B6AA-1BFAB0E2CEB9}"/>
    <pc:docChg chg="delSld">
      <pc:chgData name="Gooden, Caroline J." userId="c8447a8f-bb57-4b94-b973-2a32a1aae41a" providerId="ADAL" clId="{DEEBADBC-46F8-4FBD-B6AA-1BFAB0E2CEB9}" dt="2020-09-03T11:53:05.992" v="0" actId="2696"/>
      <pc:docMkLst>
        <pc:docMk/>
      </pc:docMkLst>
      <pc:sldChg chg="del">
        <pc:chgData name="Gooden, Caroline J." userId="c8447a8f-bb57-4b94-b973-2a32a1aae41a" providerId="ADAL" clId="{DEEBADBC-46F8-4FBD-B6AA-1BFAB0E2CEB9}" dt="2020-09-03T11:53:05.992" v="0" actId="2696"/>
        <pc:sldMkLst>
          <pc:docMk/>
          <pc:sldMk cId="3740858250" sldId="1771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875D56-1190-4DE0-8A43-293AABF3F9AD}" type="doc">
      <dgm:prSet loTypeId="urn:microsoft.com/office/officeart/2005/8/layout/radial1" loCatId="relationship" qsTypeId="urn:microsoft.com/office/officeart/2005/8/quickstyle/simple1#1" qsCatId="simple" csTypeId="urn:microsoft.com/office/officeart/2005/8/colors/colorful1" csCatId="colorful" phldr="1"/>
      <dgm:spPr/>
    </dgm:pt>
    <dgm:pt modelId="{6CF9559D-BE18-4192-A06E-AA92D07E1E9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cap="none" normalizeH="0" baseline="0" dirty="0">
              <a:ln/>
              <a:effectLst/>
              <a:latin typeface="+mn-lt"/>
              <a:cs typeface="Arial" pitchFamily="34" charset="0"/>
            </a:rPr>
            <a:t>Individuals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cap="none" normalizeH="0" baseline="0" dirty="0">
              <a:ln/>
              <a:effectLst/>
              <a:latin typeface="+mn-lt"/>
              <a:cs typeface="Arial" pitchFamily="34" charset="0"/>
            </a:rPr>
            <a:t>and Families</a:t>
          </a:r>
        </a:p>
      </dgm:t>
    </dgm:pt>
    <dgm:pt modelId="{F3A246A3-3BAA-4FC8-9B03-E1A00C079950}" type="parTrans" cxnId="{65B87249-00B7-4828-AC18-184BC3EDC9F6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94D29B66-AC09-4D79-AFA6-58D6048D4498}" type="sibTrans" cxnId="{65B87249-00B7-4828-AC18-184BC3EDC9F6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18C6C68E-2860-48C4-9573-1E24340813A1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cap="none" normalizeH="0" baseline="0" dirty="0">
              <a:ln/>
              <a:effectLst/>
              <a:latin typeface="+mn-lt"/>
              <a:cs typeface="Arial" pitchFamily="34" charset="0"/>
            </a:rPr>
            <a:t>HOME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cap="none" normalizeH="0" baseline="0" dirty="0">
              <a:ln/>
              <a:effectLst/>
              <a:latin typeface="+mn-lt"/>
              <a:cs typeface="Arial" pitchFamily="34" charset="0"/>
            </a:rPr>
            <a:t>↑ Permanent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cap="none" normalizeH="0" baseline="0" dirty="0">
              <a:ln/>
              <a:effectLst/>
              <a:latin typeface="+mn-lt"/>
              <a:cs typeface="Arial" pitchFamily="34" charset="0"/>
            </a:rPr>
            <a:t>Housing</a:t>
          </a:r>
        </a:p>
      </dgm:t>
    </dgm:pt>
    <dgm:pt modelId="{F9110D8B-9621-42F5-93BB-64FAF31930C4}" type="parTrans" cxnId="{D706AD46-CF54-4092-9592-16343B4E08E5}">
      <dgm:prSet/>
      <dgm:spPr/>
      <dgm:t>
        <a:bodyPr/>
        <a:lstStyle/>
        <a:p>
          <a:endParaRPr lang="en-US" dirty="0">
            <a:latin typeface="+mn-lt"/>
          </a:endParaRPr>
        </a:p>
      </dgm:t>
    </dgm:pt>
    <dgm:pt modelId="{65E2D9C3-9C2A-453F-95AD-5F4DAE480E4B}" type="sibTrans" cxnId="{D706AD46-CF54-4092-9592-16343B4E08E5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C9D82B91-C88B-4C65-9FD2-97CE53CF599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cap="none" normalizeH="0" baseline="0" dirty="0">
              <a:ln/>
              <a:effectLst/>
              <a:latin typeface="+mn-lt"/>
              <a:cs typeface="Arial" pitchFamily="34" charset="0"/>
            </a:rPr>
            <a:t>COMMUNITY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cap="none" normalizeH="0" baseline="0" dirty="0">
              <a:ln/>
              <a:effectLst/>
              <a:latin typeface="+mn-lt"/>
              <a:cs typeface="Arial" pitchFamily="34" charset="0"/>
            </a:rPr>
            <a:t>↑ Peer/Family/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cap="none" normalizeH="0" baseline="0" dirty="0">
              <a:ln/>
              <a:effectLst/>
              <a:latin typeface="+mn-lt"/>
              <a:cs typeface="Arial" pitchFamily="34" charset="0"/>
            </a:rPr>
            <a:t> Recovery Network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cap="none" normalizeH="0" baseline="0" dirty="0">
              <a:ln/>
              <a:effectLst/>
              <a:latin typeface="+mn-lt"/>
              <a:cs typeface="Arial" pitchFamily="34" charset="0"/>
            </a:rPr>
            <a:t>Supports</a:t>
          </a:r>
        </a:p>
      </dgm:t>
    </dgm:pt>
    <dgm:pt modelId="{042E99C3-4B2C-43C0-AB48-5E75A26E11F7}" type="parTrans" cxnId="{E826B9A7-D94A-4C42-9C58-AE4684B07111}">
      <dgm:prSet/>
      <dgm:spPr/>
      <dgm:t>
        <a:bodyPr/>
        <a:lstStyle/>
        <a:p>
          <a:endParaRPr lang="en-US" dirty="0">
            <a:latin typeface="+mn-lt"/>
          </a:endParaRPr>
        </a:p>
      </dgm:t>
    </dgm:pt>
    <dgm:pt modelId="{6F9DD66F-65DF-4D97-B4BC-6C09BD91F6E9}" type="sibTrans" cxnId="{E826B9A7-D94A-4C42-9C58-AE4684B07111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F5FA884F-6B86-4E47-B193-18599BC753B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cap="none" normalizeH="0" baseline="0">
              <a:ln/>
              <a:effectLst/>
              <a:latin typeface="+mn-lt"/>
              <a:cs typeface="Arial" pitchFamily="34" charset="0"/>
            </a:rPr>
            <a:t>PURPOSE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cap="none" normalizeH="0" baseline="0">
              <a:ln/>
              <a:effectLst/>
              <a:latin typeface="+mn-lt"/>
              <a:cs typeface="Arial" pitchFamily="34" charset="0"/>
            </a:rPr>
            <a:t>↑ Employment/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cap="none" normalizeH="0" baseline="0">
              <a:ln/>
              <a:effectLst/>
              <a:latin typeface="+mn-lt"/>
              <a:cs typeface="Arial" pitchFamily="34" charset="0"/>
            </a:rPr>
            <a:t>Education</a:t>
          </a:r>
          <a:endParaRPr kumimoji="0" lang="en-US" sz="1600" b="1" i="0" u="none" strike="noStrike" cap="none" normalizeH="0" baseline="0" dirty="0">
            <a:ln/>
            <a:effectLst/>
            <a:latin typeface="+mn-lt"/>
            <a:cs typeface="Arial" pitchFamily="34" charset="0"/>
          </a:endParaRPr>
        </a:p>
      </dgm:t>
    </dgm:pt>
    <dgm:pt modelId="{C0834ED6-BBB6-4193-9B2F-F87673681E8D}" type="parTrans" cxnId="{1A00F041-F32F-4E75-AA72-62DF491D38EF}">
      <dgm:prSet/>
      <dgm:spPr/>
      <dgm:t>
        <a:bodyPr/>
        <a:lstStyle/>
        <a:p>
          <a:endParaRPr lang="en-US" dirty="0">
            <a:latin typeface="+mn-lt"/>
          </a:endParaRPr>
        </a:p>
      </dgm:t>
    </dgm:pt>
    <dgm:pt modelId="{80BCF412-2D51-4148-A062-983E343C3192}" type="sibTrans" cxnId="{1A00F041-F32F-4E75-AA72-62DF491D38EF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66686C2E-408B-4CBB-9874-D9F84E9F4A7E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cap="none" normalizeH="0" baseline="0" dirty="0">
              <a:ln/>
              <a:effectLst/>
              <a:latin typeface="+mn-lt"/>
              <a:cs typeface="Arial" pitchFamily="34" charset="0"/>
            </a:rPr>
            <a:t>HEALTH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cap="none" normalizeH="0" baseline="0" dirty="0">
              <a:ln/>
              <a:effectLst/>
              <a:latin typeface="+mn-lt"/>
              <a:cs typeface="Arial" pitchFamily="34" charset="0"/>
            </a:rPr>
            <a:t>↑ Recovery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cap="none" normalizeH="0" baseline="0" dirty="0">
              <a:ln/>
              <a:effectLst/>
              <a:latin typeface="+mn-lt"/>
              <a:cs typeface="Arial" pitchFamily="34" charset="0"/>
            </a:rPr>
            <a:t>Health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cap="none" normalizeH="0" baseline="0" dirty="0">
              <a:ln/>
              <a:effectLst/>
              <a:latin typeface="+mn-lt"/>
              <a:cs typeface="Arial" pitchFamily="34" charset="0"/>
            </a:rPr>
            <a:t>Wellness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600" b="0" i="0" u="none" strike="noStrike" cap="none" normalizeH="0" baseline="0" dirty="0">
            <a:ln/>
            <a:effectLst/>
            <a:latin typeface="+mn-lt"/>
            <a:cs typeface="Arial" pitchFamily="34" charset="0"/>
          </a:endParaRPr>
        </a:p>
      </dgm:t>
    </dgm:pt>
    <dgm:pt modelId="{C82C130A-555D-45F1-AF4B-0151DC93FA39}" type="parTrans" cxnId="{46A39738-E952-4DCF-996E-32095F246692}">
      <dgm:prSet/>
      <dgm:spPr/>
      <dgm:t>
        <a:bodyPr/>
        <a:lstStyle/>
        <a:p>
          <a:endParaRPr lang="en-US" dirty="0">
            <a:latin typeface="+mn-lt"/>
          </a:endParaRPr>
        </a:p>
      </dgm:t>
    </dgm:pt>
    <dgm:pt modelId="{739AE5B2-E3FD-4DAE-9ADE-D5FFAACEFE3F}" type="sibTrans" cxnId="{46A39738-E952-4DCF-996E-32095F246692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80EC1E94-7538-45F5-B987-B974B3CFA2B7}" type="pres">
      <dgm:prSet presAssocID="{17875D56-1190-4DE0-8A43-293AABF3F9A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DDEACD1-00D8-458F-9B62-A86B43769D8C}" type="pres">
      <dgm:prSet presAssocID="{6CF9559D-BE18-4192-A06E-AA92D07E1E96}" presName="centerShape" presStyleLbl="node0" presStyleIdx="0" presStyleCnt="1" custScaleX="132093" custScaleY="109645"/>
      <dgm:spPr/>
    </dgm:pt>
    <dgm:pt modelId="{E5D53D81-9B7A-478D-A72C-4C4C6A7A9535}" type="pres">
      <dgm:prSet presAssocID="{F9110D8B-9621-42F5-93BB-64FAF31930C4}" presName="Name9" presStyleLbl="parChTrans1D2" presStyleIdx="0" presStyleCnt="4"/>
      <dgm:spPr/>
    </dgm:pt>
    <dgm:pt modelId="{C294794E-7C33-42BE-A46B-422C226A6B17}" type="pres">
      <dgm:prSet presAssocID="{F9110D8B-9621-42F5-93BB-64FAF31930C4}" presName="connTx" presStyleLbl="parChTrans1D2" presStyleIdx="0" presStyleCnt="4"/>
      <dgm:spPr/>
    </dgm:pt>
    <dgm:pt modelId="{8E27F31F-21FF-4728-9292-B3AC19E38D4B}" type="pres">
      <dgm:prSet presAssocID="{18C6C68E-2860-48C4-9573-1E24340813A1}" presName="node" presStyleLbl="node1" presStyleIdx="0" presStyleCnt="4" custScaleX="159400" custScaleY="101523">
        <dgm:presLayoutVars>
          <dgm:bulletEnabled val="1"/>
        </dgm:presLayoutVars>
      </dgm:prSet>
      <dgm:spPr/>
    </dgm:pt>
    <dgm:pt modelId="{FB5E5AE0-5553-4ECB-9B6A-BD600D8DBFC9}" type="pres">
      <dgm:prSet presAssocID="{042E99C3-4B2C-43C0-AB48-5E75A26E11F7}" presName="Name9" presStyleLbl="parChTrans1D2" presStyleIdx="1" presStyleCnt="4"/>
      <dgm:spPr/>
    </dgm:pt>
    <dgm:pt modelId="{2746DE8B-B97D-45A9-910A-B271F1B58FC8}" type="pres">
      <dgm:prSet presAssocID="{042E99C3-4B2C-43C0-AB48-5E75A26E11F7}" presName="connTx" presStyleLbl="parChTrans1D2" presStyleIdx="1" presStyleCnt="4"/>
      <dgm:spPr/>
    </dgm:pt>
    <dgm:pt modelId="{6506A718-5205-41E1-AC69-4681A9400AC0}" type="pres">
      <dgm:prSet presAssocID="{C9D82B91-C88B-4C65-9FD2-97CE53CF5993}" presName="node" presStyleLbl="node1" presStyleIdx="1" presStyleCnt="4" custScaleX="156556" custScaleY="114073" custRadScaleRad="136355" custRadScaleInc="-116">
        <dgm:presLayoutVars>
          <dgm:bulletEnabled val="1"/>
        </dgm:presLayoutVars>
      </dgm:prSet>
      <dgm:spPr/>
    </dgm:pt>
    <dgm:pt modelId="{F2B2172B-0372-4B44-9F45-40CADC1B6180}" type="pres">
      <dgm:prSet presAssocID="{C0834ED6-BBB6-4193-9B2F-F87673681E8D}" presName="Name9" presStyleLbl="parChTrans1D2" presStyleIdx="2" presStyleCnt="4"/>
      <dgm:spPr/>
    </dgm:pt>
    <dgm:pt modelId="{A774F2D6-C252-4577-8412-0AFD21A2C2A6}" type="pres">
      <dgm:prSet presAssocID="{C0834ED6-BBB6-4193-9B2F-F87673681E8D}" presName="connTx" presStyleLbl="parChTrans1D2" presStyleIdx="2" presStyleCnt="4"/>
      <dgm:spPr/>
    </dgm:pt>
    <dgm:pt modelId="{B2A598EE-AEED-4A95-B2AE-115C802854F1}" type="pres">
      <dgm:prSet presAssocID="{F5FA884F-6B86-4E47-B193-18599BC753B3}" presName="node" presStyleLbl="node1" presStyleIdx="2" presStyleCnt="4" custScaleX="174701" custScaleY="96636">
        <dgm:presLayoutVars>
          <dgm:bulletEnabled val="1"/>
        </dgm:presLayoutVars>
      </dgm:prSet>
      <dgm:spPr/>
    </dgm:pt>
    <dgm:pt modelId="{6E7A5AC0-E0AC-4D2A-9588-D5FEF5226B45}" type="pres">
      <dgm:prSet presAssocID="{C82C130A-555D-45F1-AF4B-0151DC93FA39}" presName="Name9" presStyleLbl="parChTrans1D2" presStyleIdx="3" presStyleCnt="4"/>
      <dgm:spPr/>
    </dgm:pt>
    <dgm:pt modelId="{29AE52BF-0B17-4F7F-A12C-9E6EF4385A95}" type="pres">
      <dgm:prSet presAssocID="{C82C130A-555D-45F1-AF4B-0151DC93FA39}" presName="connTx" presStyleLbl="parChTrans1D2" presStyleIdx="3" presStyleCnt="4"/>
      <dgm:spPr/>
    </dgm:pt>
    <dgm:pt modelId="{3264E858-D039-4093-996A-B88E173C9609}" type="pres">
      <dgm:prSet presAssocID="{66686C2E-408B-4CBB-9874-D9F84E9F4A7E}" presName="node" presStyleLbl="node1" presStyleIdx="3" presStyleCnt="4" custScaleX="167521" custScaleY="110637" custRadScaleRad="131463" custRadScaleInc="1400">
        <dgm:presLayoutVars>
          <dgm:bulletEnabled val="1"/>
        </dgm:presLayoutVars>
      </dgm:prSet>
      <dgm:spPr/>
    </dgm:pt>
  </dgm:ptLst>
  <dgm:cxnLst>
    <dgm:cxn modelId="{8E443E00-3E71-3641-8943-F1B81E3D1ECA}" type="presOf" srcId="{C82C130A-555D-45F1-AF4B-0151DC93FA39}" destId="{6E7A5AC0-E0AC-4D2A-9588-D5FEF5226B45}" srcOrd="0" destOrd="0" presId="urn:microsoft.com/office/officeart/2005/8/layout/radial1"/>
    <dgm:cxn modelId="{58F57E04-F8B6-B240-A601-3FE393C32BB2}" type="presOf" srcId="{66686C2E-408B-4CBB-9874-D9F84E9F4A7E}" destId="{3264E858-D039-4093-996A-B88E173C9609}" srcOrd="0" destOrd="0" presId="urn:microsoft.com/office/officeart/2005/8/layout/radial1"/>
    <dgm:cxn modelId="{DAC9DD14-5E9A-CF45-982B-76C287C1B4ED}" type="presOf" srcId="{C0834ED6-BBB6-4193-9B2F-F87673681E8D}" destId="{A774F2D6-C252-4577-8412-0AFD21A2C2A6}" srcOrd="1" destOrd="0" presId="urn:microsoft.com/office/officeart/2005/8/layout/radial1"/>
    <dgm:cxn modelId="{46A39738-E952-4DCF-996E-32095F246692}" srcId="{6CF9559D-BE18-4192-A06E-AA92D07E1E96}" destId="{66686C2E-408B-4CBB-9874-D9F84E9F4A7E}" srcOrd="3" destOrd="0" parTransId="{C82C130A-555D-45F1-AF4B-0151DC93FA39}" sibTransId="{739AE5B2-E3FD-4DAE-9ADE-D5FFAACEFE3F}"/>
    <dgm:cxn modelId="{A8FB723D-248A-6A4A-8202-5B181930EBC0}" type="presOf" srcId="{6CF9559D-BE18-4192-A06E-AA92D07E1E96}" destId="{9DDEACD1-00D8-458F-9B62-A86B43769D8C}" srcOrd="0" destOrd="0" presId="urn:microsoft.com/office/officeart/2005/8/layout/radial1"/>
    <dgm:cxn modelId="{1A00F041-F32F-4E75-AA72-62DF491D38EF}" srcId="{6CF9559D-BE18-4192-A06E-AA92D07E1E96}" destId="{F5FA884F-6B86-4E47-B193-18599BC753B3}" srcOrd="2" destOrd="0" parTransId="{C0834ED6-BBB6-4193-9B2F-F87673681E8D}" sibTransId="{80BCF412-2D51-4148-A062-983E343C3192}"/>
    <dgm:cxn modelId="{DF3B3065-D693-BE42-A6E2-CD7C60D6E50D}" type="presOf" srcId="{C82C130A-555D-45F1-AF4B-0151DC93FA39}" destId="{29AE52BF-0B17-4F7F-A12C-9E6EF4385A95}" srcOrd="1" destOrd="0" presId="urn:microsoft.com/office/officeart/2005/8/layout/radial1"/>
    <dgm:cxn modelId="{D706AD46-CF54-4092-9592-16343B4E08E5}" srcId="{6CF9559D-BE18-4192-A06E-AA92D07E1E96}" destId="{18C6C68E-2860-48C4-9573-1E24340813A1}" srcOrd="0" destOrd="0" parTransId="{F9110D8B-9621-42F5-93BB-64FAF31930C4}" sibTransId="{65E2D9C3-9C2A-453F-95AD-5F4DAE480E4B}"/>
    <dgm:cxn modelId="{65B87249-00B7-4828-AC18-184BC3EDC9F6}" srcId="{17875D56-1190-4DE0-8A43-293AABF3F9AD}" destId="{6CF9559D-BE18-4192-A06E-AA92D07E1E96}" srcOrd="0" destOrd="0" parTransId="{F3A246A3-3BAA-4FC8-9B03-E1A00C079950}" sibTransId="{94D29B66-AC09-4D79-AFA6-58D6048D4498}"/>
    <dgm:cxn modelId="{ABDAE26D-0FC7-1549-9634-532C20DD7B0C}" type="presOf" srcId="{18C6C68E-2860-48C4-9573-1E24340813A1}" destId="{8E27F31F-21FF-4728-9292-B3AC19E38D4B}" srcOrd="0" destOrd="0" presId="urn:microsoft.com/office/officeart/2005/8/layout/radial1"/>
    <dgm:cxn modelId="{1327A58A-5154-AF40-8BF4-9E8EA407AA60}" type="presOf" srcId="{F9110D8B-9621-42F5-93BB-64FAF31930C4}" destId="{C294794E-7C33-42BE-A46B-422C226A6B17}" srcOrd="1" destOrd="0" presId="urn:microsoft.com/office/officeart/2005/8/layout/radial1"/>
    <dgm:cxn modelId="{3E90CA93-1A19-3F49-99CC-28D99387F7A0}" type="presOf" srcId="{F9110D8B-9621-42F5-93BB-64FAF31930C4}" destId="{E5D53D81-9B7A-478D-A72C-4C4C6A7A9535}" srcOrd="0" destOrd="0" presId="urn:microsoft.com/office/officeart/2005/8/layout/radial1"/>
    <dgm:cxn modelId="{BFD8E5A5-9C9E-B54E-BB9B-8C1073F0AB77}" type="presOf" srcId="{C0834ED6-BBB6-4193-9B2F-F87673681E8D}" destId="{F2B2172B-0372-4B44-9F45-40CADC1B6180}" srcOrd="0" destOrd="0" presId="urn:microsoft.com/office/officeart/2005/8/layout/radial1"/>
    <dgm:cxn modelId="{E32369A6-ED3C-B844-9A7C-5880BE599373}" type="presOf" srcId="{C9D82B91-C88B-4C65-9FD2-97CE53CF5993}" destId="{6506A718-5205-41E1-AC69-4681A9400AC0}" srcOrd="0" destOrd="0" presId="urn:microsoft.com/office/officeart/2005/8/layout/radial1"/>
    <dgm:cxn modelId="{70F3AAA6-4FA5-2D47-A3EB-2617552AEF72}" type="presOf" srcId="{042E99C3-4B2C-43C0-AB48-5E75A26E11F7}" destId="{FB5E5AE0-5553-4ECB-9B6A-BD600D8DBFC9}" srcOrd="0" destOrd="0" presId="urn:microsoft.com/office/officeart/2005/8/layout/radial1"/>
    <dgm:cxn modelId="{E826B9A7-D94A-4C42-9C58-AE4684B07111}" srcId="{6CF9559D-BE18-4192-A06E-AA92D07E1E96}" destId="{C9D82B91-C88B-4C65-9FD2-97CE53CF5993}" srcOrd="1" destOrd="0" parTransId="{042E99C3-4B2C-43C0-AB48-5E75A26E11F7}" sibTransId="{6F9DD66F-65DF-4D97-B4BC-6C09BD91F6E9}"/>
    <dgm:cxn modelId="{459583BF-49F1-1A44-8024-B63D7E6EA97B}" type="presOf" srcId="{17875D56-1190-4DE0-8A43-293AABF3F9AD}" destId="{80EC1E94-7538-45F5-B987-B974B3CFA2B7}" srcOrd="0" destOrd="0" presId="urn:microsoft.com/office/officeart/2005/8/layout/radial1"/>
    <dgm:cxn modelId="{FD12DDC4-9B0A-2741-8207-D4D16B3ED725}" type="presOf" srcId="{F5FA884F-6B86-4E47-B193-18599BC753B3}" destId="{B2A598EE-AEED-4A95-B2AE-115C802854F1}" srcOrd="0" destOrd="0" presId="urn:microsoft.com/office/officeart/2005/8/layout/radial1"/>
    <dgm:cxn modelId="{2021F7EB-0F21-7B42-976C-0B70CDDEAD35}" type="presOf" srcId="{042E99C3-4B2C-43C0-AB48-5E75A26E11F7}" destId="{2746DE8B-B97D-45A9-910A-B271F1B58FC8}" srcOrd="1" destOrd="0" presId="urn:microsoft.com/office/officeart/2005/8/layout/radial1"/>
    <dgm:cxn modelId="{B99A8283-DBE8-4D46-9B29-A4B72AB8CC1F}" type="presParOf" srcId="{80EC1E94-7538-45F5-B987-B974B3CFA2B7}" destId="{9DDEACD1-00D8-458F-9B62-A86B43769D8C}" srcOrd="0" destOrd="0" presId="urn:microsoft.com/office/officeart/2005/8/layout/radial1"/>
    <dgm:cxn modelId="{81BA3A56-10E3-6A4A-937E-6CE07CE87329}" type="presParOf" srcId="{80EC1E94-7538-45F5-B987-B974B3CFA2B7}" destId="{E5D53D81-9B7A-478D-A72C-4C4C6A7A9535}" srcOrd="1" destOrd="0" presId="urn:microsoft.com/office/officeart/2005/8/layout/radial1"/>
    <dgm:cxn modelId="{74E89B19-A715-554E-BF95-F6B2BF9BC6FD}" type="presParOf" srcId="{E5D53D81-9B7A-478D-A72C-4C4C6A7A9535}" destId="{C294794E-7C33-42BE-A46B-422C226A6B17}" srcOrd="0" destOrd="0" presId="urn:microsoft.com/office/officeart/2005/8/layout/radial1"/>
    <dgm:cxn modelId="{73A7EBE5-2C3D-A34B-B5FF-97DB8301385A}" type="presParOf" srcId="{80EC1E94-7538-45F5-B987-B974B3CFA2B7}" destId="{8E27F31F-21FF-4728-9292-B3AC19E38D4B}" srcOrd="2" destOrd="0" presId="urn:microsoft.com/office/officeart/2005/8/layout/radial1"/>
    <dgm:cxn modelId="{59A04154-216F-6647-B84A-617985C75BC5}" type="presParOf" srcId="{80EC1E94-7538-45F5-B987-B974B3CFA2B7}" destId="{FB5E5AE0-5553-4ECB-9B6A-BD600D8DBFC9}" srcOrd="3" destOrd="0" presId="urn:microsoft.com/office/officeart/2005/8/layout/radial1"/>
    <dgm:cxn modelId="{0619659C-126E-834C-AC75-235302CD0609}" type="presParOf" srcId="{FB5E5AE0-5553-4ECB-9B6A-BD600D8DBFC9}" destId="{2746DE8B-B97D-45A9-910A-B271F1B58FC8}" srcOrd="0" destOrd="0" presId="urn:microsoft.com/office/officeart/2005/8/layout/radial1"/>
    <dgm:cxn modelId="{230E01C3-8165-FC44-8A3B-39154BF77BEB}" type="presParOf" srcId="{80EC1E94-7538-45F5-B987-B974B3CFA2B7}" destId="{6506A718-5205-41E1-AC69-4681A9400AC0}" srcOrd="4" destOrd="0" presId="urn:microsoft.com/office/officeart/2005/8/layout/radial1"/>
    <dgm:cxn modelId="{7731F700-1728-A346-A110-A606548C4CE1}" type="presParOf" srcId="{80EC1E94-7538-45F5-B987-B974B3CFA2B7}" destId="{F2B2172B-0372-4B44-9F45-40CADC1B6180}" srcOrd="5" destOrd="0" presId="urn:microsoft.com/office/officeart/2005/8/layout/radial1"/>
    <dgm:cxn modelId="{22646112-D7C2-7E47-91E1-AFC0AA856801}" type="presParOf" srcId="{F2B2172B-0372-4B44-9F45-40CADC1B6180}" destId="{A774F2D6-C252-4577-8412-0AFD21A2C2A6}" srcOrd="0" destOrd="0" presId="urn:microsoft.com/office/officeart/2005/8/layout/radial1"/>
    <dgm:cxn modelId="{E9304431-E5E9-4F47-AA80-FC6C3FAA3A98}" type="presParOf" srcId="{80EC1E94-7538-45F5-B987-B974B3CFA2B7}" destId="{B2A598EE-AEED-4A95-B2AE-115C802854F1}" srcOrd="6" destOrd="0" presId="urn:microsoft.com/office/officeart/2005/8/layout/radial1"/>
    <dgm:cxn modelId="{9FD99715-4D02-A54D-980D-3122AEF5CF2B}" type="presParOf" srcId="{80EC1E94-7538-45F5-B987-B974B3CFA2B7}" destId="{6E7A5AC0-E0AC-4D2A-9588-D5FEF5226B45}" srcOrd="7" destOrd="0" presId="urn:microsoft.com/office/officeart/2005/8/layout/radial1"/>
    <dgm:cxn modelId="{A10B3DD3-1140-BD4A-A56F-A0F0821B7A10}" type="presParOf" srcId="{6E7A5AC0-E0AC-4D2A-9588-D5FEF5226B45}" destId="{29AE52BF-0B17-4F7F-A12C-9E6EF4385A95}" srcOrd="0" destOrd="0" presId="urn:microsoft.com/office/officeart/2005/8/layout/radial1"/>
    <dgm:cxn modelId="{FA69F022-94B3-4541-BABF-092EF463BA2B}" type="presParOf" srcId="{80EC1E94-7538-45F5-B987-B974B3CFA2B7}" destId="{3264E858-D039-4093-996A-B88E173C9609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DEACD1-00D8-458F-9B62-A86B43769D8C}">
      <dsp:nvSpPr>
        <dsp:cNvPr id="0" name=""/>
        <dsp:cNvSpPr/>
      </dsp:nvSpPr>
      <dsp:spPr>
        <a:xfrm>
          <a:off x="3365329" y="1610603"/>
          <a:ext cx="1678130" cy="13929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kern="1200" cap="none" normalizeH="0" baseline="0" dirty="0">
              <a:ln/>
              <a:effectLst/>
              <a:latin typeface="+mn-lt"/>
              <a:cs typeface="Arial" pitchFamily="34" charset="0"/>
            </a:rPr>
            <a:t>Individuals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kern="1200" cap="none" normalizeH="0" baseline="0" dirty="0">
              <a:ln/>
              <a:effectLst/>
              <a:latin typeface="+mn-lt"/>
              <a:cs typeface="Arial" pitchFamily="34" charset="0"/>
            </a:rPr>
            <a:t>and Families</a:t>
          </a:r>
        </a:p>
      </dsp:txBody>
      <dsp:txXfrm>
        <a:off x="3611085" y="1814595"/>
        <a:ext cx="1186618" cy="984963"/>
      </dsp:txXfrm>
    </dsp:sp>
    <dsp:sp modelId="{E5D53D81-9B7A-478D-A72C-4C4C6A7A9535}">
      <dsp:nvSpPr>
        <dsp:cNvPr id="0" name=""/>
        <dsp:cNvSpPr/>
      </dsp:nvSpPr>
      <dsp:spPr>
        <a:xfrm rot="16200000">
          <a:off x="4049267" y="1441766"/>
          <a:ext cx="310252" cy="27421"/>
        </a:xfrm>
        <a:custGeom>
          <a:avLst/>
          <a:gdLst/>
          <a:ahLst/>
          <a:cxnLst/>
          <a:rect l="0" t="0" r="0" b="0"/>
          <a:pathLst>
            <a:path>
              <a:moveTo>
                <a:pt x="0" y="13710"/>
              </a:moveTo>
              <a:lnTo>
                <a:pt x="310252" y="1371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>
            <a:latin typeface="+mn-lt"/>
          </a:endParaRPr>
        </a:p>
      </dsp:txBody>
      <dsp:txXfrm>
        <a:off x="4196637" y="1447721"/>
        <a:ext cx="15512" cy="15512"/>
      </dsp:txXfrm>
    </dsp:sp>
    <dsp:sp modelId="{8E27F31F-21FF-4728-9292-B3AC19E38D4B}">
      <dsp:nvSpPr>
        <dsp:cNvPr id="0" name=""/>
        <dsp:cNvSpPr/>
      </dsp:nvSpPr>
      <dsp:spPr>
        <a:xfrm>
          <a:off x="3191873" y="10586"/>
          <a:ext cx="2025042" cy="128976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kern="1200" cap="none" normalizeH="0" baseline="0" dirty="0">
              <a:ln/>
              <a:effectLst/>
              <a:latin typeface="+mn-lt"/>
              <a:cs typeface="Arial" pitchFamily="34" charset="0"/>
            </a:rPr>
            <a:t>HOME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kern="1200" cap="none" normalizeH="0" baseline="0" dirty="0">
              <a:ln/>
              <a:effectLst/>
              <a:latin typeface="+mn-lt"/>
              <a:cs typeface="Arial" pitchFamily="34" charset="0"/>
            </a:rPr>
            <a:t>↑ Permanent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kern="1200" cap="none" normalizeH="0" baseline="0" dirty="0">
              <a:ln/>
              <a:effectLst/>
              <a:latin typeface="+mn-lt"/>
              <a:cs typeface="Arial" pitchFamily="34" charset="0"/>
            </a:rPr>
            <a:t>Housing</a:t>
          </a:r>
        </a:p>
      </dsp:txBody>
      <dsp:txXfrm>
        <a:off x="3488434" y="199467"/>
        <a:ext cx="1431920" cy="912001"/>
      </dsp:txXfrm>
    </dsp:sp>
    <dsp:sp modelId="{FB5E5AE0-5553-4ECB-9B6A-BD600D8DBFC9}">
      <dsp:nvSpPr>
        <dsp:cNvPr id="0" name=""/>
        <dsp:cNvSpPr/>
      </dsp:nvSpPr>
      <dsp:spPr>
        <a:xfrm rot="21596868">
          <a:off x="5043458" y="2292411"/>
          <a:ext cx="418530" cy="27421"/>
        </a:xfrm>
        <a:custGeom>
          <a:avLst/>
          <a:gdLst/>
          <a:ahLst/>
          <a:cxnLst/>
          <a:rect l="0" t="0" r="0" b="0"/>
          <a:pathLst>
            <a:path>
              <a:moveTo>
                <a:pt x="0" y="13710"/>
              </a:moveTo>
              <a:lnTo>
                <a:pt x="418530" y="1371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>
            <a:latin typeface="+mn-lt"/>
          </a:endParaRPr>
        </a:p>
      </dsp:txBody>
      <dsp:txXfrm>
        <a:off x="5242260" y="2295658"/>
        <a:ext cx="20926" cy="20926"/>
      </dsp:txXfrm>
    </dsp:sp>
    <dsp:sp modelId="{6506A718-5205-41E1-AC69-4681A9400AC0}">
      <dsp:nvSpPr>
        <dsp:cNvPr id="0" name=""/>
        <dsp:cNvSpPr/>
      </dsp:nvSpPr>
      <dsp:spPr>
        <a:xfrm>
          <a:off x="5461988" y="1580424"/>
          <a:ext cx="1988911" cy="144920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kern="1200" cap="none" normalizeH="0" baseline="0" dirty="0">
              <a:ln/>
              <a:effectLst/>
              <a:latin typeface="+mn-lt"/>
              <a:cs typeface="Arial" pitchFamily="34" charset="0"/>
            </a:rPr>
            <a:t>COMMUNITY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kern="1200" cap="none" normalizeH="0" baseline="0" dirty="0">
              <a:ln/>
              <a:effectLst/>
              <a:latin typeface="+mn-lt"/>
              <a:cs typeface="Arial" pitchFamily="34" charset="0"/>
            </a:rPr>
            <a:t>↑ Peer/Family/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kern="1200" cap="none" normalizeH="0" baseline="0" dirty="0">
              <a:ln/>
              <a:effectLst/>
              <a:latin typeface="+mn-lt"/>
              <a:cs typeface="Arial" pitchFamily="34" charset="0"/>
            </a:rPr>
            <a:t> Recovery Network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kern="1200" cap="none" normalizeH="0" baseline="0" dirty="0">
              <a:ln/>
              <a:effectLst/>
              <a:latin typeface="+mn-lt"/>
              <a:cs typeface="Arial" pitchFamily="34" charset="0"/>
            </a:rPr>
            <a:t>Supports</a:t>
          </a:r>
        </a:p>
      </dsp:txBody>
      <dsp:txXfrm>
        <a:off x="5753257" y="1792655"/>
        <a:ext cx="1406373" cy="1024739"/>
      </dsp:txXfrm>
    </dsp:sp>
    <dsp:sp modelId="{F2B2172B-0372-4B44-9F45-40CADC1B6180}">
      <dsp:nvSpPr>
        <dsp:cNvPr id="0" name=""/>
        <dsp:cNvSpPr/>
      </dsp:nvSpPr>
      <dsp:spPr>
        <a:xfrm rot="5400000">
          <a:off x="4033746" y="3160487"/>
          <a:ext cx="341295" cy="27421"/>
        </a:xfrm>
        <a:custGeom>
          <a:avLst/>
          <a:gdLst/>
          <a:ahLst/>
          <a:cxnLst/>
          <a:rect l="0" t="0" r="0" b="0"/>
          <a:pathLst>
            <a:path>
              <a:moveTo>
                <a:pt x="0" y="13710"/>
              </a:moveTo>
              <a:lnTo>
                <a:pt x="341295" y="1371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>
            <a:latin typeface="+mn-lt"/>
          </a:endParaRPr>
        </a:p>
      </dsp:txBody>
      <dsp:txXfrm>
        <a:off x="4195861" y="3165666"/>
        <a:ext cx="17064" cy="17064"/>
      </dsp:txXfrm>
    </dsp:sp>
    <dsp:sp modelId="{B2A598EE-AEED-4A95-B2AE-115C802854F1}">
      <dsp:nvSpPr>
        <dsp:cNvPr id="0" name=""/>
        <dsp:cNvSpPr/>
      </dsp:nvSpPr>
      <dsp:spPr>
        <a:xfrm>
          <a:off x="3094679" y="3344846"/>
          <a:ext cx="2219428" cy="122767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kern="1200" cap="none" normalizeH="0" baseline="0">
              <a:ln/>
              <a:effectLst/>
              <a:latin typeface="+mn-lt"/>
              <a:cs typeface="Arial" pitchFamily="34" charset="0"/>
            </a:rPr>
            <a:t>PURPOSE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kern="1200" cap="none" normalizeH="0" baseline="0">
              <a:ln/>
              <a:effectLst/>
              <a:latin typeface="+mn-lt"/>
              <a:cs typeface="Arial" pitchFamily="34" charset="0"/>
            </a:rPr>
            <a:t>↑ Employment/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kern="1200" cap="none" normalizeH="0" baseline="0">
              <a:ln/>
              <a:effectLst/>
              <a:latin typeface="+mn-lt"/>
              <a:cs typeface="Arial" pitchFamily="34" charset="0"/>
            </a:rPr>
            <a:t>Education</a:t>
          </a:r>
          <a:endParaRPr kumimoji="0" lang="en-US" sz="1600" b="1" i="0" u="none" strike="noStrike" kern="1200" cap="none" normalizeH="0" baseline="0" dirty="0">
            <a:ln/>
            <a:effectLst/>
            <a:latin typeface="+mn-lt"/>
            <a:cs typeface="Arial" pitchFamily="34" charset="0"/>
          </a:endParaRPr>
        </a:p>
      </dsp:txBody>
      <dsp:txXfrm>
        <a:off x="3419707" y="3524635"/>
        <a:ext cx="1569372" cy="868100"/>
      </dsp:txXfrm>
    </dsp:sp>
    <dsp:sp modelId="{6E7A5AC0-E0AC-4D2A-9588-D5FEF5226B45}">
      <dsp:nvSpPr>
        <dsp:cNvPr id="0" name=""/>
        <dsp:cNvSpPr/>
      </dsp:nvSpPr>
      <dsp:spPr>
        <a:xfrm rot="10837800">
          <a:off x="3097222" y="2282666"/>
          <a:ext cx="268188" cy="27421"/>
        </a:xfrm>
        <a:custGeom>
          <a:avLst/>
          <a:gdLst/>
          <a:ahLst/>
          <a:cxnLst/>
          <a:rect l="0" t="0" r="0" b="0"/>
          <a:pathLst>
            <a:path>
              <a:moveTo>
                <a:pt x="0" y="13710"/>
              </a:moveTo>
              <a:lnTo>
                <a:pt x="268188" y="1371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>
            <a:latin typeface="+mn-lt"/>
          </a:endParaRPr>
        </a:p>
      </dsp:txBody>
      <dsp:txXfrm rot="10800000">
        <a:off x="3224612" y="2289672"/>
        <a:ext cx="13409" cy="13409"/>
      </dsp:txXfrm>
    </dsp:sp>
    <dsp:sp modelId="{3264E858-D039-4093-996A-B88E173C9609}">
      <dsp:nvSpPr>
        <dsp:cNvPr id="0" name=""/>
        <dsp:cNvSpPr/>
      </dsp:nvSpPr>
      <dsp:spPr>
        <a:xfrm>
          <a:off x="969165" y="1580428"/>
          <a:ext cx="2128212" cy="140554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kern="1200" cap="none" normalizeH="0" baseline="0" dirty="0">
              <a:ln/>
              <a:effectLst/>
              <a:latin typeface="+mn-lt"/>
              <a:cs typeface="Arial" pitchFamily="34" charset="0"/>
            </a:rPr>
            <a:t>HEALTH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kern="1200" cap="none" normalizeH="0" baseline="0" dirty="0">
              <a:ln/>
              <a:effectLst/>
              <a:latin typeface="+mn-lt"/>
              <a:cs typeface="Arial" pitchFamily="34" charset="0"/>
            </a:rPr>
            <a:t>↑ Recovery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kern="1200" cap="none" normalizeH="0" baseline="0" dirty="0">
              <a:ln/>
              <a:effectLst/>
              <a:latin typeface="+mn-lt"/>
              <a:cs typeface="Arial" pitchFamily="34" charset="0"/>
            </a:rPr>
            <a:t>Health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1" i="0" u="none" strike="noStrike" kern="1200" cap="none" normalizeH="0" baseline="0" dirty="0">
              <a:ln/>
              <a:effectLst/>
              <a:latin typeface="+mn-lt"/>
              <a:cs typeface="Arial" pitchFamily="34" charset="0"/>
            </a:rPr>
            <a:t>Wellness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600" b="0" i="0" u="none" strike="noStrike" kern="1200" cap="none" normalizeH="0" baseline="0" dirty="0">
            <a:ln/>
            <a:effectLst/>
            <a:latin typeface="+mn-lt"/>
            <a:cs typeface="Arial" pitchFamily="34" charset="0"/>
          </a:endParaRPr>
        </a:p>
      </dsp:txBody>
      <dsp:txXfrm>
        <a:off x="1280834" y="1786266"/>
        <a:ext cx="1504874" cy="9938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3387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/>
          </a:p>
          <a:p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dirty="0"/>
              <a:t>Presenter</a:t>
            </a:r>
          </a:p>
          <a:p>
            <a:r>
              <a:rPr dirty="0"/>
              <a:t>2020-06-16 14:57:59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Citation:</a:t>
            </a:r>
          </a:p>
          <a:p>
            <a:r>
              <a:rPr dirty="0"/>
              <a:t>Corrigan, P. W., &amp; </a:t>
            </a:r>
            <a:r>
              <a:rPr dirty="0" err="1"/>
              <a:t>Nieweglowski</a:t>
            </a:r>
            <a:r>
              <a:rPr dirty="0"/>
              <a:t>, K. (2018). Stigma and the public health agenda for the opioid crisis in America. International Journal of Drug Policy, 59, 44–49. https://</a:t>
            </a:r>
            <a:r>
              <a:rPr dirty="0" err="1"/>
              <a:t>doi.org</a:t>
            </a:r>
            <a:r>
              <a:rPr dirty="0"/>
              <a:t>/10.1016/j.drugpo.2018.06.015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t>Presenter</a:t>
            </a:r>
          </a:p>
          <a:p>
            <a:r>
              <a:t>2020-06-16 14:57:59</a:t>
            </a:r>
          </a:p>
          <a:p>
            <a:r>
              <a:t>--------------------------------------------</a:t>
            </a:r>
          </a:p>
          <a:p>
            <a:r>
              <a:t>Citation:</a:t>
            </a:r>
          </a:p>
          <a:p>
            <a:r>
              <a:t>Corrigan, P. W., &amp; Nieweglowski, K. (2018). Stigma and the public health agenda for the opioid crisis in America. International Journal of Drug Policy, 59, 44–49. https://doi.org/10.1016/j.drugpo.2018.06.015 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dirty="0"/>
              <a:t>Presenter</a:t>
            </a:r>
          </a:p>
          <a:p>
            <a:r>
              <a:rPr dirty="0"/>
              <a:t>2020-06-16 14:57:59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Citation: </a:t>
            </a:r>
          </a:p>
          <a:p>
            <a:r>
              <a:rPr dirty="0"/>
              <a:t>Office of National Drug Control Policy. (2017). Changing the Language of Addiction. Retrieved from https://</a:t>
            </a:r>
            <a:r>
              <a:rPr dirty="0" err="1"/>
              <a:t>www.shatterproof.org</a:t>
            </a:r>
            <a:r>
              <a:rPr dirty="0"/>
              <a:t>/about-addiction/stigma/stigma-reducing-language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t>Presenter</a:t>
            </a:r>
          </a:p>
          <a:p>
            <a:r>
              <a:t>2020-06-16 14:57:59</a:t>
            </a:r>
          </a:p>
          <a:p>
            <a:r>
              <a:t>--------------------------------------------</a:t>
            </a:r>
          </a:p>
          <a:p>
            <a:r>
              <a:t>Citation</a:t>
            </a:r>
          </a:p>
          <a:p>
            <a:r>
              <a:t>NIDA. (2018, January 17). Principles of Drug Addiction Treatment: A Research-Based Guide (Third Edition). Retrieved from https://www.drugabuse.gov/publications/principles-drug-addiction-treatment-research-based-guide-third-edition on 2020, June 5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dirty="0"/>
              <a:t>Presenter</a:t>
            </a:r>
          </a:p>
          <a:p>
            <a:r>
              <a:rPr dirty="0"/>
              <a:t>2020-06-16 14:57:59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Citation:</a:t>
            </a:r>
          </a:p>
          <a:p>
            <a:r>
              <a:rPr dirty="0"/>
              <a:t>NIDA. (2018, January 17). Principles of Drug Addiction Treatment: A Research-Based Guide (Third Edition). Retrieved from https://</a:t>
            </a:r>
            <a:r>
              <a:rPr dirty="0" err="1"/>
              <a:t>www.drugabuse.gov</a:t>
            </a:r>
            <a:r>
              <a:rPr dirty="0"/>
              <a:t>/publications/principles-drug-addiction-treatment-research-based-guide-third-edition on 2020, June 5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dirty="0"/>
              <a:t>Presenter</a:t>
            </a:r>
          </a:p>
          <a:p>
            <a:r>
              <a:rPr dirty="0"/>
              <a:t>2020-06-16 14:57:59</a:t>
            </a:r>
          </a:p>
          <a:p>
            <a:r>
              <a:rPr dirty="0"/>
              <a:t>--------------------------------------------</a:t>
            </a:r>
            <a:endParaRPr lang="en-US" dirty="0"/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Is specialized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Level of care determined based on assessment (ASAM 6 dimensions) conducted by a trained and licensed professional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Ideally includes availability of full continuum of care and ongoing recovery management support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Includes organized programming and services designed to meet the complex needs of people with addiction and co-occurring conditions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Includes a variety of evidence-based treatment approaches and modalities delivered by trained and licensed addiction professionals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1.0 – Outpatient – less than 9 hours/week</a:t>
            </a:r>
          </a:p>
          <a:p>
            <a:r>
              <a:rPr lang="en-US" dirty="0"/>
              <a:t>2.1 – Intensive Outpatient (IOP) – 9 + service hours/week</a:t>
            </a:r>
          </a:p>
          <a:p>
            <a:r>
              <a:rPr lang="en-US" dirty="0"/>
              <a:t>2.5 – Partial Hospitalization – 20 + service hours/week</a:t>
            </a:r>
          </a:p>
          <a:p>
            <a:r>
              <a:rPr lang="en-US" dirty="0"/>
              <a:t>3.1 – Low-Intensity Residential – 24 hr. structured living/5 hrs. clinical services/week</a:t>
            </a:r>
          </a:p>
          <a:p>
            <a:r>
              <a:rPr lang="en-US" dirty="0"/>
              <a:t>3.5 – Clinically Managed High -Intensity Residential – 24 hr. care with trained addiction treatment counselors</a:t>
            </a:r>
          </a:p>
          <a:p>
            <a:r>
              <a:rPr lang="en-US" dirty="0"/>
              <a:t>3.7- Medically Monitored High-Intensity Inpatient – 24 hr. nursing care, counseling available 16 </a:t>
            </a:r>
            <a:r>
              <a:rPr lang="en-US" dirty="0" err="1"/>
              <a:t>hrs</a:t>
            </a:r>
            <a:r>
              <a:rPr lang="en-US" dirty="0"/>
              <a:t>/day, physician availability</a:t>
            </a:r>
          </a:p>
          <a:p>
            <a:r>
              <a:rPr lang="en-US" dirty="0"/>
              <a:t>4.0 – Medically Managed Intensive Inpatient – 24 hr. including nursing and daily physician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endParaRPr dirty="0"/>
          </a:p>
          <a:p>
            <a:r>
              <a:rPr dirty="0"/>
              <a:t>Citation;</a:t>
            </a:r>
          </a:p>
          <a:p>
            <a:r>
              <a:rPr dirty="0"/>
              <a:t>Addiction Policy Forum. (n.d.). Levels of Care. Retrieved from https://</a:t>
            </a:r>
            <a:r>
              <a:rPr dirty="0" err="1"/>
              <a:t>www.addictionpolicy.org</a:t>
            </a:r>
            <a:r>
              <a:rPr dirty="0"/>
              <a:t>/levels-of-care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dirty="0"/>
              <a:t>Presenter</a:t>
            </a:r>
          </a:p>
          <a:p>
            <a:r>
              <a:rPr dirty="0"/>
              <a:t>2020-06-24 15:13:04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Citation</a:t>
            </a:r>
          </a:p>
          <a:p>
            <a:r>
              <a:rPr dirty="0"/>
              <a:t>Addiction Policy Forum. (n.d.). Treatment. Retrieved from https://</a:t>
            </a:r>
            <a:r>
              <a:rPr dirty="0" err="1"/>
              <a:t>www.addictionpolicy.org</a:t>
            </a:r>
            <a:r>
              <a:rPr dirty="0"/>
              <a:t>/treatment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t>Presenter</a:t>
            </a:r>
          </a:p>
          <a:p>
            <a:r>
              <a:t>2020-06-16 14:58:00</a:t>
            </a:r>
          </a:p>
          <a:p>
            <a:r>
              <a:t>--------------------------------------------</a:t>
            </a:r>
          </a:p>
          <a:p>
            <a:r>
              <a:t>Citation</a:t>
            </a:r>
          </a:p>
          <a:p>
            <a:r>
              <a:t>Addiction Policy Forum. (n.d.). Behavioral Treatment. Retrieved from https://www.addictionpolicy.org/behavioral-treatment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dirty="0"/>
              <a:t>Presenter</a:t>
            </a:r>
          </a:p>
          <a:p>
            <a:r>
              <a:rPr dirty="0"/>
              <a:t>2020-06-16 14:58:00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Citation</a:t>
            </a:r>
          </a:p>
          <a:p>
            <a:r>
              <a:rPr dirty="0"/>
              <a:t>Addiction Policy Forum. (n.d.). Medication Assisted Treatment. Retrieved from https://</a:t>
            </a:r>
            <a:r>
              <a:rPr dirty="0" err="1"/>
              <a:t>www.addictionpolicy.org</a:t>
            </a:r>
            <a:r>
              <a:rPr dirty="0"/>
              <a:t>/medication-assisted-treatment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t>Presenter</a:t>
            </a:r>
          </a:p>
          <a:p>
            <a:r>
              <a:t>2020-06-16 14:58:00</a:t>
            </a:r>
          </a:p>
          <a:p>
            <a:r>
              <a:t>--------------------------------------------</a:t>
            </a:r>
          </a:p>
          <a:p>
            <a:r>
              <a:t>Citation</a:t>
            </a:r>
          </a:p>
          <a:p>
            <a:r>
              <a:t>SAMHSA. (April 29, 2020). Medication and Counseling Treatment. Retrieved from https://www.samhsa.gov/medication-assisted-treatment/treatment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4727E-3FE0-8648-A537-D4BB13433D3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947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t>Presenter</a:t>
            </a:r>
          </a:p>
          <a:p>
            <a:r>
              <a:t>2020-06-16 14:58:01</a:t>
            </a:r>
          </a:p>
          <a:p>
            <a:r>
              <a:t>--------------------------------------------</a:t>
            </a:r>
          </a:p>
          <a:p>
            <a:r>
              <a:t>Citation</a:t>
            </a:r>
          </a:p>
          <a:p>
            <a:r>
              <a:t>Centers for Disease Control. (May 23, 2019). Syringe Services Programs (SSPs). Retrieved from https://www.cdc.gov/ssp/syringe-services-programs-factsheet.html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09" name="Slide Image Placeholder 1">
            <a:extLst>
              <a:ext uri="{FF2B5EF4-FFF2-40B4-BE49-F238E27FC236}">
                <a16:creationId xmlns:a16="http://schemas.microsoft.com/office/drawing/2014/main" id="{DF4D5F6E-B8D2-334C-9D30-2D03838AE3D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6610" name="Notes Placeholder 2">
            <a:extLst>
              <a:ext uri="{FF2B5EF4-FFF2-40B4-BE49-F238E27FC236}">
                <a16:creationId xmlns:a16="http://schemas.microsoft.com/office/drawing/2014/main" id="{79BE6A7C-FB7E-114E-92F7-326A23C4A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96611" name="Slide Number Placeholder 3">
            <a:extLst>
              <a:ext uri="{FF2B5EF4-FFF2-40B4-BE49-F238E27FC236}">
                <a16:creationId xmlns:a16="http://schemas.microsoft.com/office/drawing/2014/main" id="{3C4E6821-5688-2F43-AF16-C67BC4B1F8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1916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1916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1916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1916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0B320A8-AE83-7B4B-8F59-082ACF298205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/>
              <a:t>21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6493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dirty="0"/>
              <a:t>Presenter</a:t>
            </a:r>
          </a:p>
          <a:p>
            <a:r>
              <a:rPr dirty="0"/>
              <a:t>2020-06-16 14:58:01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Citation:</a:t>
            </a:r>
          </a:p>
          <a:p>
            <a:r>
              <a:rPr dirty="0"/>
              <a:t>SAMHSA. (2019). Behavioral Health Barometer: United States, Volume 5: Indicators as measured through the 2017 National Survey on Drug Use and Health and the National Survey of Substance Abuse Treatment Services. HHS Publication No. SMA–19–Baro-17-US. Rockville, MD.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t>Presenter</a:t>
            </a:r>
          </a:p>
          <a:p>
            <a:r>
              <a:t>2020-06-16 14:58:01</a:t>
            </a:r>
          </a:p>
          <a:p>
            <a:r>
              <a:t>--------------------------------------------</a:t>
            </a:r>
          </a:p>
          <a:p>
            <a:r>
              <a:t>Citation</a:t>
            </a:r>
          </a:p>
          <a:p>
            <a:r>
              <a:t>Substance Abuse and Mental Health Services Administration. (2019). Key substance use and mental health indicators in the United States: Results from the 2018 National Survey on Drug Use and Health (HHS Publication No. PEP19-5068, NSDUH Series H-54). Rockville, MD: Center for Behavioral Health Statistics and Quality, Substance Abuse and Mental Health Services Administration. Retrieved from https://www.samhsa.gov/data/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marL="171450" indent="-17145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dirty="0"/>
              <a:t>Presenter</a:t>
            </a:r>
          </a:p>
          <a:p>
            <a:r>
              <a:rPr dirty="0"/>
              <a:t>2020-06-16 14:57:58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Citation:</a:t>
            </a:r>
          </a:p>
          <a:p>
            <a:r>
              <a:rPr dirty="0"/>
              <a:t>American Society of Addiction Medicine. (2019). Definition of Addiction. Retrieved from https://</a:t>
            </a:r>
            <a:r>
              <a:rPr dirty="0" err="1"/>
              <a:t>www.asam.org</a:t>
            </a:r>
            <a:r>
              <a:rPr dirty="0"/>
              <a:t>/Quality-Science/definition-of-addiction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5CECC-C08D-184B-BAE0-7064D41EA4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159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dirty="0"/>
              <a:t>Presenter</a:t>
            </a:r>
          </a:p>
          <a:p>
            <a:r>
              <a:rPr dirty="0"/>
              <a:t>2020-06-16 14:57:58</a:t>
            </a:r>
            <a:endParaRPr lang="en-US" dirty="0"/>
          </a:p>
          <a:p>
            <a:endParaRPr lang="en-US" dirty="0"/>
          </a:p>
          <a:p>
            <a:pPr marL="12700">
              <a:lnSpc>
                <a:spcPts val="2615"/>
              </a:lnSpc>
            </a:pPr>
            <a:r>
              <a:rPr lang="en-US" sz="1200" u="heavy" spc="-10" dirty="0">
                <a:solidFill>
                  <a:srgbClr val="3E3E3E"/>
                </a:solidFill>
                <a:latin typeface="+mn-lt"/>
                <a:cs typeface="Calibri"/>
              </a:rPr>
              <a:t>P</a:t>
            </a:r>
            <a:r>
              <a:rPr lang="en-US" sz="1200" u="heavy" spc="-45" dirty="0">
                <a:solidFill>
                  <a:srgbClr val="3E3E3E"/>
                </a:solidFill>
                <a:latin typeface="+mn-lt"/>
                <a:cs typeface="Calibri"/>
              </a:rPr>
              <a:t>r</a:t>
            </a:r>
            <a:r>
              <a:rPr lang="en-US" sz="1200" u="heavy" spc="-10" dirty="0">
                <a:solidFill>
                  <a:srgbClr val="3E3E3E"/>
                </a:solidFill>
                <a:latin typeface="+mn-lt"/>
                <a:cs typeface="Calibri"/>
              </a:rPr>
              <a:t>o</a:t>
            </a:r>
            <a:r>
              <a:rPr lang="en-US" sz="1200" u="heavy" spc="-40" dirty="0">
                <a:solidFill>
                  <a:srgbClr val="3E3E3E"/>
                </a:solidFill>
                <a:latin typeface="+mn-lt"/>
                <a:cs typeface="Calibri"/>
              </a:rPr>
              <a:t>t</a:t>
            </a:r>
            <a:r>
              <a:rPr lang="en-US" sz="1200" u="heavy" spc="-15" dirty="0">
                <a:solidFill>
                  <a:srgbClr val="3E3E3E"/>
                </a:solidFill>
                <a:latin typeface="+mn-lt"/>
                <a:cs typeface="Calibri"/>
              </a:rPr>
              <a:t>ecti</a:t>
            </a:r>
            <a:r>
              <a:rPr lang="en-US" sz="1200" u="heavy" spc="-30" dirty="0">
                <a:solidFill>
                  <a:srgbClr val="3E3E3E"/>
                </a:solidFill>
                <a:latin typeface="+mn-lt"/>
                <a:cs typeface="Calibri"/>
              </a:rPr>
              <a:t>v</a:t>
            </a:r>
            <a:r>
              <a:rPr lang="en-US" sz="1200" u="heavy" spc="-15" dirty="0">
                <a:solidFill>
                  <a:srgbClr val="3E3E3E"/>
                </a:solidFill>
                <a:latin typeface="+mn-lt"/>
                <a:cs typeface="Calibri"/>
              </a:rPr>
              <a:t>e</a:t>
            </a:r>
            <a:r>
              <a:rPr lang="en-US" sz="1200" u="heavy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u="heavy" spc="-75" dirty="0">
                <a:solidFill>
                  <a:srgbClr val="3E3E3E"/>
                </a:solidFill>
                <a:latin typeface="+mn-lt"/>
                <a:cs typeface="Calibri"/>
              </a:rPr>
              <a:t>F</a:t>
            </a:r>
            <a:r>
              <a:rPr lang="en-US" sz="1200" u="heavy" spc="-15" dirty="0">
                <a:solidFill>
                  <a:srgbClr val="3E3E3E"/>
                </a:solidFill>
                <a:latin typeface="+mn-lt"/>
                <a:cs typeface="Calibri"/>
              </a:rPr>
              <a:t>ac</a:t>
            </a:r>
            <a:r>
              <a:rPr lang="en-US" sz="1200" u="heavy" spc="-40" dirty="0">
                <a:solidFill>
                  <a:srgbClr val="3E3E3E"/>
                </a:solidFill>
                <a:latin typeface="+mn-lt"/>
                <a:cs typeface="Calibri"/>
              </a:rPr>
              <a:t>t</a:t>
            </a:r>
            <a:r>
              <a:rPr lang="en-US" sz="1200" u="heavy" spc="-10" dirty="0">
                <a:solidFill>
                  <a:srgbClr val="3E3E3E"/>
                </a:solidFill>
                <a:latin typeface="+mn-lt"/>
                <a:cs typeface="Calibri"/>
              </a:rPr>
              <a:t>o</a:t>
            </a:r>
            <a:r>
              <a:rPr lang="en-US" sz="1200" u="heavy" spc="-45" dirty="0">
                <a:solidFill>
                  <a:srgbClr val="3E3E3E"/>
                </a:solidFill>
                <a:latin typeface="+mn-lt"/>
                <a:cs typeface="Calibri"/>
              </a:rPr>
              <a:t>r</a:t>
            </a:r>
            <a:r>
              <a:rPr lang="en-US" sz="1200" u="heavy" spc="-10" dirty="0">
                <a:solidFill>
                  <a:srgbClr val="3E3E3E"/>
                </a:solidFill>
                <a:latin typeface="+mn-lt"/>
                <a:cs typeface="Calibri"/>
              </a:rPr>
              <a:t>s</a:t>
            </a:r>
            <a:r>
              <a:rPr lang="en-US" sz="1200" u="heavy" spc="0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u="heavy" spc="-15" dirty="0">
                <a:solidFill>
                  <a:srgbClr val="3E3E3E"/>
                </a:solidFill>
                <a:latin typeface="+mn-lt"/>
                <a:cs typeface="Calibri"/>
              </a:rPr>
              <a:t>A</a:t>
            </a:r>
            <a:r>
              <a:rPr lang="en-US" sz="1200" u="heavy" spc="-55" dirty="0">
                <a:solidFill>
                  <a:srgbClr val="3E3E3E"/>
                </a:solidFill>
                <a:latin typeface="+mn-lt"/>
                <a:cs typeface="Calibri"/>
              </a:rPr>
              <a:t>g</a:t>
            </a:r>
            <a:r>
              <a:rPr lang="en-US" sz="1200" u="heavy" spc="-15" dirty="0">
                <a:solidFill>
                  <a:srgbClr val="3E3E3E"/>
                </a:solidFill>
                <a:latin typeface="+mn-lt"/>
                <a:cs typeface="Calibri"/>
              </a:rPr>
              <a:t>a</a:t>
            </a:r>
            <a:r>
              <a:rPr lang="en-US" sz="1200" u="heavy" dirty="0">
                <a:solidFill>
                  <a:srgbClr val="3E3E3E"/>
                </a:solidFill>
                <a:latin typeface="+mn-lt"/>
                <a:cs typeface="Calibri"/>
              </a:rPr>
              <a:t>i</a:t>
            </a:r>
            <a:r>
              <a:rPr lang="en-US" sz="1200" u="heavy" spc="-20" dirty="0">
                <a:solidFill>
                  <a:srgbClr val="3E3E3E"/>
                </a:solidFill>
                <a:latin typeface="+mn-lt"/>
                <a:cs typeface="Calibri"/>
              </a:rPr>
              <a:t>n</a:t>
            </a:r>
            <a:r>
              <a:rPr lang="en-US" sz="1200" u="heavy" spc="-30" dirty="0">
                <a:solidFill>
                  <a:srgbClr val="3E3E3E"/>
                </a:solidFill>
                <a:latin typeface="+mn-lt"/>
                <a:cs typeface="Calibri"/>
              </a:rPr>
              <a:t>s</a:t>
            </a:r>
            <a:r>
              <a:rPr lang="en-US" sz="1200" u="heavy" spc="-10" dirty="0">
                <a:solidFill>
                  <a:srgbClr val="3E3E3E"/>
                </a:solidFill>
                <a:latin typeface="+mn-lt"/>
                <a:cs typeface="Calibri"/>
              </a:rPr>
              <a:t>t</a:t>
            </a:r>
            <a:r>
              <a:rPr lang="en-US" sz="1200" u="heavy" spc="-15" dirty="0">
                <a:solidFill>
                  <a:srgbClr val="3E3E3E"/>
                </a:solidFill>
                <a:latin typeface="+mn-lt"/>
                <a:cs typeface="Calibri"/>
              </a:rPr>
              <a:t> A</a:t>
            </a:r>
            <a:r>
              <a:rPr lang="en-US" sz="1200" u="heavy" spc="-20" dirty="0">
                <a:solidFill>
                  <a:srgbClr val="3E3E3E"/>
                </a:solidFill>
                <a:latin typeface="+mn-lt"/>
                <a:cs typeface="Calibri"/>
              </a:rPr>
              <a:t>dd</a:t>
            </a:r>
            <a:r>
              <a:rPr lang="en-US" sz="1200" u="heavy" dirty="0">
                <a:solidFill>
                  <a:srgbClr val="3E3E3E"/>
                </a:solidFill>
                <a:latin typeface="+mn-lt"/>
                <a:cs typeface="Calibri"/>
              </a:rPr>
              <a:t>i</a:t>
            </a:r>
            <a:r>
              <a:rPr lang="en-US" sz="1200" u="heavy" spc="-15" dirty="0">
                <a:solidFill>
                  <a:srgbClr val="3E3E3E"/>
                </a:solidFill>
                <a:latin typeface="+mn-lt"/>
                <a:cs typeface="Calibri"/>
              </a:rPr>
              <a:t>cti</a:t>
            </a:r>
            <a:r>
              <a:rPr lang="en-US" sz="1200" u="heavy" spc="-10" dirty="0">
                <a:solidFill>
                  <a:srgbClr val="3E3E3E"/>
                </a:solidFill>
                <a:latin typeface="+mn-lt"/>
                <a:cs typeface="Calibri"/>
              </a:rPr>
              <a:t>o</a:t>
            </a:r>
            <a:r>
              <a:rPr lang="en-US" sz="1200" u="heavy" spc="-15" dirty="0">
                <a:solidFill>
                  <a:srgbClr val="3E3E3E"/>
                </a:solidFill>
                <a:latin typeface="+mn-lt"/>
                <a:cs typeface="Calibri"/>
              </a:rPr>
              <a:t>n</a:t>
            </a:r>
            <a:endParaRPr lang="en-US" sz="1200" dirty="0">
              <a:latin typeface="+mn-lt"/>
              <a:cs typeface="Calibri"/>
            </a:endParaRPr>
          </a:p>
          <a:p>
            <a:pPr marL="396240" indent="-182880">
              <a:lnSpc>
                <a:spcPts val="2255"/>
              </a:lnSpc>
              <a:buClr>
                <a:srgbClr val="496F90"/>
              </a:buClr>
              <a:buFont typeface="Calibri"/>
              <a:buChar char="◦"/>
              <a:tabLst>
                <a:tab pos="396875" algn="l"/>
              </a:tabLst>
            </a:pP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Goo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d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se</a:t>
            </a:r>
            <a:r>
              <a:rPr lang="en-US" sz="1200" spc="-5" dirty="0">
                <a:solidFill>
                  <a:srgbClr val="3E3E3E"/>
                </a:solidFill>
                <a:latin typeface="+mn-lt"/>
                <a:cs typeface="Calibri"/>
              </a:rPr>
              <a:t>l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f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spc="-20" dirty="0">
                <a:solidFill>
                  <a:srgbClr val="3E3E3E"/>
                </a:solidFill>
                <a:latin typeface="+mn-lt"/>
                <a:cs typeface="Calibri"/>
              </a:rPr>
              <a:t>c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o</a:t>
            </a:r>
            <a:r>
              <a:rPr lang="en-US" sz="1200" spc="-25" dirty="0">
                <a:solidFill>
                  <a:srgbClr val="3E3E3E"/>
                </a:solidFill>
                <a:latin typeface="+mn-lt"/>
                <a:cs typeface="Calibri"/>
              </a:rPr>
              <a:t>n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t</a:t>
            </a:r>
            <a:r>
              <a:rPr lang="en-US" sz="1200" spc="-50" dirty="0">
                <a:solidFill>
                  <a:srgbClr val="3E3E3E"/>
                </a:solidFill>
                <a:latin typeface="+mn-lt"/>
                <a:cs typeface="Calibri"/>
              </a:rPr>
              <a:t>r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ol</a:t>
            </a:r>
            <a:endParaRPr lang="en-US" sz="1200" dirty="0">
              <a:latin typeface="+mn-lt"/>
              <a:cs typeface="Calibri"/>
            </a:endParaRPr>
          </a:p>
          <a:p>
            <a:pPr marL="579120" marR="5080" lvl="1" indent="-182880">
              <a:lnSpc>
                <a:spcPct val="80000"/>
              </a:lnSpc>
              <a:spcBef>
                <a:spcPts val="615"/>
              </a:spcBef>
              <a:buClr>
                <a:srgbClr val="496F90"/>
              </a:buClr>
              <a:buFont typeface="Calibri"/>
              <a:buChar char="◦"/>
              <a:tabLst>
                <a:tab pos="579755" algn="l"/>
              </a:tabLst>
            </a:pP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T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he 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initial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d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e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c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ision </a:t>
            </a:r>
            <a:r>
              <a:rPr lang="en-US" sz="1200" spc="-20" dirty="0">
                <a:solidFill>
                  <a:srgbClr val="3E3E3E"/>
                </a:solidFill>
                <a:latin typeface="+mn-lt"/>
                <a:cs typeface="Calibri"/>
              </a:rPr>
              <a:t>t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o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spc="-30" dirty="0">
                <a:solidFill>
                  <a:srgbClr val="3E3E3E"/>
                </a:solidFill>
                <a:latin typeface="+mn-lt"/>
                <a:cs typeface="Calibri"/>
              </a:rPr>
              <a:t>t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a</a:t>
            </a:r>
            <a:r>
              <a:rPr lang="en-US" sz="1200" spc="-60" dirty="0">
                <a:solidFill>
                  <a:srgbClr val="3E3E3E"/>
                </a:solidFill>
                <a:latin typeface="+mn-lt"/>
                <a:cs typeface="Calibri"/>
              </a:rPr>
              <a:t>k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e</a:t>
            </a:r>
            <a:r>
              <a:rPr lang="en-US" sz="1200" spc="5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drugs</a:t>
            </a:r>
            <a:r>
              <a:rPr lang="en-US" sz="1200" spc="-30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is</a:t>
            </a:r>
            <a:r>
              <a:rPr lang="en-US" sz="1200" spc="-5" dirty="0">
                <a:solidFill>
                  <a:srgbClr val="3E3E3E"/>
                </a:solidFill>
                <a:latin typeface="+mn-lt"/>
                <a:cs typeface="Calibri"/>
              </a:rPr>
              <a:t> t</a:t>
            </a:r>
            <a:r>
              <a:rPr lang="en-US" sz="1200" spc="5" dirty="0">
                <a:solidFill>
                  <a:srgbClr val="3E3E3E"/>
                </a:solidFill>
                <a:latin typeface="+mn-lt"/>
                <a:cs typeface="Calibri"/>
              </a:rPr>
              <a:t>ypi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c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ally</a:t>
            </a:r>
            <a:r>
              <a:rPr lang="en-US" sz="1200" spc="-25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spc="-30" dirty="0">
                <a:solidFill>
                  <a:srgbClr val="3E3E3E"/>
                </a:solidFill>
                <a:latin typeface="+mn-lt"/>
                <a:cs typeface="Calibri"/>
              </a:rPr>
              <a:t>v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olu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n</a:t>
            </a:r>
            <a:r>
              <a:rPr lang="en-US" sz="1200" spc="-30" dirty="0">
                <a:solidFill>
                  <a:srgbClr val="3E3E3E"/>
                </a:solidFill>
                <a:latin typeface="+mn-lt"/>
                <a:cs typeface="Calibri"/>
              </a:rPr>
              <a:t>t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a</a:t>
            </a:r>
            <a:r>
              <a:rPr lang="en-US" sz="1200" spc="0" dirty="0">
                <a:solidFill>
                  <a:srgbClr val="3E3E3E"/>
                </a:solidFill>
                <a:latin typeface="+mn-lt"/>
                <a:cs typeface="Calibri"/>
              </a:rPr>
              <a:t>r</a:t>
            </a:r>
            <a:r>
              <a:rPr lang="en-US" sz="1200" spc="-105" dirty="0">
                <a:solidFill>
                  <a:srgbClr val="3E3E3E"/>
                </a:solidFill>
                <a:latin typeface="+mn-lt"/>
                <a:cs typeface="Calibri"/>
              </a:rPr>
              <a:t>y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.</a:t>
            </a:r>
            <a:r>
              <a:rPr lang="en-US" sz="1200" spc="-50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B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ut</a:t>
            </a:r>
            <a:r>
              <a:rPr lang="en-US" sz="1200" spc="-5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spc="-20" dirty="0">
                <a:solidFill>
                  <a:srgbClr val="3E3E3E"/>
                </a:solidFill>
                <a:latin typeface="+mn-lt"/>
                <a:cs typeface="Calibri"/>
              </a:rPr>
              <a:t>w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ith </a:t>
            </a:r>
            <a:r>
              <a:rPr lang="en-US" sz="1200" spc="-25" dirty="0">
                <a:solidFill>
                  <a:srgbClr val="3E3E3E"/>
                </a:solidFill>
                <a:latin typeface="+mn-lt"/>
                <a:cs typeface="Calibri"/>
              </a:rPr>
              <a:t>c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o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n</a:t>
            </a:r>
            <a:r>
              <a:rPr lang="en-US" sz="1200" spc="-5" dirty="0">
                <a:solidFill>
                  <a:srgbClr val="3E3E3E"/>
                </a:solidFill>
                <a:latin typeface="+mn-lt"/>
                <a:cs typeface="Calibri"/>
              </a:rPr>
              <a:t>t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inu</a:t>
            </a:r>
            <a:r>
              <a:rPr lang="en-US" sz="1200" spc="-5" dirty="0">
                <a:solidFill>
                  <a:srgbClr val="3E3E3E"/>
                </a:solidFill>
                <a:latin typeface="+mn-lt"/>
                <a:cs typeface="Calibri"/>
              </a:rPr>
              <a:t>e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d</a:t>
            </a:r>
            <a:r>
              <a:rPr lang="en-US" sz="1200" spc="-25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us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e</a:t>
            </a:r>
            <a:r>
              <a:rPr lang="en-US" sz="1200" spc="-5" dirty="0">
                <a:solidFill>
                  <a:srgbClr val="3E3E3E"/>
                </a:solidFill>
                <a:latin typeface="+mn-lt"/>
                <a:cs typeface="Calibri"/>
              </a:rPr>
              <a:t>,</a:t>
            </a:r>
            <a:r>
              <a:rPr lang="en-US" sz="1200" spc="5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a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p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e</a:t>
            </a:r>
            <a:r>
              <a:rPr lang="en-US" sz="1200" spc="-30" dirty="0">
                <a:solidFill>
                  <a:srgbClr val="3E3E3E"/>
                </a:solidFill>
                <a:latin typeface="+mn-lt"/>
                <a:cs typeface="Calibri"/>
              </a:rPr>
              <a:t>r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son's</a:t>
            </a:r>
            <a:r>
              <a:rPr lang="en-US" sz="1200" spc="-25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abilit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y </a:t>
            </a:r>
            <a:r>
              <a:rPr lang="en-US" sz="1200" spc="-20" dirty="0">
                <a:solidFill>
                  <a:srgbClr val="3E3E3E"/>
                </a:solidFill>
                <a:latin typeface="+mn-lt"/>
                <a:cs typeface="Calibri"/>
              </a:rPr>
              <a:t>t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o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spc="-40" dirty="0">
                <a:solidFill>
                  <a:srgbClr val="3E3E3E"/>
                </a:solidFill>
                <a:latin typeface="+mn-lt"/>
                <a:cs typeface="Calibri"/>
              </a:rPr>
              <a:t>ex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e</a:t>
            </a:r>
            <a:r>
              <a:rPr lang="en-US" sz="1200" spc="-5" dirty="0">
                <a:solidFill>
                  <a:srgbClr val="3E3E3E"/>
                </a:solidFill>
                <a:latin typeface="+mn-lt"/>
                <a:cs typeface="Calibri"/>
              </a:rPr>
              <a:t>rt</a:t>
            </a:r>
            <a:r>
              <a:rPr lang="en-US" sz="1200" spc="10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s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e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l</a:t>
            </a:r>
            <a:r>
              <a:rPr lang="en-US" sz="1200" spc="-5" dirty="0">
                <a:solidFill>
                  <a:srgbClr val="3E3E3E"/>
                </a:solidFill>
                <a:latin typeface="+mn-lt"/>
                <a:cs typeface="Calibri"/>
              </a:rPr>
              <a:t>f-</a:t>
            </a:r>
            <a:r>
              <a:rPr lang="en-US" sz="1200" spc="-25" dirty="0">
                <a:solidFill>
                  <a:srgbClr val="3E3E3E"/>
                </a:solidFill>
                <a:latin typeface="+mn-lt"/>
                <a:cs typeface="Calibri"/>
              </a:rPr>
              <a:t>c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o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n</a:t>
            </a:r>
            <a:r>
              <a:rPr lang="en-US" sz="1200" spc="-5" dirty="0">
                <a:solidFill>
                  <a:srgbClr val="3E3E3E"/>
                </a:solidFill>
                <a:latin typeface="+mn-lt"/>
                <a:cs typeface="Calibri"/>
              </a:rPr>
              <a:t>t</a:t>
            </a:r>
            <a:r>
              <a:rPr lang="en-US" sz="1200" spc="-30" dirty="0">
                <a:solidFill>
                  <a:srgbClr val="3E3E3E"/>
                </a:solidFill>
                <a:latin typeface="+mn-lt"/>
                <a:cs typeface="Calibri"/>
              </a:rPr>
              <a:t>r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ol </a:t>
            </a:r>
            <a:r>
              <a:rPr lang="en-US" sz="1200" spc="-25" dirty="0">
                <a:solidFill>
                  <a:srgbClr val="3E3E3E"/>
                </a:solidFill>
                <a:latin typeface="+mn-lt"/>
                <a:cs typeface="Calibri"/>
              </a:rPr>
              <a:t>c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an 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b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e</a:t>
            </a:r>
            <a:r>
              <a:rPr lang="en-US" sz="1200" spc="-25" dirty="0">
                <a:solidFill>
                  <a:srgbClr val="3E3E3E"/>
                </a:solidFill>
                <a:latin typeface="+mn-lt"/>
                <a:cs typeface="Calibri"/>
              </a:rPr>
              <a:t>c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o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me 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s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e</a:t>
            </a:r>
            <a:r>
              <a:rPr lang="en-US" sz="1200" spc="5" dirty="0">
                <a:solidFill>
                  <a:srgbClr val="3E3E3E"/>
                </a:solidFill>
                <a:latin typeface="+mn-lt"/>
                <a:cs typeface="Calibri"/>
              </a:rPr>
              <a:t>ri</a:t>
            </a:r>
            <a:r>
              <a:rPr lang="en-US" sz="1200" spc="-5" dirty="0">
                <a:solidFill>
                  <a:srgbClr val="3E3E3E"/>
                </a:solidFill>
                <a:latin typeface="+mn-lt"/>
                <a:cs typeface="Calibri"/>
              </a:rPr>
              <a:t>o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usly impai</a:t>
            </a:r>
            <a:r>
              <a:rPr lang="en-US" sz="1200" spc="-20" dirty="0">
                <a:solidFill>
                  <a:srgbClr val="3E3E3E"/>
                </a:solidFill>
                <a:latin typeface="+mn-lt"/>
                <a:cs typeface="Calibri"/>
              </a:rPr>
              <a:t>r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e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d</a:t>
            </a:r>
            <a:endParaRPr lang="en-US" sz="1200" dirty="0">
              <a:latin typeface="+mn-lt"/>
              <a:cs typeface="Calibri"/>
            </a:endParaRPr>
          </a:p>
          <a:p>
            <a:pPr marL="396240" indent="-182880">
              <a:lnSpc>
                <a:spcPct val="100000"/>
              </a:lnSpc>
              <a:spcBef>
                <a:spcPts val="125"/>
              </a:spcBef>
              <a:buClr>
                <a:srgbClr val="496F90"/>
              </a:buClr>
              <a:buFont typeface="Calibri"/>
              <a:buChar char="◦"/>
              <a:tabLst>
                <a:tab pos="396875" algn="l"/>
              </a:tabLst>
            </a:pPr>
            <a:r>
              <a:rPr lang="en-US" sz="1200" spc="-45" dirty="0">
                <a:solidFill>
                  <a:srgbClr val="3E3E3E"/>
                </a:solidFill>
                <a:latin typeface="+mn-lt"/>
                <a:cs typeface="Calibri"/>
              </a:rPr>
              <a:t>P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a</a:t>
            </a:r>
            <a:r>
              <a:rPr lang="en-US" sz="1200" spc="-35" dirty="0">
                <a:solidFill>
                  <a:srgbClr val="3E3E3E"/>
                </a:solidFill>
                <a:latin typeface="+mn-lt"/>
                <a:cs typeface="Calibri"/>
              </a:rPr>
              <a:t>r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e</a:t>
            </a:r>
            <a:r>
              <a:rPr lang="en-US" sz="1200" spc="-25" dirty="0">
                <a:solidFill>
                  <a:srgbClr val="3E3E3E"/>
                </a:solidFill>
                <a:latin typeface="+mn-lt"/>
                <a:cs typeface="Calibri"/>
              </a:rPr>
              <a:t>n</a:t>
            </a:r>
            <a:r>
              <a:rPr lang="en-US" sz="1200" spc="-35" dirty="0">
                <a:solidFill>
                  <a:srgbClr val="3E3E3E"/>
                </a:solidFill>
                <a:latin typeface="+mn-lt"/>
                <a:cs typeface="Calibri"/>
              </a:rPr>
              <a:t>t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a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l</a:t>
            </a:r>
            <a:r>
              <a:rPr lang="en-US" sz="1200" spc="-5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spc="-25" dirty="0">
                <a:solidFill>
                  <a:srgbClr val="3E3E3E"/>
                </a:solidFill>
                <a:latin typeface="+mn-lt"/>
                <a:cs typeface="Calibri"/>
              </a:rPr>
              <a:t>m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oni</a:t>
            </a:r>
            <a:r>
              <a:rPr lang="en-US" sz="1200" spc="-35" dirty="0">
                <a:solidFill>
                  <a:srgbClr val="3E3E3E"/>
                </a:solidFill>
                <a:latin typeface="+mn-lt"/>
                <a:cs typeface="Calibri"/>
              </a:rPr>
              <a:t>t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or</a:t>
            </a:r>
            <a:r>
              <a:rPr lang="en-US" sz="1200" spc="-5" dirty="0">
                <a:solidFill>
                  <a:srgbClr val="3E3E3E"/>
                </a:solidFill>
                <a:latin typeface="+mn-lt"/>
                <a:cs typeface="Calibri"/>
              </a:rPr>
              <a:t>i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n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g</a:t>
            </a:r>
            <a:r>
              <a:rPr lang="en-US" sz="1200" spc="45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a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n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d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s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uppor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t</a:t>
            </a:r>
            <a:endParaRPr lang="en-US" sz="1200" dirty="0">
              <a:latin typeface="+mn-lt"/>
              <a:cs typeface="Calibri"/>
            </a:endParaRPr>
          </a:p>
          <a:p>
            <a:pPr marL="396240" indent="-182880">
              <a:lnSpc>
                <a:spcPct val="100000"/>
              </a:lnSpc>
              <a:spcBef>
                <a:spcPts val="140"/>
              </a:spcBef>
              <a:buClr>
                <a:srgbClr val="496F90"/>
              </a:buClr>
              <a:buFont typeface="Calibri"/>
              <a:buChar char="◦"/>
              <a:tabLst>
                <a:tab pos="396875" algn="l"/>
              </a:tabLst>
            </a:pPr>
            <a:r>
              <a:rPr lang="en-US" sz="1200" spc="-45" dirty="0">
                <a:solidFill>
                  <a:srgbClr val="3E3E3E"/>
                </a:solidFill>
                <a:latin typeface="+mn-lt"/>
                <a:cs typeface="Calibri"/>
              </a:rPr>
              <a:t>P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o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s</a:t>
            </a:r>
            <a:r>
              <a:rPr lang="en-US" sz="1200" spc="-5" dirty="0">
                <a:solidFill>
                  <a:srgbClr val="3E3E3E"/>
                </a:solidFill>
                <a:latin typeface="+mn-lt"/>
                <a:cs typeface="Calibri"/>
              </a:rPr>
              <a:t>i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t</a:t>
            </a:r>
            <a:r>
              <a:rPr lang="en-US" sz="1200" spc="-5" dirty="0">
                <a:solidFill>
                  <a:srgbClr val="3E3E3E"/>
                </a:solidFill>
                <a:latin typeface="+mn-lt"/>
                <a:cs typeface="Calibri"/>
              </a:rPr>
              <a:t>i</a:t>
            </a:r>
            <a:r>
              <a:rPr lang="en-US" sz="1200" spc="-40" dirty="0">
                <a:solidFill>
                  <a:srgbClr val="3E3E3E"/>
                </a:solidFill>
                <a:latin typeface="+mn-lt"/>
                <a:cs typeface="Calibri"/>
              </a:rPr>
              <a:t>v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e</a:t>
            </a:r>
            <a:r>
              <a:rPr lang="en-US" sz="1200" spc="30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spc="-35" dirty="0">
                <a:solidFill>
                  <a:srgbClr val="3E3E3E"/>
                </a:solidFill>
                <a:latin typeface="+mn-lt"/>
                <a:cs typeface="Calibri"/>
              </a:rPr>
              <a:t>r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e</a:t>
            </a:r>
            <a:r>
              <a:rPr lang="en-US" sz="1200" spc="-5" dirty="0">
                <a:solidFill>
                  <a:srgbClr val="3E3E3E"/>
                </a:solidFill>
                <a:latin typeface="+mn-lt"/>
                <a:cs typeface="Calibri"/>
              </a:rPr>
              <a:t>l</a:t>
            </a:r>
            <a:r>
              <a:rPr lang="en-US" sz="1200" spc="-20" dirty="0">
                <a:solidFill>
                  <a:srgbClr val="3E3E3E"/>
                </a:solidFill>
                <a:latin typeface="+mn-lt"/>
                <a:cs typeface="Calibri"/>
              </a:rPr>
              <a:t>a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t</a:t>
            </a:r>
            <a:r>
              <a:rPr lang="en-US" sz="1200" spc="-5" dirty="0">
                <a:solidFill>
                  <a:srgbClr val="3E3E3E"/>
                </a:solidFill>
                <a:latin typeface="+mn-lt"/>
                <a:cs typeface="Calibri"/>
              </a:rPr>
              <a:t>i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on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s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h</a:t>
            </a:r>
            <a:r>
              <a:rPr lang="en-US" sz="1200" spc="-5" dirty="0">
                <a:solidFill>
                  <a:srgbClr val="3E3E3E"/>
                </a:solidFill>
                <a:latin typeface="+mn-lt"/>
                <a:cs typeface="Calibri"/>
              </a:rPr>
              <a:t>i</a:t>
            </a:r>
            <a:r>
              <a:rPr lang="en-US" sz="1200" spc="-25" dirty="0">
                <a:solidFill>
                  <a:srgbClr val="3E3E3E"/>
                </a:solidFill>
                <a:latin typeface="+mn-lt"/>
                <a:cs typeface="Calibri"/>
              </a:rPr>
              <a:t>p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s</a:t>
            </a:r>
            <a:endParaRPr lang="en-US" sz="1200" dirty="0">
              <a:latin typeface="+mn-lt"/>
              <a:cs typeface="Calibri"/>
            </a:endParaRPr>
          </a:p>
          <a:p>
            <a:pPr marL="396240" indent="-182880">
              <a:lnSpc>
                <a:spcPct val="100000"/>
              </a:lnSpc>
              <a:spcBef>
                <a:spcPts val="145"/>
              </a:spcBef>
              <a:buClr>
                <a:srgbClr val="496F90"/>
              </a:buClr>
              <a:buFont typeface="Calibri"/>
              <a:buChar char="◦"/>
              <a:tabLst>
                <a:tab pos="396875" algn="l"/>
              </a:tabLst>
            </a:pP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Ne</a:t>
            </a:r>
            <a:r>
              <a:rPr lang="en-US" sz="1200" spc="-5" dirty="0">
                <a:solidFill>
                  <a:srgbClr val="3E3E3E"/>
                </a:solidFill>
                <a:latin typeface="+mn-lt"/>
                <a:cs typeface="Calibri"/>
              </a:rPr>
              <a:t>i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ghborhoo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d</a:t>
            </a:r>
            <a:r>
              <a:rPr lang="en-US" sz="1200" spc="45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spc="-35" dirty="0">
                <a:solidFill>
                  <a:srgbClr val="3E3E3E"/>
                </a:solidFill>
                <a:latin typeface="+mn-lt"/>
                <a:cs typeface="Calibri"/>
              </a:rPr>
              <a:t>r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es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ou</a:t>
            </a:r>
            <a:r>
              <a:rPr lang="en-US" sz="1200" spc="-35" dirty="0">
                <a:solidFill>
                  <a:srgbClr val="3E3E3E"/>
                </a:solidFill>
                <a:latin typeface="+mn-lt"/>
                <a:cs typeface="Calibri"/>
              </a:rPr>
              <a:t>r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ces</a:t>
            </a:r>
            <a:endParaRPr lang="en-US" sz="1200" dirty="0">
              <a:latin typeface="+mn-lt"/>
              <a:cs typeface="Calibri"/>
            </a:endParaRPr>
          </a:p>
          <a:p>
            <a:pPr marL="396240" indent="-182880">
              <a:lnSpc>
                <a:spcPct val="100000"/>
              </a:lnSpc>
              <a:spcBef>
                <a:spcPts val="145"/>
              </a:spcBef>
              <a:buClr>
                <a:srgbClr val="496F90"/>
              </a:buClr>
              <a:buFont typeface="Calibri"/>
              <a:buChar char="◦"/>
              <a:tabLst>
                <a:tab pos="396875" algn="l"/>
              </a:tabLst>
            </a:pP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In </a:t>
            </a:r>
            <a:r>
              <a:rPr lang="en-US" sz="1200" spc="-30" dirty="0">
                <a:solidFill>
                  <a:srgbClr val="3E3E3E"/>
                </a:solidFill>
                <a:latin typeface="+mn-lt"/>
                <a:cs typeface="Calibri"/>
              </a:rPr>
              <a:t>y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ou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th</a:t>
            </a:r>
            <a:r>
              <a:rPr lang="en-US" sz="1200" spc="10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&amp;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a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do</a:t>
            </a:r>
            <a:r>
              <a:rPr lang="en-US" sz="1200" spc="-5" dirty="0">
                <a:solidFill>
                  <a:srgbClr val="3E3E3E"/>
                </a:solidFill>
                <a:latin typeface="+mn-lt"/>
                <a:cs typeface="Calibri"/>
              </a:rPr>
              <a:t>l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esc</a:t>
            </a:r>
            <a:r>
              <a:rPr lang="en-US" sz="1200" spc="-5" dirty="0">
                <a:solidFill>
                  <a:srgbClr val="3E3E3E"/>
                </a:solidFill>
                <a:latin typeface="+mn-lt"/>
                <a:cs typeface="Calibri"/>
              </a:rPr>
              <a:t>e</a:t>
            </a:r>
            <a:r>
              <a:rPr lang="en-US" sz="1200" spc="-25" dirty="0">
                <a:solidFill>
                  <a:srgbClr val="3E3E3E"/>
                </a:solidFill>
                <a:latin typeface="+mn-lt"/>
                <a:cs typeface="Calibri"/>
              </a:rPr>
              <a:t>n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ts –</a:t>
            </a:r>
            <a:r>
              <a:rPr lang="en-US" sz="1200" spc="5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Goo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d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g</a:t>
            </a:r>
            <a:r>
              <a:rPr lang="en-US" sz="1200" spc="-50" dirty="0">
                <a:solidFill>
                  <a:srgbClr val="3E3E3E"/>
                </a:solidFill>
                <a:latin typeface="+mn-lt"/>
                <a:cs typeface="Calibri"/>
              </a:rPr>
              <a:t>r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a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d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es</a:t>
            </a:r>
            <a:r>
              <a:rPr lang="en-US" sz="1200" spc="15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a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n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d</a:t>
            </a:r>
            <a:r>
              <a:rPr lang="en-US" sz="1200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sc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hoo</a:t>
            </a:r>
            <a:r>
              <a:rPr lang="en-US" sz="1200" spc="-5" dirty="0">
                <a:solidFill>
                  <a:srgbClr val="3E3E3E"/>
                </a:solidFill>
                <a:latin typeface="+mn-lt"/>
                <a:cs typeface="Calibri"/>
              </a:rPr>
              <a:t>l 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a</a:t>
            </a:r>
            <a:r>
              <a:rPr lang="en-US" sz="1200" spc="-25" dirty="0">
                <a:solidFill>
                  <a:srgbClr val="3E3E3E"/>
                </a:solidFill>
                <a:latin typeface="+mn-lt"/>
                <a:cs typeface="Calibri"/>
              </a:rPr>
              <a:t>n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t</a:t>
            </a:r>
            <a:r>
              <a:rPr lang="en-US" sz="1200" spc="-5" dirty="0">
                <a:solidFill>
                  <a:srgbClr val="3E3E3E"/>
                </a:solidFill>
                <a:latin typeface="+mn-lt"/>
                <a:cs typeface="Calibri"/>
              </a:rPr>
              <a:t>i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-dru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g</a:t>
            </a:r>
            <a:r>
              <a:rPr lang="en-US" sz="1200" spc="20" dirty="0">
                <a:solidFill>
                  <a:srgbClr val="3E3E3E"/>
                </a:solidFill>
                <a:latin typeface="+mn-lt"/>
                <a:cs typeface="Calibri"/>
              </a:rPr>
              <a:t> </a:t>
            </a:r>
            <a:r>
              <a:rPr lang="en-US" sz="1200" spc="-15" dirty="0">
                <a:solidFill>
                  <a:srgbClr val="3E3E3E"/>
                </a:solidFill>
                <a:latin typeface="+mn-lt"/>
                <a:cs typeface="Calibri"/>
              </a:rPr>
              <a:t>pol</a:t>
            </a:r>
            <a:r>
              <a:rPr lang="en-US" sz="1200" spc="-5" dirty="0">
                <a:solidFill>
                  <a:srgbClr val="3E3E3E"/>
                </a:solidFill>
                <a:latin typeface="+mn-lt"/>
                <a:cs typeface="Calibri"/>
              </a:rPr>
              <a:t>i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c</a:t>
            </a:r>
            <a:r>
              <a:rPr lang="en-US" sz="1200" spc="-5" dirty="0">
                <a:solidFill>
                  <a:srgbClr val="3E3E3E"/>
                </a:solidFill>
                <a:latin typeface="+mn-lt"/>
                <a:cs typeface="Calibri"/>
              </a:rPr>
              <a:t>i</a:t>
            </a:r>
            <a:r>
              <a:rPr lang="en-US" sz="1200" spc="-10" dirty="0">
                <a:solidFill>
                  <a:srgbClr val="3E3E3E"/>
                </a:solidFill>
                <a:latin typeface="+mn-lt"/>
                <a:cs typeface="Calibri"/>
              </a:rPr>
              <a:t>es</a:t>
            </a:r>
          </a:p>
          <a:p>
            <a:pPr marL="396240" indent="-182880">
              <a:lnSpc>
                <a:spcPct val="100000"/>
              </a:lnSpc>
              <a:spcBef>
                <a:spcPts val="145"/>
              </a:spcBef>
              <a:buClr>
                <a:srgbClr val="496F90"/>
              </a:buClr>
              <a:buFont typeface="Calibri"/>
              <a:buChar char="◦"/>
              <a:tabLst>
                <a:tab pos="396875" algn="l"/>
              </a:tabLst>
            </a:pPr>
            <a:endParaRPr lang="en-US" sz="1200" spc="-10" dirty="0">
              <a:solidFill>
                <a:srgbClr val="3E3E3E"/>
              </a:solidFill>
              <a:latin typeface="+mn-lt"/>
              <a:cs typeface="Calibri"/>
            </a:endParaRPr>
          </a:p>
          <a:p>
            <a:pPr marL="29845">
              <a:lnSpc>
                <a:spcPct val="100000"/>
              </a:lnSpc>
            </a:pPr>
            <a:r>
              <a:rPr lang="en-US" sz="1200" u="heavy" spc="-20" dirty="0"/>
              <a:t>Prevention</a:t>
            </a:r>
            <a:endParaRPr lang="en-US" sz="1200" dirty="0"/>
          </a:p>
          <a:p>
            <a:pPr marL="29845" marR="5080">
              <a:lnSpc>
                <a:spcPct val="80000"/>
              </a:lnSpc>
              <a:spcBef>
                <a:spcPts val="1410"/>
              </a:spcBef>
            </a:pPr>
            <a:r>
              <a:rPr lang="en-US" sz="1200" spc="-20" dirty="0"/>
              <a:t>A</a:t>
            </a:r>
            <a:r>
              <a:rPr lang="en-US" sz="1200" spc="-15" dirty="0"/>
              <a:t>n</a:t>
            </a:r>
            <a:r>
              <a:rPr lang="en-US" sz="1200" dirty="0"/>
              <a:t> </a:t>
            </a:r>
            <a:r>
              <a:rPr lang="en-US" sz="1200" spc="-20" dirty="0"/>
              <a:t>importan</a:t>
            </a:r>
            <a:r>
              <a:rPr lang="en-US" sz="1200" spc="-10" dirty="0"/>
              <a:t>t</a:t>
            </a:r>
            <a:r>
              <a:rPr lang="en-US" sz="1200" spc="15" dirty="0"/>
              <a:t> </a:t>
            </a:r>
            <a:r>
              <a:rPr lang="en-US" sz="1200" spc="-20" dirty="0"/>
              <a:t>componen</a:t>
            </a:r>
            <a:r>
              <a:rPr lang="en-US" sz="1200" spc="-10" dirty="0"/>
              <a:t>t</a:t>
            </a:r>
            <a:r>
              <a:rPr lang="en-US" sz="1200" spc="-5" dirty="0"/>
              <a:t> </a:t>
            </a:r>
            <a:r>
              <a:rPr lang="en-US" sz="1200" spc="-20" dirty="0"/>
              <a:t>o</a:t>
            </a:r>
            <a:r>
              <a:rPr lang="en-US" sz="1200" spc="-10" dirty="0"/>
              <a:t>f</a:t>
            </a:r>
            <a:r>
              <a:rPr lang="en-US" sz="1200" dirty="0"/>
              <a:t> </a:t>
            </a:r>
            <a:r>
              <a:rPr lang="en-US" sz="1200" spc="-15" dirty="0"/>
              <a:t>prevention</a:t>
            </a:r>
            <a:r>
              <a:rPr lang="en-US" sz="1200" spc="15" dirty="0"/>
              <a:t> </a:t>
            </a:r>
            <a:r>
              <a:rPr lang="en-US" sz="1200" spc="-10" dirty="0"/>
              <a:t>is</a:t>
            </a:r>
            <a:r>
              <a:rPr lang="en-US" sz="1200" dirty="0"/>
              <a:t> </a:t>
            </a:r>
            <a:r>
              <a:rPr lang="en-US" sz="1200" spc="-15" dirty="0"/>
              <a:t>delaying</a:t>
            </a:r>
            <a:r>
              <a:rPr lang="en-US" sz="1200" spc="10" dirty="0"/>
              <a:t> </a:t>
            </a:r>
            <a:r>
              <a:rPr lang="en-US" sz="1200" spc="-15" dirty="0"/>
              <a:t>the</a:t>
            </a:r>
            <a:r>
              <a:rPr lang="en-US" sz="1200" dirty="0"/>
              <a:t> </a:t>
            </a:r>
            <a:r>
              <a:rPr lang="en-US" sz="1200" spc="-20" dirty="0"/>
              <a:t>onse</a:t>
            </a:r>
            <a:r>
              <a:rPr lang="en-US" sz="1200" spc="-10" dirty="0"/>
              <a:t>t</a:t>
            </a:r>
            <a:r>
              <a:rPr lang="en-US" sz="1200" spc="5" dirty="0"/>
              <a:t> </a:t>
            </a:r>
            <a:r>
              <a:rPr lang="en-US" sz="1200" spc="-20" dirty="0"/>
              <a:t>o</a:t>
            </a:r>
            <a:r>
              <a:rPr lang="en-US" sz="1200" spc="-10" dirty="0"/>
              <a:t>f</a:t>
            </a:r>
            <a:r>
              <a:rPr lang="en-US" sz="1200" dirty="0"/>
              <a:t> </a:t>
            </a:r>
            <a:r>
              <a:rPr lang="en-US" sz="1200" spc="-15" dirty="0"/>
              <a:t>firs</a:t>
            </a:r>
            <a:r>
              <a:rPr lang="en-US" sz="1200" spc="-10" dirty="0"/>
              <a:t>t</a:t>
            </a:r>
            <a:r>
              <a:rPr lang="en-US" sz="1200" spc="5" dirty="0"/>
              <a:t> </a:t>
            </a:r>
            <a:r>
              <a:rPr lang="en-US" sz="1200" spc="-15" dirty="0"/>
              <a:t>use</a:t>
            </a:r>
            <a:r>
              <a:rPr lang="en-US" sz="1200" spc="5" dirty="0"/>
              <a:t> </a:t>
            </a:r>
            <a:r>
              <a:rPr lang="en-US" sz="1200" spc="-15" dirty="0"/>
              <a:t>unti</a:t>
            </a:r>
            <a:r>
              <a:rPr lang="en-US" sz="1200" spc="-5" dirty="0"/>
              <a:t>l</a:t>
            </a:r>
            <a:r>
              <a:rPr lang="en-US" sz="1200" spc="5" dirty="0"/>
              <a:t> </a:t>
            </a:r>
            <a:r>
              <a:rPr lang="en-US" sz="1200" spc="-15" dirty="0"/>
              <a:t>the</a:t>
            </a:r>
            <a:r>
              <a:rPr lang="en-US" sz="1200" dirty="0"/>
              <a:t> </a:t>
            </a:r>
            <a:r>
              <a:rPr lang="en-US" sz="1200" spc="-15" dirty="0"/>
              <a:t>brain</a:t>
            </a:r>
            <a:r>
              <a:rPr lang="en-US" sz="1200" spc="-10" dirty="0"/>
              <a:t> </a:t>
            </a:r>
            <a:r>
              <a:rPr lang="en-US" sz="1200" spc="-20" dirty="0"/>
              <a:t>h</a:t>
            </a:r>
            <a:r>
              <a:rPr lang="en-US" sz="1200" spc="-10" dirty="0"/>
              <a:t>as</a:t>
            </a:r>
            <a:r>
              <a:rPr lang="en-US" sz="1200" spc="-5" dirty="0"/>
              <a:t> </a:t>
            </a:r>
            <a:r>
              <a:rPr lang="en-US" sz="1200" spc="-10" dirty="0"/>
              <a:t>f</a:t>
            </a:r>
            <a:r>
              <a:rPr lang="en-US" sz="1200" spc="-20" dirty="0"/>
              <a:t>u</a:t>
            </a:r>
            <a:r>
              <a:rPr lang="en-US" sz="1200" dirty="0"/>
              <a:t>ll</a:t>
            </a:r>
            <a:r>
              <a:rPr lang="en-US" sz="1200" spc="-10" dirty="0"/>
              <a:t>y</a:t>
            </a:r>
            <a:r>
              <a:rPr lang="en-US" sz="1200" spc="-5" dirty="0"/>
              <a:t> </a:t>
            </a:r>
            <a:r>
              <a:rPr lang="en-US" sz="1200" spc="-25" dirty="0"/>
              <a:t>m</a:t>
            </a:r>
            <a:r>
              <a:rPr lang="en-US" sz="1200" spc="-35" dirty="0"/>
              <a:t>a</a:t>
            </a:r>
            <a:r>
              <a:rPr lang="en-US" sz="1200" spc="-15" dirty="0"/>
              <a:t>tu</a:t>
            </a:r>
            <a:r>
              <a:rPr lang="en-US" sz="1200" spc="-35" dirty="0"/>
              <a:t>r</a:t>
            </a:r>
            <a:r>
              <a:rPr lang="en-US" sz="1200" spc="-20" dirty="0"/>
              <a:t>ed</a:t>
            </a:r>
            <a:endParaRPr lang="en-US" sz="1200" dirty="0"/>
          </a:p>
          <a:p>
            <a:pPr marL="29845" marR="423545">
              <a:lnSpc>
                <a:spcPts val="2110"/>
              </a:lnSpc>
              <a:spcBef>
                <a:spcPts val="1375"/>
              </a:spcBef>
            </a:pPr>
            <a:r>
              <a:rPr lang="en-US" sz="1200" spc="-15" dirty="0"/>
              <a:t>Targeted</a:t>
            </a:r>
            <a:r>
              <a:rPr lang="en-US" sz="1200" dirty="0"/>
              <a:t> </a:t>
            </a:r>
            <a:r>
              <a:rPr lang="en-US" sz="1200" spc="-15" dirty="0"/>
              <a:t>intervention</a:t>
            </a:r>
            <a:r>
              <a:rPr lang="en-US" sz="1200" spc="10" dirty="0"/>
              <a:t> </a:t>
            </a:r>
            <a:r>
              <a:rPr lang="en-US" sz="1200" spc="-20" dirty="0"/>
              <a:t>o</a:t>
            </a:r>
            <a:r>
              <a:rPr lang="en-US" sz="1200" spc="-15" dirty="0"/>
              <a:t>n</a:t>
            </a:r>
            <a:r>
              <a:rPr lang="en-US" sz="1200" spc="-10" dirty="0"/>
              <a:t> </a:t>
            </a:r>
            <a:r>
              <a:rPr lang="en-US" sz="1200" spc="-15" dirty="0"/>
              <a:t>individua</a:t>
            </a:r>
            <a:r>
              <a:rPr lang="en-US" sz="1200" spc="-5" dirty="0"/>
              <a:t>l</a:t>
            </a:r>
            <a:r>
              <a:rPr lang="en-US" sz="1200" spc="5" dirty="0"/>
              <a:t> </a:t>
            </a:r>
            <a:r>
              <a:rPr lang="en-US" sz="1200" spc="-15" dirty="0"/>
              <a:t>ris</a:t>
            </a:r>
            <a:r>
              <a:rPr lang="en-US" sz="1200" spc="-10" dirty="0"/>
              <a:t>k</a:t>
            </a:r>
            <a:r>
              <a:rPr lang="en-US" sz="1200" spc="-15" dirty="0"/>
              <a:t> factor</a:t>
            </a:r>
            <a:r>
              <a:rPr lang="en-US" sz="1200" spc="-10" dirty="0"/>
              <a:t>s</a:t>
            </a:r>
            <a:r>
              <a:rPr lang="en-US" sz="1200" spc="-5" dirty="0"/>
              <a:t> </a:t>
            </a:r>
            <a:r>
              <a:rPr lang="en-US" sz="1200" spc="-20" dirty="0"/>
              <a:t>(trauma</a:t>
            </a:r>
            <a:r>
              <a:rPr lang="en-US" sz="1200" spc="-10" dirty="0"/>
              <a:t>,</a:t>
            </a:r>
            <a:r>
              <a:rPr lang="en-US" sz="1200" dirty="0"/>
              <a:t> </a:t>
            </a:r>
            <a:r>
              <a:rPr lang="en-US" sz="1200" spc="-15" dirty="0"/>
              <a:t>famil</a:t>
            </a:r>
            <a:r>
              <a:rPr lang="en-US" sz="1200" spc="-10" dirty="0"/>
              <a:t>y</a:t>
            </a:r>
            <a:r>
              <a:rPr lang="en-US" sz="1200" spc="-5" dirty="0"/>
              <a:t> </a:t>
            </a:r>
            <a:r>
              <a:rPr lang="en-US" sz="1200" spc="-20" dirty="0"/>
              <a:t>membe</a:t>
            </a:r>
            <a:r>
              <a:rPr lang="en-US" sz="1200" spc="-10" dirty="0"/>
              <a:t>r </a:t>
            </a:r>
            <a:r>
              <a:rPr lang="en-US" sz="1200" spc="-15" dirty="0"/>
              <a:t>addiction,</a:t>
            </a:r>
            <a:r>
              <a:rPr lang="en-US" sz="1200" spc="-10" dirty="0"/>
              <a:t> </a:t>
            </a:r>
            <a:r>
              <a:rPr lang="en-US" sz="1200" spc="-20" dirty="0"/>
              <a:t>p</a:t>
            </a:r>
            <a:r>
              <a:rPr lang="en-US" sz="1200" spc="-25" dirty="0"/>
              <a:t>o</a:t>
            </a:r>
            <a:r>
              <a:rPr lang="en-US" sz="1200" spc="-30" dirty="0"/>
              <a:t>v</a:t>
            </a:r>
            <a:r>
              <a:rPr lang="en-US" sz="1200" spc="-20" dirty="0"/>
              <a:t>e</a:t>
            </a:r>
            <a:r>
              <a:rPr lang="en-US" sz="1200" spc="-10" dirty="0"/>
              <a:t>r</a:t>
            </a:r>
            <a:r>
              <a:rPr lang="en-US" sz="1200" spc="-15" dirty="0"/>
              <a:t>t</a:t>
            </a:r>
            <a:r>
              <a:rPr lang="en-US" sz="1200" spc="-10" dirty="0"/>
              <a:t>y</a:t>
            </a:r>
            <a:r>
              <a:rPr lang="en-US" sz="1200" spc="-20" dirty="0"/>
              <a:t>)</a:t>
            </a:r>
            <a:r>
              <a:rPr lang="en-US" sz="1200" spc="-10" dirty="0"/>
              <a:t>,</a:t>
            </a:r>
            <a:r>
              <a:rPr lang="en-US" sz="1200" spc="5" dirty="0"/>
              <a:t> </a:t>
            </a:r>
            <a:r>
              <a:rPr lang="en-US" sz="1200" spc="-15" dirty="0"/>
              <a:t>a</a:t>
            </a:r>
            <a:r>
              <a:rPr lang="en-US" sz="1200" spc="-20" dirty="0"/>
              <a:t>n</a:t>
            </a:r>
            <a:r>
              <a:rPr lang="en-US" sz="1200" spc="-15" dirty="0"/>
              <a:t>d</a:t>
            </a:r>
            <a:r>
              <a:rPr lang="en-US" sz="1200" spc="-10" dirty="0"/>
              <a:t> </a:t>
            </a:r>
            <a:r>
              <a:rPr lang="en-US" sz="1200" spc="-30" dirty="0"/>
              <a:t>s</a:t>
            </a:r>
            <a:r>
              <a:rPr lang="en-US" sz="1200" spc="-15" dirty="0"/>
              <a:t>t</a:t>
            </a:r>
            <a:r>
              <a:rPr lang="en-US" sz="1200" spc="-35" dirty="0"/>
              <a:t>r</a:t>
            </a:r>
            <a:r>
              <a:rPr lang="en-US" sz="1200" spc="-20" dirty="0"/>
              <a:t>en</a:t>
            </a:r>
            <a:r>
              <a:rPr lang="en-US" sz="1200" spc="-55" dirty="0"/>
              <a:t>g</a:t>
            </a:r>
            <a:r>
              <a:rPr lang="en-US" sz="1200" spc="-20" dirty="0"/>
              <a:t>then</a:t>
            </a:r>
            <a:r>
              <a:rPr lang="en-US" sz="1200" dirty="0"/>
              <a:t>i</a:t>
            </a:r>
            <a:r>
              <a:rPr lang="en-US" sz="1200" spc="-20" dirty="0"/>
              <a:t>n</a:t>
            </a:r>
            <a:r>
              <a:rPr lang="en-US" sz="1200" spc="-15" dirty="0"/>
              <a:t>g</a:t>
            </a:r>
            <a:r>
              <a:rPr lang="en-US" sz="1200" spc="15" dirty="0"/>
              <a:t> </a:t>
            </a:r>
            <a:r>
              <a:rPr lang="en-US" sz="1200" spc="-20" dirty="0"/>
              <a:t>p</a:t>
            </a:r>
            <a:r>
              <a:rPr lang="en-US" sz="1200" spc="-45" dirty="0"/>
              <a:t>r</a:t>
            </a:r>
            <a:r>
              <a:rPr lang="en-US" sz="1200" spc="-10" dirty="0"/>
              <a:t>o</a:t>
            </a:r>
            <a:r>
              <a:rPr lang="en-US" sz="1200" spc="-40" dirty="0"/>
              <a:t>t</a:t>
            </a:r>
            <a:r>
              <a:rPr lang="en-US" sz="1200" spc="-15" dirty="0"/>
              <a:t>ect</a:t>
            </a:r>
            <a:r>
              <a:rPr lang="en-US" sz="1200" dirty="0"/>
              <a:t>i</a:t>
            </a:r>
            <a:r>
              <a:rPr lang="en-US" sz="1200" spc="-30" dirty="0"/>
              <a:t>v</a:t>
            </a:r>
            <a:r>
              <a:rPr lang="en-US" sz="1200" spc="-15" dirty="0"/>
              <a:t>e</a:t>
            </a:r>
            <a:r>
              <a:rPr lang="en-US" sz="1200" dirty="0"/>
              <a:t> </a:t>
            </a:r>
            <a:r>
              <a:rPr lang="en-US" sz="1200" spc="-60" dirty="0"/>
              <a:t>f</a:t>
            </a:r>
            <a:r>
              <a:rPr lang="en-US" sz="1200" spc="-15" dirty="0"/>
              <a:t>ac</a:t>
            </a:r>
            <a:r>
              <a:rPr lang="en-US" sz="1200" spc="-40" dirty="0"/>
              <a:t>t</a:t>
            </a:r>
            <a:r>
              <a:rPr lang="en-US" sz="1200" spc="-10" dirty="0"/>
              <a:t>o</a:t>
            </a:r>
            <a:r>
              <a:rPr lang="en-US" sz="1200" spc="-45" dirty="0"/>
              <a:t>r</a:t>
            </a:r>
            <a:r>
              <a:rPr lang="en-US" sz="1200" spc="-10" dirty="0"/>
              <a:t>s</a:t>
            </a:r>
            <a:r>
              <a:rPr lang="en-US" sz="1200" spc="10" dirty="0"/>
              <a:t> </a:t>
            </a:r>
            <a:r>
              <a:rPr lang="en-US" sz="1200" spc="-15" dirty="0"/>
              <a:t>th</a:t>
            </a:r>
            <a:r>
              <a:rPr lang="en-US" sz="1200" spc="-35" dirty="0"/>
              <a:t>a</a:t>
            </a:r>
            <a:r>
              <a:rPr lang="en-US" sz="1200" spc="-10" dirty="0"/>
              <a:t>t</a:t>
            </a:r>
            <a:r>
              <a:rPr lang="en-US" sz="1200" dirty="0"/>
              <a:t> </a:t>
            </a:r>
            <a:r>
              <a:rPr lang="en-US" sz="1200" spc="-45" dirty="0"/>
              <a:t>w</a:t>
            </a:r>
            <a:r>
              <a:rPr lang="en-US" sz="1200" spc="-15" dirty="0"/>
              <a:t>e</a:t>
            </a:r>
            <a:r>
              <a:rPr lang="en-US" sz="1200" spc="15" dirty="0"/>
              <a:t> </a:t>
            </a:r>
            <a:r>
              <a:rPr lang="en-US" sz="1200" spc="-40" dirty="0"/>
              <a:t>c</a:t>
            </a:r>
            <a:r>
              <a:rPr lang="en-US" sz="1200" spc="-15" dirty="0"/>
              <a:t>an</a:t>
            </a:r>
            <a:r>
              <a:rPr lang="en-US" sz="1200" spc="5" dirty="0"/>
              <a:t> </a:t>
            </a:r>
            <a:r>
              <a:rPr lang="en-US" sz="1200" spc="-40" dirty="0"/>
              <a:t>c</a:t>
            </a:r>
            <a:r>
              <a:rPr lang="en-US" sz="1200" spc="-10" dirty="0"/>
              <a:t>o</a:t>
            </a:r>
            <a:r>
              <a:rPr lang="en-US" sz="1200" spc="-45" dirty="0"/>
              <a:t>n</a:t>
            </a:r>
            <a:r>
              <a:rPr lang="en-US" sz="1200" spc="-15" dirty="0"/>
              <a:t>t</a:t>
            </a:r>
            <a:r>
              <a:rPr lang="en-US" sz="1200" spc="-45" dirty="0"/>
              <a:t>r</a:t>
            </a:r>
            <a:r>
              <a:rPr lang="en-US" sz="1200" spc="-10" dirty="0"/>
              <a:t>o</a:t>
            </a:r>
            <a:r>
              <a:rPr lang="en-US" sz="1200" dirty="0"/>
              <a:t>l</a:t>
            </a:r>
            <a:r>
              <a:rPr lang="en-US" sz="1200" spc="5" dirty="0"/>
              <a:t> </a:t>
            </a:r>
            <a:r>
              <a:rPr lang="en-US" sz="1200" spc="-20" dirty="0"/>
              <a:t>(p</a:t>
            </a:r>
            <a:r>
              <a:rPr lang="en-US" sz="1200" spc="-5" dirty="0"/>
              <a:t>os</a:t>
            </a:r>
            <a:r>
              <a:rPr lang="en-US" sz="1200" dirty="0"/>
              <a:t>i</a:t>
            </a:r>
            <a:r>
              <a:rPr lang="en-US" sz="1200" spc="-15" dirty="0"/>
              <a:t>t</a:t>
            </a:r>
            <a:r>
              <a:rPr lang="en-US" sz="1200" dirty="0"/>
              <a:t>i</a:t>
            </a:r>
            <a:r>
              <a:rPr lang="en-US" sz="1200" spc="-30" dirty="0"/>
              <a:t>v</a:t>
            </a:r>
            <a:r>
              <a:rPr lang="en-US" sz="1200" spc="-15" dirty="0"/>
              <a:t>e</a:t>
            </a:r>
            <a:r>
              <a:rPr lang="en-US" sz="1200" spc="-5" dirty="0"/>
              <a:t> </a:t>
            </a:r>
            <a:r>
              <a:rPr lang="en-US" sz="1200" spc="-35" dirty="0"/>
              <a:t>r</a:t>
            </a:r>
            <a:r>
              <a:rPr lang="en-US" sz="1200" spc="-20" dirty="0"/>
              <a:t>e</a:t>
            </a:r>
            <a:r>
              <a:rPr lang="en-US" sz="1200" spc="-5" dirty="0"/>
              <a:t>l</a:t>
            </a:r>
            <a:r>
              <a:rPr lang="en-US" sz="1200" spc="-35" dirty="0"/>
              <a:t>a</a:t>
            </a:r>
            <a:r>
              <a:rPr lang="en-US" sz="1200" spc="-15" dirty="0"/>
              <a:t>t</a:t>
            </a:r>
            <a:r>
              <a:rPr lang="en-US" sz="1200" dirty="0"/>
              <a:t>i</a:t>
            </a:r>
            <a:r>
              <a:rPr lang="en-US" sz="1200" spc="-10" dirty="0"/>
              <a:t>o</a:t>
            </a:r>
            <a:r>
              <a:rPr lang="en-US" sz="1200" spc="-20" dirty="0"/>
              <a:t>n</a:t>
            </a:r>
            <a:r>
              <a:rPr lang="en-US" sz="1200" spc="-5" dirty="0"/>
              <a:t>s</a:t>
            </a:r>
            <a:r>
              <a:rPr lang="en-US" sz="1200" spc="-20" dirty="0"/>
              <a:t>h</a:t>
            </a:r>
            <a:r>
              <a:rPr lang="en-US" sz="1200" dirty="0"/>
              <a:t>i</a:t>
            </a:r>
            <a:r>
              <a:rPr lang="en-US" sz="1200" spc="-30" dirty="0"/>
              <a:t>p</a:t>
            </a:r>
            <a:r>
              <a:rPr lang="en-US" sz="1200" spc="-5" dirty="0"/>
              <a:t>s</a:t>
            </a:r>
            <a:r>
              <a:rPr lang="en-US" sz="1200" spc="-10" dirty="0"/>
              <a:t>,</a:t>
            </a:r>
            <a:r>
              <a:rPr lang="en-US" sz="1200" spc="-15" dirty="0"/>
              <a:t> </a:t>
            </a:r>
            <a:r>
              <a:rPr lang="en-US" sz="1200" spc="-40" dirty="0"/>
              <a:t>c</a:t>
            </a:r>
            <a:r>
              <a:rPr lang="en-US" sz="1200" spc="-10" dirty="0"/>
              <a:t>o</a:t>
            </a:r>
            <a:r>
              <a:rPr lang="en-US" sz="1200" spc="-20" dirty="0"/>
              <a:t>mmun</a:t>
            </a:r>
            <a:r>
              <a:rPr lang="en-US" sz="1200" dirty="0"/>
              <a:t>i</a:t>
            </a:r>
            <a:r>
              <a:rPr lang="en-US" sz="1200" spc="-15" dirty="0"/>
              <a:t>t</a:t>
            </a:r>
            <a:r>
              <a:rPr lang="en-US" sz="1200" spc="-165" dirty="0"/>
              <a:t>y</a:t>
            </a:r>
            <a:r>
              <a:rPr lang="en-US" sz="1200" spc="-10" dirty="0"/>
              <a:t>,</a:t>
            </a:r>
            <a:r>
              <a:rPr lang="en-US" sz="1200" spc="30" dirty="0"/>
              <a:t> </a:t>
            </a:r>
            <a:r>
              <a:rPr lang="en-US" sz="1200" spc="-5" dirty="0"/>
              <a:t>so</a:t>
            </a:r>
            <a:r>
              <a:rPr lang="en-US" sz="1200" spc="-15" dirty="0"/>
              <a:t>c</a:t>
            </a:r>
            <a:r>
              <a:rPr lang="en-US" sz="1200" dirty="0"/>
              <a:t>i</a:t>
            </a:r>
            <a:r>
              <a:rPr lang="en-US" sz="1200" spc="-15" dirty="0"/>
              <a:t>a</a:t>
            </a:r>
            <a:r>
              <a:rPr lang="en-US" sz="1200" dirty="0"/>
              <a:t>l</a:t>
            </a:r>
            <a:r>
              <a:rPr lang="en-US" sz="1200" spc="-20" dirty="0"/>
              <a:t> en</a:t>
            </a:r>
            <a:r>
              <a:rPr lang="en-US" sz="1200" spc="-55" dirty="0"/>
              <a:t>g</a:t>
            </a:r>
            <a:r>
              <a:rPr lang="en-US" sz="1200" spc="-15" dirty="0"/>
              <a:t>a</a:t>
            </a:r>
            <a:r>
              <a:rPr lang="en-US" sz="1200" spc="-45" dirty="0"/>
              <a:t>g</a:t>
            </a:r>
            <a:r>
              <a:rPr lang="en-US" sz="1200" spc="-20" dirty="0"/>
              <a:t>eme</a:t>
            </a:r>
            <a:r>
              <a:rPr lang="en-US" sz="1200" spc="-45" dirty="0"/>
              <a:t>n</a:t>
            </a:r>
            <a:r>
              <a:rPr lang="en-US" sz="1200" spc="-15" dirty="0"/>
              <a:t>t</a:t>
            </a:r>
            <a:r>
              <a:rPr lang="en-US" sz="1200" spc="-10" dirty="0"/>
              <a:t>)</a:t>
            </a:r>
            <a:r>
              <a:rPr lang="en-US" sz="1200" spc="35" dirty="0"/>
              <a:t> </a:t>
            </a:r>
            <a:r>
              <a:rPr lang="en-US" sz="1200" spc="-40" dirty="0"/>
              <a:t>c</a:t>
            </a:r>
            <a:r>
              <a:rPr lang="en-US" sz="1200" spc="-15" dirty="0"/>
              <a:t>an</a:t>
            </a:r>
            <a:r>
              <a:rPr lang="en-US" sz="1200" spc="5" dirty="0"/>
              <a:t> </a:t>
            </a:r>
            <a:r>
              <a:rPr lang="en-US" sz="1200" spc="-5" dirty="0"/>
              <a:t>s</a:t>
            </a:r>
            <a:r>
              <a:rPr lang="en-US" sz="1200" spc="-20" dirty="0"/>
              <a:t>upp</a:t>
            </a:r>
            <a:r>
              <a:rPr lang="en-US" sz="1200" spc="-10" dirty="0"/>
              <a:t>ort </a:t>
            </a:r>
            <a:r>
              <a:rPr lang="en-US" sz="1200" spc="-20" dirty="0"/>
              <a:t>p</a:t>
            </a:r>
            <a:r>
              <a:rPr lang="en-US" sz="1200" spc="-35" dirty="0"/>
              <a:t>r</a:t>
            </a:r>
            <a:r>
              <a:rPr lang="en-US" sz="1200" spc="-30" dirty="0"/>
              <a:t>ev</a:t>
            </a:r>
            <a:r>
              <a:rPr lang="en-US" sz="1200" spc="-20" dirty="0"/>
              <a:t>e</a:t>
            </a:r>
            <a:r>
              <a:rPr lang="en-US" sz="1200" spc="-45" dirty="0"/>
              <a:t>n</a:t>
            </a:r>
            <a:r>
              <a:rPr lang="en-US" sz="1200" spc="-15" dirty="0"/>
              <a:t>t</a:t>
            </a:r>
            <a:r>
              <a:rPr lang="en-US" sz="1200" dirty="0"/>
              <a:t>i</a:t>
            </a:r>
            <a:r>
              <a:rPr lang="en-US" sz="1200" spc="-10" dirty="0"/>
              <a:t>o</a:t>
            </a:r>
            <a:r>
              <a:rPr lang="en-US" sz="1200" spc="-15" dirty="0"/>
              <a:t>n</a:t>
            </a:r>
            <a:r>
              <a:rPr lang="en-US" sz="1200" spc="-10" dirty="0"/>
              <a:t> of</a:t>
            </a:r>
            <a:r>
              <a:rPr lang="en-US" sz="1200" spc="5" dirty="0"/>
              <a:t> </a:t>
            </a:r>
            <a:r>
              <a:rPr lang="en-US" sz="1200" spc="-5" dirty="0"/>
              <a:t>s</a:t>
            </a:r>
            <a:r>
              <a:rPr lang="en-US" sz="1200" spc="-20" dirty="0"/>
              <a:t>u</a:t>
            </a:r>
            <a:r>
              <a:rPr lang="en-US" sz="1200" spc="-30" dirty="0"/>
              <a:t>bs</a:t>
            </a:r>
            <a:r>
              <a:rPr lang="en-US" sz="1200" spc="-40" dirty="0"/>
              <a:t>t</a:t>
            </a:r>
            <a:r>
              <a:rPr lang="en-US" sz="1200" spc="-15" dirty="0"/>
              <a:t>a</a:t>
            </a:r>
            <a:r>
              <a:rPr lang="en-US" sz="1200" spc="-20" dirty="0"/>
              <a:t>nc</a:t>
            </a:r>
            <a:r>
              <a:rPr lang="en-US" sz="1200" spc="-15" dirty="0"/>
              <a:t>e</a:t>
            </a:r>
            <a:r>
              <a:rPr lang="en-US" sz="1200" spc="-5" dirty="0"/>
              <a:t> </a:t>
            </a:r>
            <a:r>
              <a:rPr lang="en-US" sz="1200" spc="-20" dirty="0"/>
              <a:t>u</a:t>
            </a:r>
            <a:r>
              <a:rPr lang="en-US" sz="1200" spc="-5" dirty="0"/>
              <a:t>s</a:t>
            </a:r>
            <a:r>
              <a:rPr lang="en-US" sz="1200" spc="-20" dirty="0"/>
              <a:t>e</a:t>
            </a:r>
            <a:r>
              <a:rPr lang="en-US" sz="1200" spc="-45" dirty="0"/>
              <a:t>/</a:t>
            </a:r>
            <a:r>
              <a:rPr lang="en-US" sz="1200" spc="-15" dirty="0"/>
              <a:t>a</a:t>
            </a:r>
            <a:r>
              <a:rPr lang="en-US" sz="1200" spc="-20" dirty="0"/>
              <a:t>dd</a:t>
            </a:r>
            <a:r>
              <a:rPr lang="en-US" sz="1200" dirty="0"/>
              <a:t>i</a:t>
            </a:r>
            <a:r>
              <a:rPr lang="en-US" sz="1200" spc="-15" dirty="0"/>
              <a:t>ct</a:t>
            </a:r>
            <a:r>
              <a:rPr lang="en-US" sz="1200" dirty="0"/>
              <a:t>i</a:t>
            </a:r>
            <a:r>
              <a:rPr lang="en-US" sz="1200" spc="-10" dirty="0"/>
              <a:t>o</a:t>
            </a:r>
            <a:r>
              <a:rPr lang="en-US" sz="1200" spc="-15" dirty="0"/>
              <a:t>n</a:t>
            </a:r>
            <a:endParaRPr lang="en-US" sz="1200" dirty="0"/>
          </a:p>
          <a:p>
            <a:pPr marL="396240" indent="-182880">
              <a:lnSpc>
                <a:spcPct val="100000"/>
              </a:lnSpc>
              <a:spcBef>
                <a:spcPts val="145"/>
              </a:spcBef>
              <a:buClr>
                <a:srgbClr val="496F90"/>
              </a:buClr>
              <a:buFont typeface="Calibri"/>
              <a:buChar char="◦"/>
              <a:tabLst>
                <a:tab pos="396875" algn="l"/>
              </a:tabLst>
            </a:pPr>
            <a:endParaRPr lang="en-US" sz="1900" dirty="0">
              <a:latin typeface="+mn-lt"/>
              <a:cs typeface="Calibri"/>
            </a:endParaRPr>
          </a:p>
          <a:p>
            <a:endParaRPr dirty="0"/>
          </a:p>
          <a:p>
            <a:r>
              <a:rPr dirty="0"/>
              <a:t>--------------------------------------------</a:t>
            </a:r>
            <a:endParaRPr lang="en-US" dirty="0"/>
          </a:p>
          <a:p>
            <a:endParaRPr dirty="0"/>
          </a:p>
          <a:p>
            <a:r>
              <a:rPr dirty="0"/>
              <a:t>Citations:</a:t>
            </a:r>
          </a:p>
          <a:p>
            <a:r>
              <a:rPr dirty="0"/>
              <a:t>Center on Addiction. (April 14, 2017). Who Develops Addiction. Retrieved from https://</a:t>
            </a:r>
            <a:r>
              <a:rPr dirty="0" err="1"/>
              <a:t>www.centeronaddiction.org</a:t>
            </a:r>
            <a:r>
              <a:rPr dirty="0"/>
              <a:t>/addiction/addiction-risk-factors</a:t>
            </a:r>
          </a:p>
          <a:p>
            <a:r>
              <a:rPr dirty="0"/>
              <a:t>NIDA. (2018, July 20). Drugs, Brains, and Behavior: The Science of Addiction. Retrieved from https://</a:t>
            </a:r>
            <a:r>
              <a:rPr dirty="0" err="1"/>
              <a:t>www.drugabuse.gov</a:t>
            </a:r>
            <a:r>
              <a:rPr dirty="0"/>
              <a:t>/publications/drugs-brains-behavior-science-addiction on 2020, June 8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4727E-3FE0-8648-A537-D4BB13433D3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618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4727E-3FE0-8648-A537-D4BB13433D3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8165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4727E-3FE0-8648-A537-D4BB13433D3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03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4727E-3FE0-8648-A537-D4BB13433D3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60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93980">
              <a:lnSpc>
                <a:spcPct val="100000"/>
              </a:lnSpc>
            </a:pPr>
            <a:fld id="{81D60167-4931-47E6-BA6A-407CBD079E47}" type="slidenum">
              <a:rPr lang="en-US" smtClean="0">
                <a:solidFill>
                  <a:srgbClr val="FFFFFF"/>
                </a:solidFill>
              </a:r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47" y="5448829"/>
            <a:ext cx="1080370" cy="1185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62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93980">
              <a:lnSpc>
                <a:spcPct val="100000"/>
              </a:lnSpc>
            </a:pPr>
            <a:fld id="{81D60167-4931-47E6-BA6A-407CBD079E47}" type="slidenum">
              <a:rPr lang="en-US" smtClean="0">
                <a:solidFill>
                  <a:srgbClr val="FFFFFF"/>
                </a:solidFill>
              </a:r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077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93980">
              <a:lnSpc>
                <a:spcPct val="100000"/>
              </a:lnSpc>
            </a:pPr>
            <a:fld id="{81D60167-4931-47E6-BA6A-407CBD079E47}" type="slidenum">
              <a:rPr lang="en-US" smtClean="0">
                <a:solidFill>
                  <a:srgbClr val="FFFFFF"/>
                </a:solidFill>
              </a:r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550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93980">
              <a:lnSpc>
                <a:spcPct val="100000"/>
              </a:lnSpc>
            </a:pPr>
            <a:fld id="{81D60167-4931-47E6-BA6A-407CBD079E47}" type="slidenum">
              <a:rPr lang="en-US" smtClean="0">
                <a:solidFill>
                  <a:srgbClr val="FFFFFF"/>
                </a:solidFill>
              </a:r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24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93980">
              <a:lnSpc>
                <a:spcPct val="100000"/>
              </a:lnSpc>
            </a:pPr>
            <a:fld id="{81D60167-4931-47E6-BA6A-407CBD079E47}" type="slidenum">
              <a:rPr lang="en-US" smtClean="0">
                <a:solidFill>
                  <a:srgbClr val="FFFFFF"/>
                </a:solidFill>
              </a:r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741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93980">
              <a:lnSpc>
                <a:spcPct val="100000"/>
              </a:lnSpc>
            </a:pPr>
            <a:fld id="{81D60167-4931-47E6-BA6A-407CBD079E47}" type="slidenum">
              <a:rPr lang="en-US" smtClean="0">
                <a:solidFill>
                  <a:srgbClr val="FFFFFF"/>
                </a:solidFill>
              </a:r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27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93980">
              <a:lnSpc>
                <a:spcPct val="100000"/>
              </a:lnSpc>
            </a:pPr>
            <a:fld id="{81D60167-4931-47E6-BA6A-407CBD079E47}" type="slidenum">
              <a:rPr lang="en-US" smtClean="0">
                <a:solidFill>
                  <a:srgbClr val="FFFFFF"/>
                </a:solidFill>
              </a:r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620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93980">
              <a:lnSpc>
                <a:spcPct val="100000"/>
              </a:lnSpc>
            </a:pPr>
            <a:fld id="{81D60167-4931-47E6-BA6A-407CBD079E47}" type="slidenum">
              <a:rPr lang="en-US" smtClean="0">
                <a:solidFill>
                  <a:srgbClr val="FFFFFF"/>
                </a:solidFill>
              </a:r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46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93980">
              <a:lnSpc>
                <a:spcPct val="100000"/>
              </a:lnSpc>
            </a:pPr>
            <a:fld id="{81D60167-4931-47E6-BA6A-407CBD079E47}" type="slidenum">
              <a:rPr lang="en-US" smtClean="0">
                <a:solidFill>
                  <a:srgbClr val="FFFFFF"/>
                </a:solidFill>
              </a:r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47" y="5448829"/>
            <a:ext cx="1080370" cy="1185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312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93980">
              <a:lnSpc>
                <a:spcPct val="100000"/>
              </a:lnSpc>
            </a:pPr>
            <a:fld id="{81D60167-4931-47E6-BA6A-407CBD079E47}" type="slidenum">
              <a:rPr lang="en-US" smtClean="0">
                <a:solidFill>
                  <a:srgbClr val="FFFFFF"/>
                </a:solidFill>
              </a:r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87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93980">
              <a:lnSpc>
                <a:spcPct val="100000"/>
              </a:lnSpc>
            </a:pPr>
            <a:fld id="{81D60167-4931-47E6-BA6A-407CBD079E47}" type="slidenum">
              <a:rPr lang="en-US" smtClean="0">
                <a:solidFill>
                  <a:srgbClr val="FFFFFF"/>
                </a:solidFill>
              </a:r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503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93980">
              <a:lnSpc>
                <a:spcPct val="100000"/>
              </a:lnSpc>
            </a:pPr>
            <a:fld id="{81D60167-4931-47E6-BA6A-407CBD079E47}" type="slidenum">
              <a:rPr lang="en-US" smtClean="0">
                <a:solidFill>
                  <a:srgbClr val="FFFFFF"/>
                </a:solidFill>
              </a:r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95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93980">
              <a:lnSpc>
                <a:spcPct val="100000"/>
              </a:lnSpc>
            </a:pPr>
            <a:fld id="{81D60167-4931-47E6-BA6A-407CBD079E47}" type="slidenum">
              <a:rPr lang="en-US" smtClean="0">
                <a:solidFill>
                  <a:srgbClr val="FFFFFF"/>
                </a:solidFill>
              </a:r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85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93980">
              <a:lnSpc>
                <a:spcPct val="100000"/>
              </a:lnSpc>
            </a:pPr>
            <a:fld id="{81D60167-4931-47E6-BA6A-407CBD079E47}" type="slidenum">
              <a:rPr lang="en-US" smtClean="0">
                <a:solidFill>
                  <a:srgbClr val="FFFFFF"/>
                </a:solidFill>
              </a:r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247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93980">
              <a:lnSpc>
                <a:spcPct val="100000"/>
              </a:lnSpc>
            </a:pPr>
            <a:fld id="{81D60167-4931-47E6-BA6A-407CBD079E47}" type="slidenum">
              <a:rPr lang="en-US" smtClean="0">
                <a:solidFill>
                  <a:srgbClr val="FFFFFF"/>
                </a:solidFill>
              </a:r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917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93980">
              <a:lnSpc>
                <a:spcPct val="100000"/>
              </a:lnSpc>
            </a:pPr>
            <a:fld id="{81D60167-4931-47E6-BA6A-407CBD079E47}" type="slidenum">
              <a:rPr lang="en-US" smtClean="0">
                <a:solidFill>
                  <a:srgbClr val="FFFFFF"/>
                </a:solidFill>
              </a:r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66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93980">
              <a:lnSpc>
                <a:spcPct val="100000"/>
              </a:lnSpc>
            </a:pPr>
            <a:fld id="{81D60167-4931-47E6-BA6A-407CBD079E47}" type="slidenum">
              <a:rPr lang="en-US" smtClean="0">
                <a:solidFill>
                  <a:srgbClr val="FFFFFF"/>
                </a:solidFill>
              </a:r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19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76018" y="3245230"/>
            <a:ext cx="4919981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0" b="0" spc="-50" dirty="0">
                <a:solidFill>
                  <a:schemeClr val="tx2"/>
                </a:solidFill>
                <a:latin typeface="+mj-lt"/>
                <a:cs typeface="Calibri Light"/>
              </a:rPr>
              <a:t>A</a:t>
            </a:r>
            <a:r>
              <a:rPr sz="8000" b="0" spc="-90" dirty="0">
                <a:solidFill>
                  <a:schemeClr val="tx2"/>
                </a:solidFill>
                <a:latin typeface="+mj-lt"/>
                <a:cs typeface="Calibri Light"/>
              </a:rPr>
              <a:t>dd</a:t>
            </a:r>
            <a:r>
              <a:rPr sz="8000" b="0" spc="-75" dirty="0">
                <a:solidFill>
                  <a:schemeClr val="tx2"/>
                </a:solidFill>
                <a:latin typeface="+mj-lt"/>
                <a:cs typeface="Calibri Light"/>
              </a:rPr>
              <a:t>i</a:t>
            </a:r>
            <a:r>
              <a:rPr sz="8000" b="0" spc="-45" dirty="0">
                <a:solidFill>
                  <a:schemeClr val="tx2"/>
                </a:solidFill>
                <a:latin typeface="+mj-lt"/>
                <a:cs typeface="Calibri Light"/>
              </a:rPr>
              <a:t>c</a:t>
            </a:r>
            <a:r>
              <a:rPr sz="8000" b="0" spc="-80" dirty="0">
                <a:solidFill>
                  <a:schemeClr val="tx2"/>
                </a:solidFill>
                <a:latin typeface="+mj-lt"/>
                <a:cs typeface="Calibri Light"/>
              </a:rPr>
              <a:t>ti</a:t>
            </a:r>
            <a:r>
              <a:rPr sz="8000" b="0" spc="-50" dirty="0">
                <a:solidFill>
                  <a:schemeClr val="tx2"/>
                </a:solidFill>
                <a:latin typeface="+mj-lt"/>
                <a:cs typeface="Calibri Light"/>
              </a:rPr>
              <a:t>o</a:t>
            </a:r>
            <a:r>
              <a:rPr sz="8000" b="0" spc="-45" dirty="0">
                <a:solidFill>
                  <a:schemeClr val="tx2"/>
                </a:solidFill>
                <a:latin typeface="+mj-lt"/>
                <a:cs typeface="Calibri Light"/>
              </a:rPr>
              <a:t>n</a:t>
            </a:r>
            <a:endParaRPr sz="8000" dirty="0">
              <a:solidFill>
                <a:schemeClr val="tx2"/>
              </a:solidFill>
              <a:latin typeface="+mj-lt"/>
              <a:cs typeface="Calibri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3980">
              <a:lnSpc>
                <a:spcPct val="100000"/>
              </a:lnSpc>
            </a:pPr>
            <a:fld id="{81D60167-4931-47E6-BA6A-407CBD079E47}" type="slidenum">
              <a:rPr dirty="0">
                <a:solidFill>
                  <a:srgbClr val="FFFFFF"/>
                </a:solidFill>
              </a:rPr>
              <a:t>1</a:t>
            </a:fld>
            <a:endParaRPr dirty="0">
              <a:solidFill>
                <a:srgbClr val="FFFFFF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6019" y="4576649"/>
            <a:ext cx="6672581" cy="3466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920"/>
              </a:lnSpc>
            </a:pPr>
            <a:r>
              <a:rPr sz="2000" b="1" spc="204" dirty="0">
                <a:latin typeface="+mj-lt"/>
                <a:cs typeface="Calibri Light"/>
              </a:rPr>
              <a:t>I</a:t>
            </a:r>
            <a:r>
              <a:rPr sz="2000" b="1" dirty="0">
                <a:latin typeface="+mj-lt"/>
                <a:cs typeface="Calibri Light"/>
              </a:rPr>
              <a:t>N</a:t>
            </a:r>
            <a:r>
              <a:rPr sz="2000" b="1" spc="-110" dirty="0">
                <a:latin typeface="+mj-lt"/>
                <a:cs typeface="Calibri Light"/>
              </a:rPr>
              <a:t> </a:t>
            </a:r>
            <a:r>
              <a:rPr sz="2000" b="1" dirty="0">
                <a:latin typeface="+mj-lt"/>
                <a:cs typeface="Calibri Light"/>
              </a:rPr>
              <a:t>T</a:t>
            </a:r>
            <a:r>
              <a:rPr sz="2000" b="1" spc="-120" dirty="0">
                <a:latin typeface="+mj-lt"/>
                <a:cs typeface="Calibri Light"/>
              </a:rPr>
              <a:t> </a:t>
            </a:r>
            <a:r>
              <a:rPr sz="2000" b="1" dirty="0">
                <a:latin typeface="+mj-lt"/>
                <a:cs typeface="Calibri Light"/>
              </a:rPr>
              <a:t>R</a:t>
            </a:r>
            <a:r>
              <a:rPr sz="2000" b="1" spc="-130" dirty="0">
                <a:latin typeface="+mj-lt"/>
                <a:cs typeface="Calibri Light"/>
              </a:rPr>
              <a:t> </a:t>
            </a:r>
            <a:r>
              <a:rPr sz="2000" b="1" dirty="0">
                <a:latin typeface="+mj-lt"/>
                <a:cs typeface="Calibri Light"/>
              </a:rPr>
              <a:t>O </a:t>
            </a:r>
            <a:r>
              <a:rPr sz="2000" b="1" spc="40" dirty="0">
                <a:latin typeface="+mj-lt"/>
                <a:cs typeface="Calibri Light"/>
              </a:rPr>
              <a:t> </a:t>
            </a:r>
            <a:r>
              <a:rPr sz="2000" b="1" spc="170" dirty="0">
                <a:latin typeface="+mj-lt"/>
                <a:cs typeface="Calibri Light"/>
              </a:rPr>
              <a:t>T</a:t>
            </a:r>
            <a:r>
              <a:rPr sz="2000" b="1" dirty="0">
                <a:latin typeface="+mj-lt"/>
                <a:cs typeface="Calibri Light"/>
              </a:rPr>
              <a:t>O </a:t>
            </a:r>
            <a:r>
              <a:rPr sz="2000" b="1" spc="55" dirty="0">
                <a:latin typeface="+mj-lt"/>
                <a:cs typeface="Calibri Light"/>
              </a:rPr>
              <a:t> </a:t>
            </a:r>
            <a:r>
              <a:rPr sz="2000" b="1" dirty="0">
                <a:latin typeface="+mj-lt"/>
                <a:cs typeface="Calibri Light"/>
              </a:rPr>
              <a:t>A</a:t>
            </a:r>
            <a:r>
              <a:rPr sz="2000" b="1" spc="-114" dirty="0">
                <a:latin typeface="+mj-lt"/>
                <a:cs typeface="Calibri Light"/>
              </a:rPr>
              <a:t> </a:t>
            </a:r>
            <a:r>
              <a:rPr sz="2000" b="1" dirty="0">
                <a:latin typeface="+mj-lt"/>
                <a:cs typeface="Calibri Light"/>
              </a:rPr>
              <a:t>D</a:t>
            </a:r>
            <a:r>
              <a:rPr sz="2000" b="1" spc="-114" dirty="0">
                <a:latin typeface="+mj-lt"/>
                <a:cs typeface="Calibri Light"/>
              </a:rPr>
              <a:t> </a:t>
            </a:r>
            <a:r>
              <a:rPr sz="2000" b="1" dirty="0">
                <a:latin typeface="+mj-lt"/>
                <a:cs typeface="Calibri Light"/>
              </a:rPr>
              <a:t>D</a:t>
            </a:r>
            <a:r>
              <a:rPr sz="2000" b="1" spc="-114" dirty="0">
                <a:latin typeface="+mj-lt"/>
                <a:cs typeface="Calibri Light"/>
              </a:rPr>
              <a:t> </a:t>
            </a:r>
            <a:r>
              <a:rPr sz="2000" b="1" spc="204" dirty="0">
                <a:latin typeface="+mj-lt"/>
                <a:cs typeface="Calibri Light"/>
              </a:rPr>
              <a:t>IC</a:t>
            </a:r>
            <a:r>
              <a:rPr sz="2000" b="1" dirty="0">
                <a:latin typeface="+mj-lt"/>
                <a:cs typeface="Calibri Light"/>
              </a:rPr>
              <a:t>T</a:t>
            </a:r>
            <a:r>
              <a:rPr sz="2000" b="1" spc="-135" dirty="0">
                <a:latin typeface="+mj-lt"/>
                <a:cs typeface="Calibri Light"/>
              </a:rPr>
              <a:t> </a:t>
            </a:r>
            <a:r>
              <a:rPr sz="2000" b="1" dirty="0">
                <a:latin typeface="+mj-lt"/>
                <a:cs typeface="Calibri Light"/>
              </a:rPr>
              <a:t>I</a:t>
            </a:r>
            <a:r>
              <a:rPr sz="2000" b="1" spc="-120" dirty="0">
                <a:latin typeface="+mj-lt"/>
                <a:cs typeface="Calibri Light"/>
              </a:rPr>
              <a:t> </a:t>
            </a:r>
            <a:r>
              <a:rPr sz="2000" b="1" dirty="0">
                <a:latin typeface="+mj-lt"/>
                <a:cs typeface="Calibri Light"/>
              </a:rPr>
              <a:t>O</a:t>
            </a:r>
            <a:r>
              <a:rPr sz="2000" b="1" spc="-120" dirty="0">
                <a:latin typeface="+mj-lt"/>
                <a:cs typeface="Calibri Light"/>
              </a:rPr>
              <a:t> </a:t>
            </a:r>
            <a:r>
              <a:rPr sz="2000" b="1" dirty="0">
                <a:latin typeface="+mj-lt"/>
                <a:cs typeface="Calibri Light"/>
              </a:rPr>
              <a:t>N</a:t>
            </a:r>
            <a:r>
              <a:rPr sz="2000" b="1" spc="-125" dirty="0">
                <a:latin typeface="+mj-lt"/>
                <a:cs typeface="Calibri Light"/>
              </a:rPr>
              <a:t> </a:t>
            </a:r>
            <a:r>
              <a:rPr sz="2000" b="1" dirty="0">
                <a:latin typeface="+mj-lt"/>
                <a:cs typeface="Calibri Light"/>
              </a:rPr>
              <a:t>, </a:t>
            </a:r>
            <a:r>
              <a:rPr lang="en-US" sz="2000" b="1" spc="30" dirty="0">
                <a:latin typeface="+mj-lt"/>
                <a:cs typeface="Calibri Light"/>
              </a:rPr>
              <a:t>TREATMENT &amp; STIGMA</a:t>
            </a:r>
            <a:endParaRPr sz="2000" b="1" dirty="0">
              <a:latin typeface="+mj-lt"/>
              <a:cs typeface="Calibri Ligh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4105D1-D92F-2D4A-B084-9809E09FD77A}"/>
              </a:ext>
            </a:extLst>
          </p:cNvPr>
          <p:cNvSpPr txBox="1"/>
          <p:nvPr/>
        </p:nvSpPr>
        <p:spPr>
          <a:xfrm>
            <a:off x="1066800" y="5039761"/>
            <a:ext cx="586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Calibri" panose="020F0502020204030204" pitchFamily="34" charset="0"/>
              </a:rPr>
              <a:t>Presented by:</a:t>
            </a:r>
          </a:p>
          <a:p>
            <a:r>
              <a:rPr lang="en-US" dirty="0">
                <a:cs typeface="Calibri" panose="020F0502020204030204" pitchFamily="34" charset="0"/>
              </a:rPr>
              <a:t>Sharon A. Hesseltine, Opioid Response Network</a:t>
            </a:r>
          </a:p>
          <a:p>
            <a:r>
              <a:rPr lang="en-US" dirty="0">
                <a:cs typeface="Calibri" panose="020F0502020204030204" pitchFamily="34" charset="0"/>
              </a:rPr>
              <a:t>Maggie Schroeder, KY DBHDID</a:t>
            </a:r>
          </a:p>
          <a:p>
            <a:endParaRPr lang="en-US" dirty="0"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8200" y="-180558"/>
            <a:ext cx="10153903" cy="1304972"/>
          </a:xfrm>
          <a:prstGeom prst="rect">
            <a:avLst/>
          </a:prstGeom>
        </p:spPr>
        <p:txBody>
          <a:bodyPr vert="horz" wrap="square" lIns="0" tIns="621791" rIns="0" bIns="0" rtlCol="0">
            <a:spAutoFit/>
          </a:bodyPr>
          <a:lstStyle/>
          <a:p>
            <a:pPr marL="173990">
              <a:lnSpc>
                <a:spcPct val="100000"/>
              </a:lnSpc>
              <a:tabLst>
                <a:tab pos="2774315" algn="l"/>
                <a:tab pos="10140315" algn="l"/>
              </a:tabLst>
            </a:pPr>
            <a:r>
              <a:rPr sz="4400" b="1" spc="-75" dirty="0">
                <a:solidFill>
                  <a:schemeClr val="tx2"/>
                </a:solidFill>
              </a:rPr>
              <a:t>Sti</a:t>
            </a:r>
            <a:r>
              <a:rPr sz="4400" b="1" spc="-70" dirty="0">
                <a:solidFill>
                  <a:schemeClr val="tx2"/>
                </a:solidFill>
              </a:rPr>
              <a:t>g</a:t>
            </a:r>
            <a:r>
              <a:rPr sz="4400" b="1" spc="-90" dirty="0">
                <a:solidFill>
                  <a:schemeClr val="tx2"/>
                </a:solidFill>
              </a:rPr>
              <a:t>ma</a:t>
            </a:r>
            <a:r>
              <a:rPr sz="4400" b="1" spc="-40" dirty="0">
                <a:solidFill>
                  <a:schemeClr val="tx2"/>
                </a:solidFill>
              </a:rPr>
              <a:t> </a:t>
            </a:r>
            <a:r>
              <a:rPr sz="4400" b="1" spc="-45" dirty="0">
                <a:solidFill>
                  <a:schemeClr val="tx2"/>
                </a:solidFill>
              </a:rPr>
              <a:t>o</a:t>
            </a:r>
            <a:r>
              <a:rPr sz="4400" b="1" spc="-15" dirty="0">
                <a:solidFill>
                  <a:schemeClr val="tx2"/>
                </a:solidFill>
              </a:rPr>
              <a:t>f</a:t>
            </a:r>
            <a:r>
              <a:rPr sz="4400" b="1" spc="-110" dirty="0">
                <a:solidFill>
                  <a:schemeClr val="tx2"/>
                </a:solidFill>
              </a:rPr>
              <a:t> </a:t>
            </a:r>
            <a:r>
              <a:rPr sz="4400" b="1" spc="-55" dirty="0">
                <a:solidFill>
                  <a:schemeClr val="tx2"/>
                </a:solidFill>
              </a:rPr>
              <a:t>A</a:t>
            </a:r>
            <a:r>
              <a:rPr sz="4400" b="1" spc="-50" dirty="0">
                <a:solidFill>
                  <a:schemeClr val="tx2"/>
                </a:solidFill>
              </a:rPr>
              <a:t>d</a:t>
            </a:r>
            <a:r>
              <a:rPr sz="4400" b="1" spc="-75" dirty="0">
                <a:solidFill>
                  <a:schemeClr val="tx2"/>
                </a:solidFill>
              </a:rPr>
              <a:t>d</a:t>
            </a:r>
            <a:r>
              <a:rPr sz="4400" b="1" spc="-70" dirty="0">
                <a:solidFill>
                  <a:schemeClr val="tx2"/>
                </a:solidFill>
              </a:rPr>
              <a:t>i</a:t>
            </a:r>
            <a:r>
              <a:rPr sz="4400" b="1" spc="-75" dirty="0">
                <a:solidFill>
                  <a:schemeClr val="tx2"/>
                </a:solidFill>
              </a:rPr>
              <a:t>ct</a:t>
            </a:r>
            <a:r>
              <a:rPr sz="4400" b="1" spc="-55" dirty="0">
                <a:solidFill>
                  <a:schemeClr val="tx2"/>
                </a:solidFill>
              </a:rPr>
              <a:t>i</a:t>
            </a:r>
            <a:r>
              <a:rPr sz="4400" b="1" spc="-45" dirty="0">
                <a:solidFill>
                  <a:schemeClr val="tx2"/>
                </a:solidFill>
              </a:rPr>
              <a:t>o</a:t>
            </a:r>
            <a:r>
              <a:rPr sz="4400" b="1" spc="-25" dirty="0">
                <a:solidFill>
                  <a:schemeClr val="tx2"/>
                </a:solidFill>
              </a:rPr>
              <a:t>n</a:t>
            </a:r>
            <a:r>
              <a:rPr sz="4400" b="1" dirty="0">
                <a:solidFill>
                  <a:schemeClr val="tx2"/>
                </a:solidFill>
              </a:rPr>
              <a:t> </a:t>
            </a:r>
            <a:r>
              <a:rPr b="1" dirty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>
                <a:solidFill>
                  <a:srgbClr val="FFFFFF"/>
                </a:solidFill>
              </a:rPr>
              <a:t>10</a:t>
            </a:fld>
            <a:endParaRPr dirty="0">
              <a:solidFill>
                <a:srgbClr val="FFFFFF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8200" y="1232246"/>
            <a:ext cx="8991600" cy="46474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3505">
              <a:lnSpc>
                <a:spcPct val="100000"/>
              </a:lnSpc>
            </a:pPr>
            <a:r>
              <a:rPr sz="2000" spc="5" dirty="0">
                <a:solidFill>
                  <a:srgbClr val="3E3E3E"/>
                </a:solidFill>
                <a:cs typeface="Calibri"/>
              </a:rPr>
              <a:t>A</a:t>
            </a:r>
            <a:r>
              <a:rPr sz="2000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article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in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the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International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Journal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of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Drug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5" dirty="0">
                <a:solidFill>
                  <a:srgbClr val="3E3E3E"/>
                </a:solidFill>
                <a:cs typeface="Calibri"/>
              </a:rPr>
              <a:t>Polic</a:t>
            </a:r>
            <a:r>
              <a:rPr sz="2000" dirty="0">
                <a:solidFill>
                  <a:srgbClr val="3E3E3E"/>
                </a:solidFill>
                <a:cs typeface="Calibri"/>
              </a:rPr>
              <a:t>y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provides</a:t>
            </a:r>
            <a:r>
              <a:rPr sz="20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break down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three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types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of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stigma:</a:t>
            </a:r>
            <a:endParaRPr sz="2000" dirty="0">
              <a:cs typeface="Calibri"/>
            </a:endParaRPr>
          </a:p>
          <a:p>
            <a:pPr marL="560704" marR="560705" indent="-457200">
              <a:lnSpc>
                <a:spcPts val="2160"/>
              </a:lnSpc>
              <a:spcBef>
                <a:spcPts val="1435"/>
              </a:spcBef>
              <a:buClr>
                <a:schemeClr val="accent2">
                  <a:lumMod val="75000"/>
                </a:schemeClr>
              </a:buClr>
              <a:buFont typeface="+mj-lt"/>
              <a:buAutoNum type="arabicPeriod"/>
              <a:tabLst>
                <a:tab pos="358775" algn="l"/>
              </a:tabLst>
            </a:pPr>
            <a:r>
              <a:rPr sz="2000" b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Public</a:t>
            </a:r>
            <a:r>
              <a:rPr sz="2000" b="1" spc="-4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–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w</a:t>
            </a:r>
            <a:r>
              <a:rPr sz="2000" dirty="0">
                <a:solidFill>
                  <a:srgbClr val="3E3E3E"/>
                </a:solidFill>
                <a:cs typeface="Calibri"/>
              </a:rPr>
              <a:t>h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the 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g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dirty="0">
                <a:solidFill>
                  <a:srgbClr val="3E3E3E"/>
                </a:solidFill>
                <a:cs typeface="Calibri"/>
              </a:rPr>
              <a:t>al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p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2000" dirty="0">
                <a:solidFill>
                  <a:srgbClr val="3E3E3E"/>
                </a:solidFill>
                <a:cs typeface="Calibri"/>
              </a:rPr>
              <a:t>pu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l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a</a:t>
            </a:r>
            <a:r>
              <a:rPr sz="200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io</a:t>
            </a:r>
            <a:r>
              <a:rPr sz="2000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e</a:t>
            </a:r>
            <a:r>
              <a:rPr sz="2000" dirty="0">
                <a:solidFill>
                  <a:srgbClr val="3E3E3E"/>
                </a:solidFill>
                <a:cs typeface="Calibri"/>
              </a:rPr>
              <a:t>nd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20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se</a:t>
            </a:r>
            <a:r>
              <a:rPr sz="2000" dirty="0">
                <a:solidFill>
                  <a:srgbClr val="3E3E3E"/>
                </a:solidFill>
                <a:cs typeface="Calibri"/>
              </a:rPr>
              <a:t>s 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eo</a:t>
            </a:r>
            <a:r>
              <a:rPr sz="2000" dirty="0">
                <a:solidFill>
                  <a:srgbClr val="3E3E3E"/>
                </a:solidFill>
                <a:cs typeface="Calibri"/>
              </a:rPr>
              <a:t>typ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and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d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c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dirty="0">
                <a:solidFill>
                  <a:srgbClr val="3E3E3E"/>
                </a:solidFill>
                <a:cs typeface="Calibri"/>
              </a:rPr>
              <a:t>d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t</a:t>
            </a:r>
            <a:r>
              <a:rPr sz="2000" dirty="0">
                <a:solidFill>
                  <a:srgbClr val="3E3E3E"/>
                </a:solidFill>
                <a:cs typeface="Calibri"/>
              </a:rPr>
              <a:t>o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d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is</a:t>
            </a:r>
            <a:r>
              <a:rPr sz="2000" dirty="0">
                <a:solidFill>
                  <a:srgbClr val="3E3E3E"/>
                </a:solidFill>
                <a:cs typeface="Calibri"/>
              </a:rPr>
              <a:t>c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rimi</a:t>
            </a:r>
            <a:r>
              <a:rPr sz="2000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at</a:t>
            </a:r>
            <a:r>
              <a:rPr sz="200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3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35" dirty="0">
                <a:solidFill>
                  <a:srgbClr val="3E3E3E"/>
                </a:solidFill>
                <a:cs typeface="Calibri"/>
              </a:rPr>
              <a:t>g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dirty="0">
                <a:solidFill>
                  <a:srgbClr val="3E3E3E"/>
                </a:solidFill>
                <a:cs typeface="Calibri"/>
              </a:rPr>
              <a:t>t p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eo</a:t>
            </a:r>
            <a:r>
              <a:rPr sz="2000" dirty="0">
                <a:solidFill>
                  <a:srgbClr val="3E3E3E"/>
                </a:solidFill>
                <a:cs typeface="Calibri"/>
              </a:rPr>
              <a:t>p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l</a:t>
            </a:r>
            <a:r>
              <a:rPr sz="200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l</a:t>
            </a:r>
            <a:r>
              <a:rPr sz="2000" dirty="0">
                <a:solidFill>
                  <a:srgbClr val="3E3E3E"/>
                </a:solidFill>
                <a:cs typeface="Calibri"/>
              </a:rPr>
              <a:t>ab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ele</a:t>
            </a:r>
            <a:r>
              <a:rPr sz="2000" dirty="0">
                <a:solidFill>
                  <a:srgbClr val="3E3E3E"/>
                </a:solidFill>
                <a:cs typeface="Calibri"/>
              </a:rPr>
              <a:t>d</a:t>
            </a:r>
            <a:r>
              <a:rPr sz="20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wi</a:t>
            </a:r>
            <a:r>
              <a:rPr sz="2000" dirty="0">
                <a:solidFill>
                  <a:srgbClr val="3E3E3E"/>
                </a:solidFill>
                <a:cs typeface="Calibri"/>
              </a:rPr>
              <a:t>th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b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h</a:t>
            </a:r>
            <a:r>
              <a:rPr sz="2000" spc="-4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v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io</a:t>
            </a:r>
            <a:r>
              <a:rPr sz="20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dirty="0">
                <a:solidFill>
                  <a:srgbClr val="3E3E3E"/>
                </a:solidFill>
                <a:cs typeface="Calibri"/>
              </a:rPr>
              <a:t>al h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l</a:t>
            </a:r>
            <a:r>
              <a:rPr sz="2000" dirty="0">
                <a:solidFill>
                  <a:srgbClr val="3E3E3E"/>
                </a:solidFill>
                <a:cs typeface="Calibri"/>
              </a:rPr>
              <a:t>th</a:t>
            </a:r>
            <a:r>
              <a:rPr sz="20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d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iso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dirty="0">
                <a:solidFill>
                  <a:srgbClr val="3E3E3E"/>
                </a:solidFill>
                <a:cs typeface="Calibri"/>
              </a:rPr>
              <a:t>d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r</a:t>
            </a:r>
            <a:endParaRPr sz="2000" dirty="0">
              <a:cs typeface="Calibri"/>
            </a:endParaRPr>
          </a:p>
          <a:p>
            <a:pPr marL="560704" marR="205104" indent="-457200">
              <a:lnSpc>
                <a:spcPts val="2160"/>
              </a:lnSpc>
              <a:spcBef>
                <a:spcPts val="1390"/>
              </a:spcBef>
              <a:buClr>
                <a:schemeClr val="accent2">
                  <a:lumMod val="75000"/>
                </a:schemeClr>
              </a:buClr>
              <a:buFont typeface="+mj-lt"/>
              <a:buAutoNum type="arabicPeriod"/>
              <a:tabLst>
                <a:tab pos="358140" algn="l"/>
              </a:tabLst>
            </a:pPr>
            <a:r>
              <a:rPr sz="2000" b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Self</a:t>
            </a:r>
            <a:r>
              <a:rPr sz="2000" b="1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–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2000" dirty="0">
                <a:solidFill>
                  <a:srgbClr val="3E3E3E"/>
                </a:solidFill>
                <a:cs typeface="Calibri"/>
              </a:rPr>
              <a:t>ccu</a:t>
            </a:r>
            <a:r>
              <a:rPr sz="20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dirty="0">
                <a:solidFill>
                  <a:srgbClr val="3E3E3E"/>
                </a:solidFill>
                <a:cs typeface="Calibri"/>
              </a:rPr>
              <a:t>s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w</a:t>
            </a:r>
            <a:r>
              <a:rPr sz="2000" dirty="0">
                <a:solidFill>
                  <a:srgbClr val="3E3E3E"/>
                </a:solidFill>
                <a:cs typeface="Calibri"/>
              </a:rPr>
              <a:t>h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p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eo</a:t>
            </a:r>
            <a:r>
              <a:rPr sz="2000" dirty="0">
                <a:solidFill>
                  <a:srgbClr val="3E3E3E"/>
                </a:solidFill>
                <a:cs typeface="Calibri"/>
              </a:rPr>
              <a:t>p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l</a:t>
            </a:r>
            <a:r>
              <a:rPr sz="200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wi</a:t>
            </a:r>
            <a:r>
              <a:rPr sz="2000" dirty="0">
                <a:solidFill>
                  <a:srgbClr val="3E3E3E"/>
                </a:solidFill>
                <a:cs typeface="Calibri"/>
              </a:rPr>
              <a:t>th</a:t>
            </a:r>
            <a:r>
              <a:rPr sz="20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b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h</a:t>
            </a:r>
            <a:r>
              <a:rPr sz="2000" spc="-4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v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io</a:t>
            </a:r>
            <a:r>
              <a:rPr sz="20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dirty="0">
                <a:solidFill>
                  <a:srgbClr val="3E3E3E"/>
                </a:solidFill>
                <a:cs typeface="Calibri"/>
              </a:rPr>
              <a:t>al h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l</a:t>
            </a:r>
            <a:r>
              <a:rPr sz="2000" dirty="0">
                <a:solidFill>
                  <a:srgbClr val="3E3E3E"/>
                </a:solidFill>
                <a:cs typeface="Calibri"/>
              </a:rPr>
              <a:t>th</a:t>
            </a:r>
            <a:r>
              <a:rPr sz="20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ch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alle</a:t>
            </a:r>
            <a:r>
              <a:rPr sz="2000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g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nt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er</a:t>
            </a:r>
            <a:r>
              <a:rPr sz="2000" dirty="0">
                <a:solidFill>
                  <a:srgbClr val="3E3E3E"/>
                </a:solidFill>
                <a:cs typeface="Calibri"/>
              </a:rPr>
              <a:t>na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li</a:t>
            </a:r>
            <a:r>
              <a:rPr sz="2000" spc="-50" dirty="0">
                <a:solidFill>
                  <a:srgbClr val="3E3E3E"/>
                </a:solidFill>
                <a:cs typeface="Calibri"/>
              </a:rPr>
              <a:t>z</a:t>
            </a:r>
            <a:r>
              <a:rPr sz="200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3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or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es</a:t>
            </a:r>
            <a:r>
              <a:rPr sz="2000" dirty="0">
                <a:solidFill>
                  <a:srgbClr val="3E3E3E"/>
                </a:solidFill>
                <a:cs typeface="Calibri"/>
              </a:rPr>
              <a:t>p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2000" dirty="0">
                <a:solidFill>
                  <a:srgbClr val="3E3E3E"/>
                </a:solidFill>
                <a:cs typeface="Calibri"/>
              </a:rPr>
              <a:t>nd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dirty="0">
                <a:solidFill>
                  <a:srgbClr val="3E3E3E"/>
                </a:solidFill>
                <a:cs typeface="Calibri"/>
              </a:rPr>
              <a:t>ng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 s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eo</a:t>
            </a:r>
            <a:r>
              <a:rPr sz="2000" dirty="0">
                <a:solidFill>
                  <a:srgbClr val="3E3E3E"/>
                </a:solidFill>
                <a:cs typeface="Calibri"/>
              </a:rPr>
              <a:t>typ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s and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p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jud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dirty="0">
                <a:solidFill>
                  <a:srgbClr val="3E3E3E"/>
                </a:solidFill>
                <a:cs typeface="Calibri"/>
              </a:rPr>
              <a:t>c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es</a:t>
            </a:r>
            <a:r>
              <a:rPr sz="2000" dirty="0">
                <a:solidFill>
                  <a:srgbClr val="3E3E3E"/>
                </a:solidFill>
                <a:cs typeface="Calibri"/>
              </a:rPr>
              <a:t>.</a:t>
            </a:r>
            <a:endParaRPr sz="2000" dirty="0">
              <a:cs typeface="Calibri"/>
            </a:endParaRPr>
          </a:p>
          <a:p>
            <a:pPr marL="560705" marR="79375" indent="-457200">
              <a:lnSpc>
                <a:spcPts val="2160"/>
              </a:lnSpc>
              <a:spcBef>
                <a:spcPts val="1400"/>
              </a:spcBef>
              <a:buClr>
                <a:schemeClr val="accent2">
                  <a:lumMod val="75000"/>
                </a:schemeClr>
              </a:buClr>
              <a:buFont typeface="+mj-lt"/>
              <a:buAutoNum type="arabicPeriod"/>
              <a:tabLst>
                <a:tab pos="358775" algn="l"/>
              </a:tabLst>
            </a:pPr>
            <a:r>
              <a:rPr sz="2000" b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Label</a:t>
            </a:r>
            <a:r>
              <a:rPr sz="2000" b="1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sz="2000" b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Avoidance</a:t>
            </a:r>
            <a:r>
              <a:rPr sz="2000" b="1" spc="-13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–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2000" dirty="0">
                <a:solidFill>
                  <a:srgbClr val="3E3E3E"/>
                </a:solidFill>
                <a:cs typeface="Calibri"/>
              </a:rPr>
              <a:t>ccu</a:t>
            </a:r>
            <a:r>
              <a:rPr sz="20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w</a:t>
            </a:r>
            <a:r>
              <a:rPr sz="2000" dirty="0">
                <a:solidFill>
                  <a:srgbClr val="3E3E3E"/>
                </a:solidFill>
                <a:cs typeface="Calibri"/>
              </a:rPr>
              <a:t>h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pub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li</a:t>
            </a:r>
            <a:r>
              <a:rPr sz="2000" dirty="0">
                <a:solidFill>
                  <a:srgbClr val="3E3E3E"/>
                </a:solidFill>
                <a:cs typeface="Calibri"/>
              </a:rPr>
              <a:t>c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dirty="0">
                <a:solidFill>
                  <a:srgbClr val="3E3E3E"/>
                </a:solidFill>
                <a:cs typeface="Calibri"/>
              </a:rPr>
              <a:t>g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m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im</a:t>
            </a:r>
            <a:r>
              <a:rPr sz="2000" dirty="0">
                <a:solidFill>
                  <a:srgbClr val="3E3E3E"/>
                </a:solidFill>
                <a:cs typeface="Calibri"/>
              </a:rPr>
              <a:t>pacts</a:t>
            </a:r>
            <a:r>
              <a:rPr sz="20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dirty="0">
                <a:solidFill>
                  <a:srgbClr val="3E3E3E"/>
                </a:solidFill>
                <a:cs typeface="Calibri"/>
              </a:rPr>
              <a:t>e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see</a:t>
            </a:r>
            <a:r>
              <a:rPr sz="2000" dirty="0">
                <a:solidFill>
                  <a:srgbClr val="3E3E3E"/>
                </a:solidFill>
                <a:cs typeface="Calibri"/>
              </a:rPr>
              <a:t>k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dirty="0">
                <a:solidFill>
                  <a:srgbClr val="3E3E3E"/>
                </a:solidFill>
                <a:cs typeface="Calibri"/>
              </a:rPr>
              <a:t>ng</a:t>
            </a:r>
            <a:r>
              <a:rPr sz="20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2000" dirty="0">
                <a:solidFill>
                  <a:srgbClr val="3E3E3E"/>
                </a:solidFill>
                <a:cs typeface="Calibri"/>
              </a:rPr>
              <a:t>f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p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eo</a:t>
            </a:r>
            <a:r>
              <a:rPr sz="2000" dirty="0">
                <a:solidFill>
                  <a:srgbClr val="3E3E3E"/>
                </a:solidFill>
                <a:cs typeface="Calibri"/>
              </a:rPr>
              <a:t>p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l</a:t>
            </a:r>
            <a:r>
              <a:rPr sz="200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wi</a:t>
            </a:r>
            <a:r>
              <a:rPr sz="2000" dirty="0">
                <a:solidFill>
                  <a:srgbClr val="3E3E3E"/>
                </a:solidFill>
                <a:cs typeface="Calibri"/>
              </a:rPr>
              <a:t>th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b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h</a:t>
            </a:r>
            <a:r>
              <a:rPr sz="2000" spc="-4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v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io</a:t>
            </a:r>
            <a:r>
              <a:rPr sz="20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dirty="0">
                <a:solidFill>
                  <a:srgbClr val="3E3E3E"/>
                </a:solidFill>
                <a:cs typeface="Calibri"/>
              </a:rPr>
              <a:t>al h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l</a:t>
            </a:r>
            <a:r>
              <a:rPr sz="2000" dirty="0">
                <a:solidFill>
                  <a:srgbClr val="3E3E3E"/>
                </a:solidFill>
                <a:cs typeface="Calibri"/>
              </a:rPr>
              <a:t>th d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iso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dirty="0">
                <a:solidFill>
                  <a:srgbClr val="3E3E3E"/>
                </a:solidFill>
                <a:cs typeface="Calibri"/>
              </a:rPr>
              <a:t>d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s.</a:t>
            </a:r>
            <a:endParaRPr sz="2000" dirty="0">
              <a:cs typeface="Calibri"/>
            </a:endParaRPr>
          </a:p>
          <a:p>
            <a:pPr>
              <a:lnSpc>
                <a:spcPct val="100000"/>
              </a:lnSpc>
            </a:pPr>
            <a:endParaRPr sz="2000" dirty="0">
              <a:cs typeface="Times New Roman"/>
            </a:endParaRPr>
          </a:p>
          <a:p>
            <a:pPr marL="12700" marR="269875">
              <a:lnSpc>
                <a:spcPts val="2160"/>
              </a:lnSpc>
              <a:spcBef>
                <a:spcPts val="1789"/>
              </a:spcBef>
            </a:pPr>
            <a:r>
              <a:rPr sz="2000" i="1" spc="-5" dirty="0">
                <a:solidFill>
                  <a:srgbClr val="3E3E3E"/>
                </a:solidFill>
                <a:cs typeface="Calibri"/>
              </a:rPr>
              <a:t>T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he</a:t>
            </a:r>
            <a:r>
              <a:rPr sz="2000" i="1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n</a:t>
            </a:r>
            <a:r>
              <a:rPr sz="2000" i="1" spc="-3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i="1" spc="-5" dirty="0">
                <a:solidFill>
                  <a:srgbClr val="3E3E3E"/>
                </a:solidFill>
                <a:cs typeface="Calibri"/>
              </a:rPr>
              <a:t>x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t</a:t>
            </a:r>
            <a:r>
              <a:rPr sz="2000" i="1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s</a:t>
            </a:r>
            <a:r>
              <a:rPr sz="2000" i="1" spc="-5" dirty="0">
                <a:solidFill>
                  <a:srgbClr val="3E3E3E"/>
                </a:solidFill>
                <a:cs typeface="Calibri"/>
              </a:rPr>
              <a:t>li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de</a:t>
            </a:r>
            <a:r>
              <a:rPr sz="2000" i="1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sh</a:t>
            </a:r>
            <a:r>
              <a:rPr sz="2000" i="1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000" i="1" spc="-5" dirty="0">
                <a:solidFill>
                  <a:srgbClr val="3E3E3E"/>
                </a:solidFill>
                <a:cs typeface="Calibri"/>
              </a:rPr>
              <a:t>w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s</a:t>
            </a:r>
            <a:r>
              <a:rPr sz="2000" i="1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h</a:t>
            </a:r>
            <a:r>
              <a:rPr sz="2000" i="1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w</a:t>
            </a:r>
            <a:r>
              <a:rPr sz="2000" i="1" spc="-2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the</a:t>
            </a:r>
            <a:r>
              <a:rPr sz="2000" i="1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autho</a:t>
            </a:r>
            <a:r>
              <a:rPr sz="2000" i="1" spc="-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s</a:t>
            </a:r>
            <a:r>
              <a:rPr sz="2000" i="1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b</a:t>
            </a:r>
            <a:r>
              <a:rPr sz="2000" i="1" spc="-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eak</a:t>
            </a:r>
            <a:r>
              <a:rPr sz="2000" i="1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d</a:t>
            </a:r>
            <a:r>
              <a:rPr sz="2000" i="1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000" i="1" spc="-5" dirty="0">
                <a:solidFill>
                  <a:srgbClr val="3E3E3E"/>
                </a:solidFill>
                <a:cs typeface="Calibri"/>
              </a:rPr>
              <a:t>w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n</a:t>
            </a:r>
            <a:r>
              <a:rPr sz="2000" i="1" spc="-3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i="1" spc="-25" dirty="0">
                <a:solidFill>
                  <a:srgbClr val="3E3E3E"/>
                </a:solidFill>
                <a:cs typeface="Calibri"/>
              </a:rPr>
              <a:t>st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e</a:t>
            </a:r>
            <a:r>
              <a:rPr sz="2000" i="1" spc="-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eotypes,</a:t>
            </a:r>
            <a:r>
              <a:rPr sz="2000" i="1" spc="-4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p</a:t>
            </a:r>
            <a:r>
              <a:rPr sz="2000" i="1" spc="-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ejud</a:t>
            </a:r>
            <a:r>
              <a:rPr sz="2000" i="1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i="1" spc="-20" dirty="0">
                <a:solidFill>
                  <a:srgbClr val="3E3E3E"/>
                </a:solidFill>
                <a:cs typeface="Calibri"/>
              </a:rPr>
              <a:t>c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es,</a:t>
            </a:r>
            <a:r>
              <a:rPr sz="2000" i="1" spc="-4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and</a:t>
            </a:r>
            <a:r>
              <a:rPr sz="2000" i="1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d</a:t>
            </a:r>
            <a:r>
              <a:rPr sz="2000" i="1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s</a:t>
            </a:r>
            <a:r>
              <a:rPr sz="2000" i="1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2000" i="1" spc="-5" dirty="0">
                <a:solidFill>
                  <a:srgbClr val="3E3E3E"/>
                </a:solidFill>
                <a:cs typeface="Calibri"/>
              </a:rPr>
              <a:t>rimi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nat</a:t>
            </a:r>
            <a:r>
              <a:rPr sz="2000" i="1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on</a:t>
            </a:r>
            <a:r>
              <a:rPr sz="2000" i="1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that</a:t>
            </a:r>
            <a:r>
              <a:rPr sz="2000" i="1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i="1" spc="-20" dirty="0">
                <a:solidFill>
                  <a:srgbClr val="3E3E3E"/>
                </a:solidFill>
                <a:cs typeface="Calibri"/>
              </a:rPr>
              <a:t>c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an o</a:t>
            </a:r>
            <a:r>
              <a:rPr sz="2000" i="1" spc="-20" dirty="0">
                <a:solidFill>
                  <a:srgbClr val="3E3E3E"/>
                </a:solidFill>
                <a:cs typeface="Calibri"/>
              </a:rPr>
              <a:t>c</a:t>
            </a:r>
            <a:r>
              <a:rPr sz="2000" i="1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ur as</a:t>
            </a:r>
            <a:r>
              <a:rPr sz="2000" i="1" spc="-2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a</a:t>
            </a:r>
            <a:r>
              <a:rPr sz="2000" i="1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i="1" spc="-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e</a:t>
            </a:r>
            <a:r>
              <a:rPr sz="2000" i="1" spc="-5" dirty="0">
                <a:solidFill>
                  <a:srgbClr val="3E3E3E"/>
                </a:solidFill>
                <a:cs typeface="Calibri"/>
              </a:rPr>
              <a:t>s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u</a:t>
            </a:r>
            <a:r>
              <a:rPr sz="2000" i="1" spc="-5" dirty="0">
                <a:solidFill>
                  <a:srgbClr val="3E3E3E"/>
                </a:solidFill>
                <a:cs typeface="Calibri"/>
              </a:rPr>
              <a:t>l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t</a:t>
            </a:r>
            <a:r>
              <a:rPr sz="2000" i="1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of</a:t>
            </a:r>
            <a:r>
              <a:rPr sz="2000" i="1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the</a:t>
            </a:r>
            <a:r>
              <a:rPr sz="2000" i="1" spc="-5" dirty="0">
                <a:solidFill>
                  <a:srgbClr val="3E3E3E"/>
                </a:solidFill>
                <a:cs typeface="Calibri"/>
              </a:rPr>
              <a:t>s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e</a:t>
            </a:r>
            <a:r>
              <a:rPr sz="2000" i="1" spc="-3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types</a:t>
            </a:r>
            <a:r>
              <a:rPr sz="2000" i="1" spc="-2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of</a:t>
            </a:r>
            <a:r>
              <a:rPr sz="2000" i="1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i="1" spc="-25" dirty="0">
                <a:solidFill>
                  <a:srgbClr val="3E3E3E"/>
                </a:solidFill>
                <a:cs typeface="Calibri"/>
              </a:rPr>
              <a:t>s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t</a:t>
            </a:r>
            <a:r>
              <a:rPr sz="2000" i="1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g</a:t>
            </a:r>
            <a:r>
              <a:rPr sz="2000" i="1" spc="-5" dirty="0">
                <a:solidFill>
                  <a:srgbClr val="3E3E3E"/>
                </a:solidFill>
                <a:cs typeface="Calibri"/>
              </a:rPr>
              <a:t>m</a:t>
            </a:r>
            <a:r>
              <a:rPr sz="2000" i="1" dirty="0">
                <a:solidFill>
                  <a:srgbClr val="3E3E3E"/>
                </a:solidFill>
                <a:cs typeface="Calibri"/>
              </a:rPr>
              <a:t>a</a:t>
            </a:r>
            <a:endParaRPr sz="2000" dirty="0">
              <a:cs typeface="Calibri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2700" dirty="0">
              <a:cs typeface="Times New Roman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907A94-3D98-944D-90C2-8A2D53A07339}"/>
              </a:ext>
            </a:extLst>
          </p:cNvPr>
          <p:cNvSpPr txBox="1"/>
          <p:nvPr/>
        </p:nvSpPr>
        <p:spPr>
          <a:xfrm>
            <a:off x="4327726" y="6211669"/>
            <a:ext cx="35365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(</a:t>
            </a:r>
            <a:r>
              <a:rPr lang="en-US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Corri</a:t>
            </a:r>
            <a:r>
              <a:rPr lang="en-US" spc="-3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g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an</a:t>
            </a:r>
            <a:r>
              <a:rPr lang="en-US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&amp;</a:t>
            </a:r>
            <a:r>
              <a:rPr lang="en-US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cs typeface="Calibri"/>
              </a:rPr>
              <a:t>N</a:t>
            </a:r>
            <a:r>
              <a:rPr lang="en-US" spc="-5" dirty="0" err="1">
                <a:solidFill>
                  <a:schemeClr val="accent2">
                    <a:lumMod val="75000"/>
                  </a:schemeClr>
                </a:solidFill>
                <a:cs typeface="Calibri"/>
              </a:rPr>
              <a:t>i</a:t>
            </a:r>
            <a:r>
              <a:rPr lang="en-US" spc="-15" dirty="0" err="1">
                <a:solidFill>
                  <a:schemeClr val="accent2">
                    <a:lumMod val="75000"/>
                  </a:schemeClr>
                </a:solidFill>
                <a:cs typeface="Calibri"/>
              </a:rPr>
              <a:t>e</a:t>
            </a:r>
            <a:r>
              <a:rPr lang="en-US" spc="-20" dirty="0" err="1">
                <a:solidFill>
                  <a:schemeClr val="accent2">
                    <a:lumMod val="75000"/>
                  </a:schemeClr>
                </a:solidFill>
                <a:cs typeface="Calibri"/>
              </a:rPr>
              <a:t>w</a:t>
            </a:r>
            <a:r>
              <a:rPr lang="en-US" spc="-5" dirty="0" err="1">
                <a:solidFill>
                  <a:schemeClr val="accent2">
                    <a:lumMod val="75000"/>
                  </a:schemeClr>
                </a:solidFill>
                <a:cs typeface="Calibri"/>
              </a:rPr>
              <a:t>e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cs typeface="Calibri"/>
              </a:rPr>
              <a:t>g</a:t>
            </a:r>
            <a:r>
              <a:rPr lang="en-US" spc="-5" dirty="0" err="1">
                <a:solidFill>
                  <a:schemeClr val="accent2">
                    <a:lumMod val="75000"/>
                  </a:schemeClr>
                </a:solidFill>
                <a:cs typeface="Calibri"/>
              </a:rPr>
              <a:t>l</a:t>
            </a:r>
            <a:r>
              <a:rPr lang="en-US" spc="-15" dirty="0" err="1">
                <a:solidFill>
                  <a:schemeClr val="accent2">
                    <a:lumMod val="75000"/>
                  </a:schemeClr>
                </a:solidFill>
                <a:cs typeface="Calibri"/>
              </a:rPr>
              <a:t>o</a:t>
            </a:r>
            <a:r>
              <a:rPr lang="en-US" spc="-20" dirty="0" err="1">
                <a:solidFill>
                  <a:schemeClr val="accent2">
                    <a:lumMod val="75000"/>
                  </a:schemeClr>
                </a:solidFill>
                <a:cs typeface="Calibri"/>
              </a:rPr>
              <a:t>w</a:t>
            </a:r>
            <a:r>
              <a:rPr lang="en-US" spc="-5" dirty="0" err="1">
                <a:solidFill>
                  <a:schemeClr val="accent2">
                    <a:lumMod val="75000"/>
                  </a:schemeClr>
                </a:solidFill>
                <a:cs typeface="Calibri"/>
              </a:rPr>
              <a:t>s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cs typeface="Calibri"/>
              </a:rPr>
              <a:t>k</a:t>
            </a:r>
            <a:r>
              <a:rPr lang="en-US" spc="-5" dirty="0" err="1">
                <a:solidFill>
                  <a:schemeClr val="accent2">
                    <a:lumMod val="75000"/>
                  </a:schemeClr>
                </a:solidFill>
                <a:cs typeface="Calibri"/>
              </a:rPr>
              <a:t>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,</a:t>
            </a:r>
            <a:r>
              <a:rPr lang="en-US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2018)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9048" y="-167129"/>
            <a:ext cx="10153903" cy="1292148"/>
          </a:xfrm>
          <a:prstGeom prst="rect">
            <a:avLst/>
          </a:prstGeom>
        </p:spPr>
        <p:txBody>
          <a:bodyPr vert="horz" wrap="square" lIns="0" tIns="609091" rIns="0" bIns="0" rtlCol="0">
            <a:spAutoFit/>
          </a:bodyPr>
          <a:lstStyle/>
          <a:p>
            <a:pPr marL="173990">
              <a:lnSpc>
                <a:spcPct val="100000"/>
              </a:lnSpc>
              <a:tabLst>
                <a:tab pos="2774315" algn="l"/>
                <a:tab pos="10140315" algn="l"/>
              </a:tabLst>
            </a:pPr>
            <a:r>
              <a:rPr b="1" dirty="0">
                <a:solidFill>
                  <a:schemeClr val="tx2"/>
                </a:solidFill>
              </a:rPr>
              <a:t> </a:t>
            </a:r>
            <a:r>
              <a:rPr sz="4400" b="1" spc="-75" dirty="0">
                <a:solidFill>
                  <a:schemeClr val="tx2">
                    <a:lumMod val="75000"/>
                  </a:schemeClr>
                </a:solidFill>
              </a:rPr>
              <a:t>Sti</a:t>
            </a:r>
            <a:r>
              <a:rPr sz="4400" b="1" spc="-70" dirty="0">
                <a:solidFill>
                  <a:schemeClr val="tx2">
                    <a:lumMod val="75000"/>
                  </a:schemeClr>
                </a:solidFill>
              </a:rPr>
              <a:t>g</a:t>
            </a:r>
            <a:r>
              <a:rPr sz="4400" b="1" spc="-90" dirty="0">
                <a:solidFill>
                  <a:schemeClr val="tx2">
                    <a:lumMod val="75000"/>
                  </a:schemeClr>
                </a:solidFill>
              </a:rPr>
              <a:t>ma</a:t>
            </a:r>
            <a:r>
              <a:rPr sz="4400" b="1" spc="-4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4400" b="1" spc="-45" dirty="0">
                <a:solidFill>
                  <a:schemeClr val="tx2">
                    <a:lumMod val="75000"/>
                  </a:schemeClr>
                </a:solidFill>
              </a:rPr>
              <a:t>o</a:t>
            </a:r>
            <a:r>
              <a:rPr sz="4400" b="1" spc="-15" dirty="0">
                <a:solidFill>
                  <a:schemeClr val="tx2">
                    <a:lumMod val="75000"/>
                  </a:schemeClr>
                </a:solidFill>
              </a:rPr>
              <a:t>f</a:t>
            </a:r>
            <a:r>
              <a:rPr sz="4400" b="1" spc="-11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4400" b="1" spc="-55" dirty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sz="4400" b="1" spc="-50" dirty="0">
                <a:solidFill>
                  <a:schemeClr val="tx2">
                    <a:lumMod val="75000"/>
                  </a:schemeClr>
                </a:solidFill>
              </a:rPr>
              <a:t>d</a:t>
            </a:r>
            <a:r>
              <a:rPr sz="4400" b="1" spc="-75" dirty="0">
                <a:solidFill>
                  <a:schemeClr val="tx2">
                    <a:lumMod val="75000"/>
                  </a:schemeClr>
                </a:solidFill>
              </a:rPr>
              <a:t>d</a:t>
            </a:r>
            <a:r>
              <a:rPr sz="4400" b="1" spc="-70" dirty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sz="4400" b="1" spc="-75" dirty="0">
                <a:solidFill>
                  <a:schemeClr val="tx2">
                    <a:lumMod val="75000"/>
                  </a:schemeClr>
                </a:solidFill>
              </a:rPr>
              <a:t>ct</a:t>
            </a:r>
            <a:r>
              <a:rPr sz="4400" b="1" spc="-55" dirty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sz="4400" b="1" spc="-45" dirty="0">
                <a:solidFill>
                  <a:schemeClr val="tx2">
                    <a:lumMod val="75000"/>
                  </a:schemeClr>
                </a:solidFill>
              </a:rPr>
              <a:t>o</a:t>
            </a:r>
            <a:r>
              <a:rPr sz="4400" b="1" spc="-25" dirty="0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sz="4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b="1" dirty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>
                <a:solidFill>
                  <a:srgbClr val="FFFFFF"/>
                </a:solidFill>
              </a:rPr>
              <a:t>11</a:t>
            </a:fld>
            <a:endParaRPr dirty="0">
              <a:solidFill>
                <a:srgbClr val="FFFFFF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0" y="6083706"/>
            <a:ext cx="306070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(</a:t>
            </a:r>
            <a:r>
              <a:rPr sz="180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o</a:t>
            </a:r>
            <a:r>
              <a:rPr sz="1800" spc="-1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rri</a:t>
            </a:r>
            <a:r>
              <a:rPr sz="1800" spc="-4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g</a:t>
            </a:r>
            <a:r>
              <a:rPr sz="180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an</a:t>
            </a:r>
            <a:r>
              <a:rPr sz="1800" spc="2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&amp;</a:t>
            </a:r>
            <a:r>
              <a:rPr sz="1800" spc="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N</a:t>
            </a:r>
            <a:r>
              <a:rPr sz="1800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i</a:t>
            </a:r>
            <a:r>
              <a:rPr sz="1800" spc="-2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e</a:t>
            </a:r>
            <a:r>
              <a:rPr sz="1800" spc="-3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w</a:t>
            </a:r>
            <a:r>
              <a:rPr sz="1800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eg</a:t>
            </a:r>
            <a:r>
              <a:rPr sz="1800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l</a:t>
            </a:r>
            <a:r>
              <a:rPr sz="1800" spc="-1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o</a:t>
            </a:r>
            <a:r>
              <a:rPr sz="1800" spc="-3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w</a:t>
            </a:r>
            <a:r>
              <a:rPr sz="1800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s</a:t>
            </a:r>
            <a:r>
              <a:rPr sz="1800" spc="-1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k</a:t>
            </a:r>
            <a:r>
              <a:rPr sz="1800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,</a:t>
            </a:r>
            <a:r>
              <a:rPr sz="1800" spc="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2018)</a:t>
            </a:r>
            <a:endParaRPr sz="1800" dirty="0">
              <a:solidFill>
                <a:schemeClr val="accent2">
                  <a:lumMod val="75000"/>
                </a:schemeClr>
              </a:solidFill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301867"/>
              </p:ext>
            </p:extLst>
          </p:nvPr>
        </p:nvGraphicFramePr>
        <p:xfrm>
          <a:off x="1295400" y="1250765"/>
          <a:ext cx="9359900" cy="42036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9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9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9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4410">
                <a:tc>
                  <a:txBody>
                    <a:bodyPr/>
                    <a:lstStyle/>
                    <a:p>
                      <a:endParaRPr>
                        <a:latin typeface="+mn-l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96F90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P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ub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lic</a:t>
                      </a:r>
                      <a:r>
                        <a:rPr sz="1800" b="1" spc="-35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Sti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gm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a</a:t>
                      </a:r>
                      <a:endParaRPr sz="18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96F90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S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e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lf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S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i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gm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a</a:t>
                      </a:r>
                      <a:endParaRPr sz="18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96F90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L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a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be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l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A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v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oi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d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a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nc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e</a:t>
                      </a:r>
                      <a:endParaRPr sz="18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96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980">
                <a:tc>
                  <a:txBody>
                    <a:bodyPr/>
                    <a:lstStyle/>
                    <a:p>
                      <a:pPr marL="85090" marR="918844">
                        <a:lnSpc>
                          <a:spcPct val="100000"/>
                        </a:lnSpc>
                      </a:pPr>
                      <a:r>
                        <a:rPr sz="1800" dirty="0">
                          <a:latin typeface="+mn-lt"/>
                          <a:cs typeface="Calibri"/>
                        </a:rPr>
                        <a:t>S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ot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ypes &amp; 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P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ejud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i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c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es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DB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316230">
                        <a:lnSpc>
                          <a:spcPct val="100000"/>
                        </a:lnSpc>
                      </a:pPr>
                      <a:r>
                        <a:rPr sz="1800" spc="-45" dirty="0">
                          <a:latin typeface="+mn-lt"/>
                          <a:cs typeface="Calibri"/>
                        </a:rPr>
                        <a:t>P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p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l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800" spc="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w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ho</a:t>
                      </a:r>
                      <a:r>
                        <a:rPr sz="1800" spc="1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use 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p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ioi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ds</a:t>
                      </a:r>
                      <a:r>
                        <a:rPr sz="1800" spc="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a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e: dan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g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us,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 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mm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spc="-4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a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l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, </a:t>
                      </a:r>
                      <a:r>
                        <a:rPr sz="1800" spc="-15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o b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l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ame</a:t>
                      </a:r>
                      <a:r>
                        <a:rPr sz="1800" spc="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35" dirty="0">
                          <a:latin typeface="+mn-lt"/>
                          <a:cs typeface="Calibri"/>
                        </a:rPr>
                        <a:t>f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 t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he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r d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s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de</a:t>
                      </a:r>
                      <a:r>
                        <a:rPr sz="1800" spc="-16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,</a:t>
                      </a:r>
                      <a:r>
                        <a:rPr sz="1800" spc="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c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ri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m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na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l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DB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85725">
                        <a:lnSpc>
                          <a:spcPct val="100000"/>
                        </a:lnSpc>
                      </a:pPr>
                      <a:r>
                        <a:rPr sz="1800" spc="5" dirty="0">
                          <a:latin typeface="+mn-lt"/>
                          <a:cs typeface="Calibri"/>
                        </a:rPr>
                        <a:t>B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800" spc="-20" dirty="0">
                          <a:latin typeface="+mn-lt"/>
                          <a:cs typeface="Calibri"/>
                        </a:rPr>
                        <a:t>c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ause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I use</a:t>
                      </a:r>
                      <a:r>
                        <a:rPr sz="1800" spc="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p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i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ds,</a:t>
                      </a:r>
                      <a:r>
                        <a:rPr sz="1800" spc="2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I am dan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g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us, 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mm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spc="-4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a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l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,</a:t>
                      </a:r>
                      <a:r>
                        <a:rPr sz="1800" spc="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and ashamed.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L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eads</a:t>
                      </a:r>
                      <a:r>
                        <a:rPr sz="1800" spc="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o 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l</a:t>
                      </a:r>
                      <a:r>
                        <a:rPr sz="1800" spc="-15" dirty="0">
                          <a:latin typeface="+mn-lt"/>
                          <a:cs typeface="Calibri"/>
                        </a:rPr>
                        <a:t>ow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er</a:t>
                      </a:r>
                      <a:r>
                        <a:rPr sz="1800" spc="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se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l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f-e</a:t>
                      </a:r>
                      <a:r>
                        <a:rPr sz="1800" spc="-20" dirty="0">
                          <a:latin typeface="+mn-lt"/>
                          <a:cs typeface="Calibri"/>
                        </a:rPr>
                        <a:t>s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eem and se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l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f-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ef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f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i</a:t>
                      </a:r>
                      <a:r>
                        <a:rPr sz="1800" spc="-20" dirty="0">
                          <a:latin typeface="+mn-lt"/>
                          <a:cs typeface="Calibri"/>
                        </a:rPr>
                        <a:t>c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a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cy</a:t>
                      </a: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DB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4541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+mn-lt"/>
                          <a:cs typeface="Calibri"/>
                        </a:rPr>
                        <a:t>I pe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c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iv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800" spc="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he</a:t>
                      </a:r>
                      <a:r>
                        <a:rPr sz="1800" spc="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pub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l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c d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s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espe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c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s</a:t>
                      </a:r>
                      <a:r>
                        <a:rPr sz="1800" spc="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and d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s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c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ri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m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n</a:t>
                      </a:r>
                      <a:r>
                        <a:rPr sz="1800" spc="-15" dirty="0">
                          <a:latin typeface="+mn-lt"/>
                          <a:cs typeface="Calibri"/>
                        </a:rPr>
                        <a:t>a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es</a:t>
                      </a:r>
                      <a:r>
                        <a:rPr sz="1800" spc="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a</a:t>
                      </a:r>
                      <a:r>
                        <a:rPr sz="1800" spc="-35" dirty="0">
                          <a:latin typeface="+mn-lt"/>
                          <a:cs typeface="Calibri"/>
                        </a:rPr>
                        <a:t>g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a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n</a:t>
                      </a:r>
                      <a:r>
                        <a:rPr sz="1800" spc="-20" dirty="0">
                          <a:latin typeface="+mn-lt"/>
                          <a:cs typeface="Calibri"/>
                        </a:rPr>
                        <a:t>s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t pe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p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l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800" spc="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w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i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h</a:t>
                      </a:r>
                      <a:r>
                        <a:rPr sz="1800" spc="1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su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b</a:t>
                      </a:r>
                      <a:r>
                        <a:rPr sz="1800" spc="-20" dirty="0">
                          <a:latin typeface="+mn-lt"/>
                          <a:cs typeface="Calibri"/>
                        </a:rPr>
                        <a:t>s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an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c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 use</a:t>
                      </a:r>
                      <a:r>
                        <a:rPr sz="1800" spc="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d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s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de</a:t>
                      </a:r>
                      <a:r>
                        <a:rPr sz="1800" spc="-4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s.</a:t>
                      </a:r>
                      <a:endParaRPr sz="18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36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+mn-lt"/>
                          <a:cs typeface="Calibri"/>
                        </a:rPr>
                        <a:t>Di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s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c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ri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m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n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a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tio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n</a:t>
                      </a:r>
                      <a:endParaRPr sz="18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EE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48590" algn="just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mp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l</a:t>
                      </a:r>
                      <a:r>
                        <a:rPr sz="1800" spc="-1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spc="-25" dirty="0">
                          <a:latin typeface="+mn-lt"/>
                          <a:cs typeface="Calibri"/>
                        </a:rPr>
                        <a:t>y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800" spc="-4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s</a:t>
                      </a:r>
                      <a:r>
                        <a:rPr sz="1800" spc="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sh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u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l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d n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t h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i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e,</a:t>
                      </a:r>
                      <a:r>
                        <a:rPr sz="1800" spc="2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l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and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l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ds</a:t>
                      </a:r>
                      <a:r>
                        <a:rPr sz="1800" spc="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do n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t 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n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o 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hem,</a:t>
                      </a:r>
                      <a:r>
                        <a:rPr sz="1800" spc="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p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ma</a:t>
                      </a:r>
                      <a:r>
                        <a:rPr sz="1800" spc="5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y </a:t>
                      </a:r>
                      <a:r>
                        <a:rPr sz="1800" spc="-20" dirty="0">
                          <a:latin typeface="+mn-lt"/>
                          <a:cs typeface="Calibri"/>
                        </a:rPr>
                        <a:t>c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a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800" spc="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p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spc="-1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v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de</a:t>
                      </a:r>
                      <a:r>
                        <a:rPr sz="1800" spc="-4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s 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f</a:t>
                      </a:r>
                      <a:r>
                        <a:rPr sz="1800" spc="-50" dirty="0">
                          <a:latin typeface="+mn-lt"/>
                          <a:cs typeface="Calibri"/>
                        </a:rPr>
                        <a:t>f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er</a:t>
                      </a:r>
                      <a:r>
                        <a:rPr sz="1800" spc="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a 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l</a:t>
                      </a:r>
                      <a:r>
                        <a:rPr sz="1800" spc="-15" dirty="0">
                          <a:latin typeface="+mn-lt"/>
                          <a:cs typeface="Calibri"/>
                        </a:rPr>
                        <a:t>ow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er</a:t>
                      </a:r>
                      <a:r>
                        <a:rPr sz="1800" spc="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20" dirty="0">
                          <a:latin typeface="+mn-lt"/>
                          <a:cs typeface="Calibri"/>
                        </a:rPr>
                        <a:t>s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anda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d</a:t>
                      </a:r>
                      <a:r>
                        <a:rPr sz="1800" spc="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f </a:t>
                      </a:r>
                      <a:r>
                        <a:rPr sz="1800" spc="-20" dirty="0">
                          <a:latin typeface="+mn-lt"/>
                          <a:cs typeface="Calibri"/>
                        </a:rPr>
                        <a:t>c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a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</a:t>
                      </a:r>
                      <a:endParaRPr sz="18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EE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9652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+mn-lt"/>
                          <a:cs typeface="Calibri"/>
                        </a:rPr>
                        <a:t>S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me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ne</a:t>
                      </a:r>
                      <a:r>
                        <a:rPr sz="1800" spc="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l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i</a:t>
                      </a:r>
                      <a:r>
                        <a:rPr sz="1800" spc="-65" dirty="0">
                          <a:latin typeface="+mn-lt"/>
                          <a:cs typeface="Calibri"/>
                        </a:rPr>
                        <a:t>k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800" spc="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me</a:t>
                      </a:r>
                      <a:r>
                        <a:rPr sz="1800" spc="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s n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800" spc="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+mn-lt"/>
                          <a:cs typeface="Calibri"/>
                        </a:rPr>
                        <a:t>w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ort</a:t>
                      </a:r>
                      <a:r>
                        <a:rPr sz="1800" spc="-35" dirty="0">
                          <a:latin typeface="+mn-lt"/>
                          <a:cs typeface="Calibri"/>
                        </a:rPr>
                        <a:t>h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y 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spc="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unab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l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 </a:t>
                      </a:r>
                      <a:r>
                        <a:rPr sz="1800" spc="-15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o </a:t>
                      </a:r>
                      <a:r>
                        <a:rPr sz="1800" spc="-15" dirty="0">
                          <a:latin typeface="+mn-lt"/>
                          <a:cs typeface="Calibri"/>
                        </a:rPr>
                        <a:t>w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ork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,</a:t>
                      </a:r>
                      <a:r>
                        <a:rPr sz="1800" spc="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l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iv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 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ndepende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n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l</a:t>
                      </a:r>
                      <a:r>
                        <a:rPr sz="1800" spc="-135" dirty="0">
                          <a:latin typeface="+mn-lt"/>
                          <a:cs typeface="Calibri"/>
                        </a:rPr>
                        <a:t>y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,</a:t>
                      </a:r>
                      <a:r>
                        <a:rPr sz="1800" spc="2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spc="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h</a:t>
                      </a:r>
                      <a:r>
                        <a:rPr sz="1800" spc="-25" dirty="0">
                          <a:latin typeface="+mn-lt"/>
                          <a:cs typeface="Calibri"/>
                        </a:rPr>
                        <a:t>a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v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 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g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oo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d</a:t>
                      </a:r>
                      <a:r>
                        <a:rPr sz="1800" spc="1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hea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lt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h.</a:t>
                      </a:r>
                      <a:endParaRPr sz="18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EE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9812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+mn-lt"/>
                          <a:cs typeface="Calibri"/>
                        </a:rPr>
                        <a:t>I do</a:t>
                      </a:r>
                      <a:r>
                        <a:rPr sz="1800" spc="1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n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w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a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n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800" spc="1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h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s. I 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wil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l</a:t>
                      </a:r>
                      <a:r>
                        <a:rPr sz="1800" spc="2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35" dirty="0">
                          <a:latin typeface="+mn-lt"/>
                          <a:cs typeface="Calibri"/>
                        </a:rPr>
                        <a:t>A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v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d 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he</a:t>
                      </a:r>
                      <a:r>
                        <a:rPr sz="1800" spc="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l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abel</a:t>
                      </a:r>
                      <a:r>
                        <a:rPr sz="1800" spc="2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b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y n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800" spc="1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see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ki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ng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ut 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800" spc="-15" dirty="0">
                          <a:latin typeface="+mn-lt"/>
                          <a:cs typeface="Calibri"/>
                        </a:rPr>
                        <a:t>a</a:t>
                      </a:r>
                      <a:r>
                        <a:rPr sz="1800" spc="-5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me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n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t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8200" y="-318483"/>
            <a:ext cx="10153903" cy="1169037"/>
          </a:xfrm>
          <a:prstGeom prst="rect">
            <a:avLst/>
          </a:prstGeom>
        </p:spPr>
        <p:txBody>
          <a:bodyPr vert="horz" wrap="square" lIns="0" tIns="609091" rIns="0" bIns="0" rtlCol="0">
            <a:spAutoFit/>
          </a:bodyPr>
          <a:lstStyle/>
          <a:p>
            <a:pPr marL="173990">
              <a:lnSpc>
                <a:spcPct val="100000"/>
              </a:lnSpc>
              <a:tabLst>
                <a:tab pos="2774315" algn="l"/>
                <a:tab pos="10140315" algn="l"/>
              </a:tabLst>
            </a:pPr>
            <a:r>
              <a:rPr b="1" dirty="0">
                <a:solidFill>
                  <a:schemeClr val="tx2"/>
                </a:solidFill>
              </a:rPr>
              <a:t> </a:t>
            </a:r>
            <a:r>
              <a:rPr b="1" spc="-75" dirty="0">
                <a:solidFill>
                  <a:schemeClr val="tx2"/>
                </a:solidFill>
              </a:rPr>
              <a:t>Sti</a:t>
            </a:r>
            <a:r>
              <a:rPr b="1" spc="-70" dirty="0">
                <a:solidFill>
                  <a:schemeClr val="tx2"/>
                </a:solidFill>
              </a:rPr>
              <a:t>g</a:t>
            </a:r>
            <a:r>
              <a:rPr b="1" spc="-90" dirty="0">
                <a:solidFill>
                  <a:schemeClr val="tx2"/>
                </a:solidFill>
              </a:rPr>
              <a:t>ma</a:t>
            </a:r>
            <a:r>
              <a:rPr b="1" spc="-40" dirty="0">
                <a:solidFill>
                  <a:schemeClr val="tx2"/>
                </a:solidFill>
              </a:rPr>
              <a:t> </a:t>
            </a:r>
            <a:r>
              <a:rPr b="1" spc="-45" dirty="0">
                <a:solidFill>
                  <a:schemeClr val="tx2"/>
                </a:solidFill>
              </a:rPr>
              <a:t>o</a:t>
            </a:r>
            <a:r>
              <a:rPr b="1" spc="-15" dirty="0">
                <a:solidFill>
                  <a:schemeClr val="tx2"/>
                </a:solidFill>
              </a:rPr>
              <a:t>f</a:t>
            </a:r>
            <a:r>
              <a:rPr b="1" spc="-110" dirty="0">
                <a:solidFill>
                  <a:schemeClr val="tx2"/>
                </a:solidFill>
              </a:rPr>
              <a:t> </a:t>
            </a:r>
            <a:r>
              <a:rPr b="1" spc="-55" dirty="0">
                <a:solidFill>
                  <a:schemeClr val="tx2"/>
                </a:solidFill>
              </a:rPr>
              <a:t>A</a:t>
            </a:r>
            <a:r>
              <a:rPr b="1" spc="-50" dirty="0">
                <a:solidFill>
                  <a:schemeClr val="tx2"/>
                </a:solidFill>
              </a:rPr>
              <a:t>d</a:t>
            </a:r>
            <a:r>
              <a:rPr b="1" spc="-75" dirty="0">
                <a:solidFill>
                  <a:schemeClr val="tx2"/>
                </a:solidFill>
              </a:rPr>
              <a:t>d</a:t>
            </a:r>
            <a:r>
              <a:rPr b="1" spc="-70" dirty="0">
                <a:solidFill>
                  <a:schemeClr val="tx2"/>
                </a:solidFill>
              </a:rPr>
              <a:t>i</a:t>
            </a:r>
            <a:r>
              <a:rPr b="1" spc="-75" dirty="0">
                <a:solidFill>
                  <a:schemeClr val="tx2"/>
                </a:solidFill>
              </a:rPr>
              <a:t>ct</a:t>
            </a:r>
            <a:r>
              <a:rPr b="1" spc="-55" dirty="0">
                <a:solidFill>
                  <a:schemeClr val="tx2"/>
                </a:solidFill>
              </a:rPr>
              <a:t>i</a:t>
            </a:r>
            <a:r>
              <a:rPr b="1" spc="-45" dirty="0">
                <a:solidFill>
                  <a:schemeClr val="tx2"/>
                </a:solidFill>
              </a:rPr>
              <a:t>o</a:t>
            </a:r>
            <a:r>
              <a:rPr b="1" spc="-25" dirty="0">
                <a:solidFill>
                  <a:schemeClr val="tx2"/>
                </a:solidFill>
              </a:rPr>
              <a:t>n</a:t>
            </a:r>
            <a:r>
              <a:rPr b="1" dirty="0">
                <a:solidFill>
                  <a:schemeClr val="tx2"/>
                </a:solidFill>
              </a:rPr>
              <a:t> </a:t>
            </a:r>
            <a:r>
              <a:rPr lang="en-US" b="1" dirty="0">
                <a:solidFill>
                  <a:schemeClr val="tx2"/>
                </a:solidFill>
              </a:rPr>
              <a:t>– Language Matters!</a:t>
            </a:r>
            <a:r>
              <a:rPr b="1" dirty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>
                <a:solidFill>
                  <a:srgbClr val="FFFFFF"/>
                </a:solidFill>
              </a:rPr>
              <a:t>12</a:t>
            </a:fld>
            <a:endParaRPr dirty="0">
              <a:solidFill>
                <a:srgbClr val="FFFFFF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0633" y="5726022"/>
            <a:ext cx="8305800" cy="738664"/>
          </a:xfrm>
          <a:prstGeom prst="rect">
            <a:avLst/>
          </a:prstGeom>
          <a:ln w="19812">
            <a:solidFill>
              <a:srgbClr val="496F9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17475" marR="111125" indent="-1905" algn="ctr">
              <a:lnSpc>
                <a:spcPct val="100000"/>
              </a:lnSpc>
            </a:pPr>
            <a:r>
              <a:rPr sz="2400" b="0" spc="-5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Th</a:t>
            </a:r>
            <a:r>
              <a:rPr sz="2400" b="0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e O</a:t>
            </a:r>
            <a:r>
              <a:rPr sz="2400" b="0" spc="-50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f</a:t>
            </a:r>
            <a:r>
              <a:rPr sz="2400" b="0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fi</a:t>
            </a:r>
            <a:r>
              <a:rPr sz="2400" b="0" spc="5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c</a:t>
            </a:r>
            <a:r>
              <a:rPr sz="2400" b="0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e</a:t>
            </a:r>
            <a:r>
              <a:rPr sz="2400" b="0" spc="20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 </a:t>
            </a:r>
            <a:r>
              <a:rPr sz="2400" b="0" spc="-5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of N</a:t>
            </a:r>
            <a:r>
              <a:rPr sz="2400" b="0" spc="-35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a</a:t>
            </a:r>
            <a:r>
              <a:rPr sz="2400" b="0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tiona</a:t>
            </a:r>
            <a:r>
              <a:rPr sz="2400" b="0" spc="-10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l</a:t>
            </a:r>
            <a:r>
              <a:rPr sz="2400" b="0" spc="5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 </a:t>
            </a:r>
            <a:r>
              <a:rPr sz="2400" b="0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Drug C</a:t>
            </a:r>
            <a:r>
              <a:rPr sz="2400" b="0" spc="-5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o</a:t>
            </a:r>
            <a:r>
              <a:rPr sz="2400" b="0" spc="-35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n</a:t>
            </a:r>
            <a:r>
              <a:rPr sz="2400" b="0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t</a:t>
            </a:r>
            <a:r>
              <a:rPr sz="2400" b="0" spc="-65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r</a:t>
            </a:r>
            <a:r>
              <a:rPr sz="2400" b="0" spc="-5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o</a:t>
            </a:r>
            <a:r>
              <a:rPr sz="2400" b="0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l</a:t>
            </a:r>
            <a:r>
              <a:rPr sz="2400" b="0" spc="5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 </a:t>
            </a:r>
            <a:r>
              <a:rPr sz="2400" b="0" spc="-70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P</a:t>
            </a:r>
            <a:r>
              <a:rPr sz="2400" b="0" spc="-5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oli</a:t>
            </a:r>
            <a:r>
              <a:rPr sz="2400" b="0" spc="10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c</a:t>
            </a:r>
            <a:r>
              <a:rPr sz="2400" b="0" spc="95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y</a:t>
            </a:r>
            <a:r>
              <a:rPr sz="2400" b="0" spc="-220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’</a:t>
            </a:r>
            <a:r>
              <a:rPr sz="2400" b="0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s </a:t>
            </a:r>
            <a:endParaRPr lang="en-US" sz="2400" b="0" dirty="0">
              <a:solidFill>
                <a:schemeClr val="accent2">
                  <a:lumMod val="75000"/>
                </a:schemeClr>
              </a:solidFill>
              <a:cs typeface="Calibri Light"/>
            </a:endParaRPr>
          </a:p>
          <a:p>
            <a:pPr marL="117475" marR="111125" indent="-1905" algn="ctr">
              <a:lnSpc>
                <a:spcPct val="100000"/>
              </a:lnSpc>
            </a:pPr>
            <a:r>
              <a:rPr sz="2400" b="0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Sti</a:t>
            </a:r>
            <a:r>
              <a:rPr sz="2400" b="0" spc="-5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gm</a:t>
            </a:r>
            <a:r>
              <a:rPr sz="2400" b="0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a</a:t>
            </a:r>
            <a:r>
              <a:rPr sz="2400" b="0" spc="10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 </a:t>
            </a:r>
            <a:r>
              <a:rPr sz="2400" b="0" spc="-65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R</a:t>
            </a:r>
            <a:r>
              <a:rPr sz="2400" b="0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edu</a:t>
            </a:r>
            <a:r>
              <a:rPr sz="2400" b="0" spc="5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c</a:t>
            </a:r>
            <a:r>
              <a:rPr sz="2400" b="0" spc="-10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i</a:t>
            </a:r>
            <a:r>
              <a:rPr sz="2400" b="0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ng Lan</a:t>
            </a:r>
            <a:r>
              <a:rPr sz="2400" b="0" spc="-5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g</a:t>
            </a:r>
            <a:r>
              <a:rPr sz="2400" b="0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ua</a:t>
            </a:r>
            <a:r>
              <a:rPr sz="2400" b="0" spc="-30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g</a:t>
            </a:r>
            <a:r>
              <a:rPr sz="2400" b="0" dirty="0">
                <a:solidFill>
                  <a:schemeClr val="accent2">
                    <a:lumMod val="75000"/>
                  </a:schemeClr>
                </a:solidFill>
                <a:cs typeface="Calibri Light"/>
              </a:rPr>
              <a:t>e</a:t>
            </a:r>
            <a:endParaRPr sz="2400" dirty="0">
              <a:solidFill>
                <a:schemeClr val="accent2">
                  <a:lumMod val="75000"/>
                </a:schemeClr>
              </a:solidFill>
              <a:cs typeface="Calibri Ligh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393014"/>
              </p:ext>
            </p:extLst>
          </p:nvPr>
        </p:nvGraphicFramePr>
        <p:xfrm>
          <a:off x="1893290" y="1008224"/>
          <a:ext cx="7018260" cy="44805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59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8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846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800" b="1" spc="-75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W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o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r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d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s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o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A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v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oid</a:t>
                      </a: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96F9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b="1" spc="-75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W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o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r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d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s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o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Use</a:t>
                      </a:r>
                      <a:endParaRPr sz="18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96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339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500" spc="-5" dirty="0">
                          <a:latin typeface="+mn-lt"/>
                          <a:cs typeface="Calibri"/>
                        </a:rPr>
                        <a:t>A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ddict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DB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500" spc="-20" dirty="0">
                          <a:latin typeface="+mn-lt"/>
                          <a:cs typeface="Calibri"/>
                        </a:rPr>
                        <a:t>P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son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w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ith su</a:t>
                      </a:r>
                      <a:r>
                        <a:rPr sz="1500" spc="-10" dirty="0">
                          <a:latin typeface="+mn-lt"/>
                          <a:cs typeface="Calibri"/>
                        </a:rPr>
                        <a:t>b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s</a:t>
                      </a:r>
                      <a:r>
                        <a:rPr sz="1500" spc="-25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ance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use</a:t>
                      </a:r>
                      <a:r>
                        <a:rPr sz="1500" spc="-1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diso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d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r</a:t>
                      </a:r>
                      <a:endParaRPr sz="15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1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500" dirty="0">
                          <a:latin typeface="+mn-lt"/>
                          <a:cs typeface="Calibri"/>
                        </a:rPr>
                        <a:t>D</a:t>
                      </a:r>
                      <a:r>
                        <a:rPr sz="1500" spc="5" dirty="0">
                          <a:latin typeface="+mn-lt"/>
                          <a:cs typeface="Calibri"/>
                        </a:rPr>
                        <a:t>ru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g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spc="5" dirty="0">
                          <a:latin typeface="+mn-lt"/>
                          <a:cs typeface="Calibri"/>
                        </a:rPr>
                        <a:t>P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obl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m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/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Habit</a:t>
                      </a:r>
                      <a:endParaRPr sz="15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EE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500" spc="-10" dirty="0">
                          <a:latin typeface="+mn-lt"/>
                          <a:cs typeface="Calibri"/>
                        </a:rPr>
                        <a:t>S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u</a:t>
                      </a:r>
                      <a:r>
                        <a:rPr sz="1500" spc="-10" dirty="0">
                          <a:latin typeface="+mn-lt"/>
                          <a:cs typeface="Calibri"/>
                        </a:rPr>
                        <a:t>b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s</a:t>
                      </a:r>
                      <a:r>
                        <a:rPr sz="1500" spc="-25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ance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use</a:t>
                      </a:r>
                      <a:r>
                        <a:rPr sz="1500" spc="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diso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d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r</a:t>
                      </a:r>
                      <a:endParaRPr sz="15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38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500" dirty="0">
                          <a:latin typeface="+mn-lt"/>
                          <a:cs typeface="Calibri"/>
                        </a:rPr>
                        <a:t>D</a:t>
                      </a:r>
                      <a:r>
                        <a:rPr sz="1500" spc="5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ug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abuse</a:t>
                      </a:r>
                      <a:endParaRPr sz="15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DB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2425700">
                        <a:lnSpc>
                          <a:spcPct val="100000"/>
                        </a:lnSpc>
                      </a:pPr>
                      <a:r>
                        <a:rPr sz="1500" dirty="0">
                          <a:latin typeface="+mn-lt"/>
                          <a:cs typeface="Calibri"/>
                        </a:rPr>
                        <a:t>D</a:t>
                      </a:r>
                      <a:r>
                        <a:rPr sz="1500" spc="5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ug</a:t>
                      </a:r>
                      <a:r>
                        <a:rPr lang="en-US" sz="1500" dirty="0">
                          <a:latin typeface="+mn-lt"/>
                          <a:cs typeface="Calibri"/>
                        </a:rPr>
                        <a:t> misuse H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a</a:t>
                      </a:r>
                      <a:r>
                        <a:rPr sz="1500" spc="5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m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f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ul</a:t>
                      </a:r>
                      <a:r>
                        <a:rPr lang="en-US" sz="15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use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500" dirty="0">
                          <a:latin typeface="+mn-lt"/>
                          <a:cs typeface="Calibri"/>
                        </a:rPr>
                        <a:t>D</a:t>
                      </a:r>
                      <a:r>
                        <a:rPr sz="1500" spc="5" dirty="0">
                          <a:latin typeface="+mn-lt"/>
                          <a:cs typeface="Calibri"/>
                        </a:rPr>
                        <a:t>ru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g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A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bus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r</a:t>
                      </a:r>
                      <a:endParaRPr sz="15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EE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500" spc="-20" dirty="0">
                          <a:latin typeface="+mn-lt"/>
                          <a:cs typeface="Calibri"/>
                        </a:rPr>
                        <a:t>P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son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w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ith su</a:t>
                      </a:r>
                      <a:r>
                        <a:rPr sz="1500" spc="-10" dirty="0">
                          <a:latin typeface="+mn-lt"/>
                          <a:cs typeface="Calibri"/>
                        </a:rPr>
                        <a:t>b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s</a:t>
                      </a:r>
                      <a:r>
                        <a:rPr sz="1500" spc="-25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ance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use</a:t>
                      </a:r>
                      <a:r>
                        <a:rPr sz="1500" spc="-1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diso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d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r</a:t>
                      </a:r>
                      <a:endParaRPr sz="15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639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500" dirty="0">
                          <a:latin typeface="+mn-lt"/>
                          <a:cs typeface="Calibri"/>
                        </a:rPr>
                        <a:t>Cl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an</a:t>
                      </a:r>
                      <a:endParaRPr sz="15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DB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500" spc="-5" dirty="0">
                          <a:latin typeface="+mn-lt"/>
                          <a:cs typeface="Calibri"/>
                        </a:rPr>
                        <a:t>A</a:t>
                      </a:r>
                      <a:r>
                        <a:rPr sz="1500" spc="-10" dirty="0">
                          <a:latin typeface="+mn-lt"/>
                          <a:cs typeface="Calibri"/>
                        </a:rPr>
                        <a:t>b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s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tin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spc="-10" dirty="0">
                          <a:latin typeface="+mn-lt"/>
                          <a:cs typeface="Calibri"/>
                        </a:rPr>
                        <a:t>nt</a:t>
                      </a:r>
                      <a:endParaRPr sz="1500">
                        <a:latin typeface="+mn-lt"/>
                        <a:cs typeface="Calibri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500" dirty="0">
                          <a:latin typeface="+mn-lt"/>
                          <a:cs typeface="Calibri"/>
                        </a:rPr>
                        <a:t>not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acti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v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ly</a:t>
                      </a:r>
                      <a:r>
                        <a:rPr sz="1500" spc="-1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using</a:t>
                      </a:r>
                      <a:endParaRPr sz="15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039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500" dirty="0">
                          <a:latin typeface="+mn-lt"/>
                          <a:cs typeface="Calibri"/>
                        </a:rPr>
                        <a:t>Di</a:t>
                      </a:r>
                      <a:r>
                        <a:rPr sz="1500" spc="5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ty</a:t>
                      </a:r>
                      <a:endParaRPr sz="15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EE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500" spc="-5" dirty="0">
                          <a:latin typeface="+mn-lt"/>
                          <a:cs typeface="Calibri"/>
                        </a:rPr>
                        <a:t>A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cti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v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ly using</a:t>
                      </a:r>
                      <a:endParaRPr sz="15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500" dirty="0">
                          <a:latin typeface="+mn-lt"/>
                          <a:cs typeface="Calibri"/>
                        </a:rPr>
                        <a:t>A</a:t>
                      </a:r>
                      <a:r>
                        <a:rPr sz="1500" spc="-1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cl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an d</a:t>
                      </a:r>
                      <a:r>
                        <a:rPr sz="1500" spc="5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ug</a:t>
                      </a:r>
                      <a:r>
                        <a:rPr sz="1500" spc="-2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sc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ee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n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DB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500" spc="-135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s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ting</a:t>
                      </a:r>
                      <a:r>
                        <a:rPr sz="1500" spc="-2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n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spc="-25" dirty="0">
                          <a:latin typeface="+mn-lt"/>
                          <a:cs typeface="Calibri"/>
                        </a:rPr>
                        <a:t>g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a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ti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v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spc="-40" dirty="0">
                          <a:latin typeface="+mn-lt"/>
                          <a:cs typeface="Calibri"/>
                        </a:rPr>
                        <a:t>f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or su</a:t>
                      </a:r>
                      <a:r>
                        <a:rPr sz="1500" spc="-10" dirty="0">
                          <a:latin typeface="+mn-lt"/>
                          <a:cs typeface="Calibri"/>
                        </a:rPr>
                        <a:t>b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s</a:t>
                      </a:r>
                      <a:r>
                        <a:rPr sz="1500" spc="-25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ance</a:t>
                      </a:r>
                      <a:r>
                        <a:rPr sz="1500" spc="-1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use</a:t>
                      </a:r>
                      <a:endParaRPr sz="15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039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500" dirty="0">
                          <a:latin typeface="+mn-lt"/>
                          <a:cs typeface="Calibri"/>
                        </a:rPr>
                        <a:t>A</a:t>
                      </a:r>
                      <a:r>
                        <a:rPr sz="1500" spc="-1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dirty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drug</a:t>
                      </a:r>
                      <a:r>
                        <a:rPr sz="1500" spc="-2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sc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ee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n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EE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500" spc="-135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s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ting</a:t>
                      </a:r>
                      <a:r>
                        <a:rPr sz="1500" spc="-2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positi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v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spc="-1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spc="-40" dirty="0">
                          <a:latin typeface="+mn-lt"/>
                          <a:cs typeface="Calibri"/>
                        </a:rPr>
                        <a:t>f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or</a:t>
                      </a:r>
                      <a:r>
                        <a:rPr sz="1500" spc="1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su</a:t>
                      </a:r>
                      <a:r>
                        <a:rPr sz="1500" spc="-10" dirty="0">
                          <a:latin typeface="+mn-lt"/>
                          <a:cs typeface="Calibri"/>
                        </a:rPr>
                        <a:t>b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s</a:t>
                      </a:r>
                      <a:r>
                        <a:rPr sz="1500" spc="-25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ance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use</a:t>
                      </a:r>
                      <a:endParaRPr sz="15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500" spc="-30" dirty="0">
                          <a:latin typeface="+mn-lt"/>
                          <a:cs typeface="Calibri"/>
                        </a:rPr>
                        <a:t>F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500" spc="5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m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spc="5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/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spc="-40" dirty="0">
                          <a:latin typeface="+mn-lt"/>
                          <a:cs typeface="Calibri"/>
                        </a:rPr>
                        <a:t>f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o</a:t>
                      </a:r>
                      <a:r>
                        <a:rPr sz="1500" spc="5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m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d</a:t>
                      </a:r>
                      <a:r>
                        <a:rPr sz="1500" spc="1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addict</a:t>
                      </a:r>
                      <a:endParaRPr sz="15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DB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500" spc="-20" dirty="0">
                          <a:latin typeface="+mn-lt"/>
                          <a:cs typeface="Calibri"/>
                        </a:rPr>
                        <a:t>P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son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in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co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v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spc="15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y</a:t>
                      </a:r>
                    </a:p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lang="en-US" sz="1500" spc="-5" dirty="0">
                          <a:latin typeface="+mn-lt"/>
                          <a:cs typeface="Calibri"/>
                        </a:rPr>
                        <a:t>P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son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in long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-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spc="5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m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co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v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spc="15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y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8641">
                <a:tc>
                  <a:txBody>
                    <a:bodyPr/>
                    <a:lstStyle/>
                    <a:p>
                      <a:pPr marL="84455" marR="958215">
                        <a:lnSpc>
                          <a:spcPct val="100000"/>
                        </a:lnSpc>
                      </a:pPr>
                      <a:r>
                        <a:rPr sz="1500" dirty="0">
                          <a:latin typeface="+mn-lt"/>
                          <a:cs typeface="Calibri"/>
                        </a:rPr>
                        <a:t>Opioid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plac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m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spc="-10" dirty="0">
                          <a:latin typeface="+mn-lt"/>
                          <a:cs typeface="Calibri"/>
                        </a:rPr>
                        <a:t>n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t M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thadone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mai</a:t>
                      </a:r>
                      <a:r>
                        <a:rPr sz="1500" spc="-10" dirty="0">
                          <a:latin typeface="+mn-lt"/>
                          <a:cs typeface="Calibri"/>
                        </a:rPr>
                        <a:t>n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nance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EE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500" dirty="0">
                          <a:latin typeface="+mn-lt"/>
                          <a:cs typeface="Calibri"/>
                        </a:rPr>
                        <a:t>M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di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ca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tions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spc="-40" dirty="0">
                          <a:latin typeface="+mn-lt"/>
                          <a:cs typeface="Calibri"/>
                        </a:rPr>
                        <a:t>f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or addiction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t</a:t>
                      </a:r>
                      <a:r>
                        <a:rPr sz="1500" spc="-20" dirty="0">
                          <a:latin typeface="+mn-lt"/>
                          <a:cs typeface="Calibri"/>
                        </a:rPr>
                        <a:t>r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spc="-15" dirty="0">
                          <a:latin typeface="+mn-lt"/>
                          <a:cs typeface="Calibri"/>
                        </a:rPr>
                        <a:t>a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tm</a:t>
                      </a:r>
                      <a:r>
                        <a:rPr sz="1500" spc="-5" dirty="0">
                          <a:latin typeface="+mn-lt"/>
                          <a:cs typeface="Calibri"/>
                        </a:rPr>
                        <a:t>e</a:t>
                      </a:r>
                      <a:r>
                        <a:rPr sz="1500" spc="-10" dirty="0">
                          <a:latin typeface="+mn-lt"/>
                          <a:cs typeface="Calibri"/>
                        </a:rPr>
                        <a:t>n</a:t>
                      </a:r>
                      <a:r>
                        <a:rPr sz="1500" dirty="0">
                          <a:latin typeface="+mn-lt"/>
                          <a:cs typeface="Calibri"/>
                        </a:rPr>
                        <a:t>t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9048" y="31126"/>
            <a:ext cx="10153903" cy="1353703"/>
          </a:xfrm>
          <a:prstGeom prst="rect">
            <a:avLst/>
          </a:prstGeom>
        </p:spPr>
        <p:txBody>
          <a:bodyPr vert="horz" wrap="square" lIns="0" tIns="609091" rIns="0" bIns="0" rtlCol="0">
            <a:spAutoFit/>
          </a:bodyPr>
          <a:lstStyle/>
          <a:p>
            <a:pPr marL="173990">
              <a:lnSpc>
                <a:spcPct val="100000"/>
              </a:lnSpc>
              <a:tabLst>
                <a:tab pos="3868420" algn="l"/>
                <a:tab pos="10140315" algn="l"/>
              </a:tabLst>
            </a:pPr>
            <a:r>
              <a:rPr sz="4800" b="1" spc="-380" dirty="0">
                <a:solidFill>
                  <a:schemeClr val="tx2"/>
                </a:solidFill>
              </a:rPr>
              <a:t>T</a:t>
            </a:r>
            <a:r>
              <a:rPr sz="4800" b="1" spc="-140" dirty="0">
                <a:solidFill>
                  <a:schemeClr val="tx2"/>
                </a:solidFill>
              </a:rPr>
              <a:t>r</a:t>
            </a:r>
            <a:r>
              <a:rPr sz="4800" b="1" spc="-45" dirty="0">
                <a:solidFill>
                  <a:schemeClr val="tx2"/>
                </a:solidFill>
              </a:rPr>
              <a:t>e</a:t>
            </a:r>
            <a:r>
              <a:rPr sz="4800" b="1" spc="-125" dirty="0">
                <a:solidFill>
                  <a:schemeClr val="tx2"/>
                </a:solidFill>
              </a:rPr>
              <a:t>a</a:t>
            </a:r>
            <a:r>
              <a:rPr sz="4800" b="1" spc="-75" dirty="0">
                <a:solidFill>
                  <a:schemeClr val="tx2"/>
                </a:solidFill>
              </a:rPr>
              <a:t>t</a:t>
            </a:r>
            <a:r>
              <a:rPr sz="4800" b="1" spc="-55" dirty="0">
                <a:solidFill>
                  <a:schemeClr val="tx2"/>
                </a:solidFill>
              </a:rPr>
              <a:t>m</a:t>
            </a:r>
            <a:r>
              <a:rPr sz="4800" b="1" spc="-45" dirty="0">
                <a:solidFill>
                  <a:schemeClr val="tx2"/>
                </a:solidFill>
              </a:rPr>
              <a:t>e</a:t>
            </a:r>
            <a:r>
              <a:rPr sz="4800" b="1" spc="-120" dirty="0">
                <a:solidFill>
                  <a:schemeClr val="tx2"/>
                </a:solidFill>
              </a:rPr>
              <a:t>n</a:t>
            </a:r>
            <a:r>
              <a:rPr sz="4800" b="1" spc="-20" dirty="0">
                <a:solidFill>
                  <a:schemeClr val="tx2"/>
                </a:solidFill>
              </a:rPr>
              <a:t>t</a:t>
            </a:r>
            <a:r>
              <a:rPr sz="4800" b="1" dirty="0">
                <a:solidFill>
                  <a:schemeClr val="tx2"/>
                </a:solidFill>
              </a:rPr>
              <a:t> 	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>
                <a:solidFill>
                  <a:srgbClr val="FFFFFF"/>
                </a:solidFill>
              </a:rPr>
              <a:t>13</a:t>
            </a:fld>
            <a:endParaRPr dirty="0">
              <a:solidFill>
                <a:srgbClr val="FFFFFF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6652" y="1506874"/>
            <a:ext cx="5095875" cy="23544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27635">
              <a:lnSpc>
                <a:spcPts val="2160"/>
              </a:lnSpc>
            </a:pPr>
            <a:r>
              <a:rPr sz="2000" dirty="0">
                <a:solidFill>
                  <a:srgbClr val="3E3E3E"/>
                </a:solidFill>
                <a:cs typeface="Calibri"/>
              </a:rPr>
              <a:t>The</a:t>
            </a:r>
            <a:r>
              <a:rPr sz="20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5" dirty="0">
                <a:solidFill>
                  <a:srgbClr val="3E3E3E"/>
                </a:solidFill>
                <a:cs typeface="Calibri"/>
              </a:rPr>
              <a:t>Nationa</a:t>
            </a:r>
            <a:r>
              <a:rPr sz="2000" dirty="0">
                <a:solidFill>
                  <a:srgbClr val="3E3E3E"/>
                </a:solidFill>
                <a:cs typeface="Calibri"/>
              </a:rPr>
              <a:t>l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Institute</a:t>
            </a:r>
            <a:r>
              <a:rPr sz="20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on</a:t>
            </a:r>
            <a:r>
              <a:rPr sz="20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Drug</a:t>
            </a:r>
            <a:r>
              <a:rPr sz="20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5" dirty="0">
                <a:solidFill>
                  <a:srgbClr val="3E3E3E"/>
                </a:solidFill>
                <a:cs typeface="Calibri"/>
              </a:rPr>
              <a:t>Addictio</a:t>
            </a:r>
            <a:r>
              <a:rPr sz="2000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(NIDA)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2000" dirty="0">
                <a:solidFill>
                  <a:srgbClr val="3E3E3E"/>
                </a:solidFill>
                <a:cs typeface="Calibri"/>
              </a:rPr>
              <a:t>ut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li</a:t>
            </a:r>
            <a:r>
              <a:rPr sz="2000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13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p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ri</a:t>
            </a:r>
            <a:r>
              <a:rPr sz="2000" dirty="0">
                <a:solidFill>
                  <a:srgbClr val="3E3E3E"/>
                </a:solidFill>
                <a:cs typeface="Calibri"/>
              </a:rPr>
              <a:t>nc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dirty="0">
                <a:solidFill>
                  <a:srgbClr val="3E3E3E"/>
                </a:solidFill>
                <a:cs typeface="Calibri"/>
              </a:rPr>
              <a:t>p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le</a:t>
            </a:r>
            <a:r>
              <a:rPr sz="200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40" dirty="0">
                <a:solidFill>
                  <a:srgbClr val="3E3E3E"/>
                </a:solidFill>
                <a:cs typeface="Calibri"/>
              </a:rPr>
              <a:t>f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200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 e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f</a:t>
            </a:r>
            <a:r>
              <a:rPr sz="2000" spc="-50" dirty="0">
                <a:solidFill>
                  <a:srgbClr val="3E3E3E"/>
                </a:solidFill>
                <a:cs typeface="Calibri"/>
              </a:rPr>
              <a:t>f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ct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v</a:t>
            </a:r>
            <a:r>
              <a:rPr sz="200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2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a</a:t>
            </a:r>
            <a:r>
              <a:rPr sz="200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me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2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2000" dirty="0">
                <a:solidFill>
                  <a:srgbClr val="3E3E3E"/>
                </a:solidFill>
                <a:cs typeface="Calibri"/>
              </a:rPr>
              <a:t>f d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dirty="0">
                <a:solidFill>
                  <a:srgbClr val="3E3E3E"/>
                </a:solidFill>
                <a:cs typeface="Calibri"/>
              </a:rPr>
              <a:t>ug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add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dirty="0">
                <a:solidFill>
                  <a:srgbClr val="3E3E3E"/>
                </a:solidFill>
                <a:cs typeface="Calibri"/>
              </a:rPr>
              <a:t>ct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io</a:t>
            </a:r>
            <a:r>
              <a:rPr sz="2000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i</a:t>
            </a:r>
            <a:r>
              <a:rPr sz="2000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th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ei</a:t>
            </a:r>
            <a:r>
              <a:rPr sz="200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2018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pub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li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a</a:t>
            </a:r>
            <a:r>
              <a:rPr sz="200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io</a:t>
            </a:r>
            <a:r>
              <a:rPr sz="2000" dirty="0">
                <a:solidFill>
                  <a:srgbClr val="3E3E3E"/>
                </a:solidFill>
                <a:cs typeface="Calibri"/>
              </a:rPr>
              <a:t>n “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Pri</a:t>
            </a:r>
            <a:r>
              <a:rPr sz="2000" dirty="0">
                <a:solidFill>
                  <a:srgbClr val="3E3E3E"/>
                </a:solidFill>
                <a:cs typeface="Calibri"/>
              </a:rPr>
              <a:t>nc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dirty="0">
                <a:solidFill>
                  <a:srgbClr val="3E3E3E"/>
                </a:solidFill>
                <a:cs typeface="Calibri"/>
              </a:rPr>
              <a:t>p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le</a:t>
            </a:r>
            <a:r>
              <a:rPr sz="200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2000" dirty="0">
                <a:solidFill>
                  <a:srgbClr val="3E3E3E"/>
                </a:solidFill>
                <a:cs typeface="Calibri"/>
              </a:rPr>
              <a:t>f D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dirty="0">
                <a:solidFill>
                  <a:srgbClr val="3E3E3E"/>
                </a:solidFill>
                <a:cs typeface="Calibri"/>
              </a:rPr>
              <a:t>ug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Add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2000" dirty="0">
                <a:solidFill>
                  <a:srgbClr val="3E3E3E"/>
                </a:solidFill>
                <a:cs typeface="Calibri"/>
              </a:rPr>
              <a:t>ct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io</a:t>
            </a:r>
            <a:r>
              <a:rPr sz="2000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125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a</a:t>
            </a:r>
            <a:r>
              <a:rPr sz="200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me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dirty="0">
                <a:solidFill>
                  <a:srgbClr val="3E3E3E"/>
                </a:solidFill>
                <a:cs typeface="Calibri"/>
              </a:rPr>
              <a:t>t:</a:t>
            </a:r>
            <a:r>
              <a:rPr sz="20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A </a:t>
            </a:r>
            <a:r>
              <a:rPr sz="2000" spc="-3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ese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dirty="0">
                <a:solidFill>
                  <a:srgbClr val="3E3E3E"/>
                </a:solidFill>
                <a:cs typeface="Calibri"/>
              </a:rPr>
              <a:t>ch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-</a:t>
            </a:r>
            <a:r>
              <a:rPr sz="2000" dirty="0">
                <a:solidFill>
                  <a:srgbClr val="3E3E3E"/>
                </a:solidFill>
                <a:cs typeface="Calibri"/>
              </a:rPr>
              <a:t>Ba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se</a:t>
            </a:r>
            <a:r>
              <a:rPr sz="2000" dirty="0">
                <a:solidFill>
                  <a:srgbClr val="3E3E3E"/>
                </a:solidFill>
                <a:cs typeface="Calibri"/>
              </a:rPr>
              <a:t>d</a:t>
            </a:r>
            <a:r>
              <a:rPr sz="20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G</a:t>
            </a:r>
            <a:r>
              <a:rPr sz="2000" dirty="0">
                <a:solidFill>
                  <a:srgbClr val="3E3E3E"/>
                </a:solidFill>
                <a:cs typeface="Calibri"/>
              </a:rPr>
              <a:t>u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dirty="0">
                <a:solidFill>
                  <a:srgbClr val="3E3E3E"/>
                </a:solidFill>
                <a:cs typeface="Calibri"/>
              </a:rPr>
              <a:t>de (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T</a:t>
            </a:r>
            <a:r>
              <a:rPr sz="2000" dirty="0">
                <a:solidFill>
                  <a:srgbClr val="3E3E3E"/>
                </a:solidFill>
                <a:cs typeface="Calibri"/>
              </a:rPr>
              <a:t>h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dirty="0">
                <a:solidFill>
                  <a:srgbClr val="3E3E3E"/>
                </a:solidFill>
                <a:cs typeface="Calibri"/>
              </a:rPr>
              <a:t>d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d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io</a:t>
            </a:r>
            <a:r>
              <a:rPr sz="2000" dirty="0">
                <a:solidFill>
                  <a:srgbClr val="3E3E3E"/>
                </a:solidFill>
                <a:cs typeface="Calibri"/>
              </a:rPr>
              <a:t>n)”</a:t>
            </a:r>
            <a:endParaRPr sz="2000" dirty="0">
              <a:cs typeface="Calibri"/>
            </a:endParaRPr>
          </a:p>
          <a:p>
            <a:pPr>
              <a:lnSpc>
                <a:spcPct val="100000"/>
              </a:lnSpc>
            </a:pPr>
            <a:endParaRPr sz="2000" dirty="0"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00" dirty="0"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73787" y="5979512"/>
            <a:ext cx="134874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(N</a:t>
            </a:r>
            <a:r>
              <a:rPr sz="2000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I</a:t>
            </a:r>
            <a:r>
              <a:rPr sz="2000" spc="-2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D</a:t>
            </a:r>
            <a:r>
              <a:rPr sz="2000" spc="1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A</a:t>
            </a:r>
            <a:r>
              <a:rPr sz="200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,</a:t>
            </a:r>
            <a:r>
              <a:rPr sz="2000" spc="-3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2018)</a:t>
            </a:r>
          </a:p>
        </p:txBody>
      </p:sp>
      <p:sp>
        <p:nvSpPr>
          <p:cNvPr id="6" name="object 6"/>
          <p:cNvSpPr/>
          <p:nvPr/>
        </p:nvSpPr>
        <p:spPr>
          <a:xfrm>
            <a:off x="6721792" y="1384829"/>
            <a:ext cx="4451159" cy="43350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82636" y="1375262"/>
            <a:ext cx="4451985" cy="4337685"/>
          </a:xfrm>
          <a:custGeom>
            <a:avLst/>
            <a:gdLst/>
            <a:ahLst/>
            <a:cxnLst/>
            <a:rect l="l" t="t" r="r" b="b"/>
            <a:pathLst>
              <a:path w="4451984" h="4337685">
                <a:moveTo>
                  <a:pt x="0" y="0"/>
                </a:moveTo>
                <a:lnTo>
                  <a:pt x="4451604" y="0"/>
                </a:lnTo>
                <a:lnTo>
                  <a:pt x="4451604" y="4337304"/>
                </a:lnTo>
                <a:lnTo>
                  <a:pt x="0" y="4337304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74067" y="0"/>
            <a:ext cx="10153903" cy="1353703"/>
          </a:xfrm>
          <a:prstGeom prst="rect">
            <a:avLst/>
          </a:prstGeom>
        </p:spPr>
        <p:txBody>
          <a:bodyPr vert="horz" wrap="square" lIns="0" tIns="609091" rIns="0" bIns="0" rtlCol="0">
            <a:spAutoFit/>
          </a:bodyPr>
          <a:lstStyle/>
          <a:p>
            <a:pPr marL="173990">
              <a:lnSpc>
                <a:spcPct val="100000"/>
              </a:lnSpc>
              <a:tabLst>
                <a:tab pos="3868420" algn="l"/>
                <a:tab pos="10140315" algn="l"/>
              </a:tabLst>
            </a:pPr>
            <a:r>
              <a:rPr sz="4800" b="1" dirty="0">
                <a:solidFill>
                  <a:schemeClr val="tx2"/>
                </a:solidFill>
              </a:rPr>
              <a:t> </a:t>
            </a:r>
            <a:r>
              <a:rPr sz="4800" b="1" spc="-380" dirty="0">
                <a:solidFill>
                  <a:schemeClr val="tx2">
                    <a:lumMod val="75000"/>
                  </a:schemeClr>
                </a:solidFill>
              </a:rPr>
              <a:t>T</a:t>
            </a:r>
            <a:r>
              <a:rPr sz="4800" b="1" spc="-140" dirty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sz="4800" b="1" spc="-45" dirty="0">
                <a:solidFill>
                  <a:schemeClr val="tx2">
                    <a:lumMod val="75000"/>
                  </a:schemeClr>
                </a:solidFill>
              </a:rPr>
              <a:t>e</a:t>
            </a:r>
            <a:r>
              <a:rPr sz="4800" b="1" spc="-125" dirty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sz="4800" b="1" spc="-75" dirty="0">
                <a:solidFill>
                  <a:schemeClr val="tx2">
                    <a:lumMod val="75000"/>
                  </a:schemeClr>
                </a:solidFill>
              </a:rPr>
              <a:t>t</a:t>
            </a:r>
            <a:r>
              <a:rPr sz="4800" b="1" spc="-55" dirty="0">
                <a:solidFill>
                  <a:schemeClr val="tx2">
                    <a:lumMod val="75000"/>
                  </a:schemeClr>
                </a:solidFill>
              </a:rPr>
              <a:t>m</a:t>
            </a:r>
            <a:r>
              <a:rPr sz="4800" b="1" spc="-45" dirty="0">
                <a:solidFill>
                  <a:schemeClr val="tx2">
                    <a:lumMod val="75000"/>
                  </a:schemeClr>
                </a:solidFill>
              </a:rPr>
              <a:t>e</a:t>
            </a:r>
            <a:r>
              <a:rPr sz="4800" b="1" spc="-120" dirty="0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sz="4800" b="1" spc="-20" dirty="0">
                <a:solidFill>
                  <a:schemeClr val="tx2">
                    <a:lumMod val="75000"/>
                  </a:schemeClr>
                </a:solidFill>
              </a:rPr>
              <a:t>t</a:t>
            </a:r>
            <a:r>
              <a:rPr sz="4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b="1" dirty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>
                <a:solidFill>
                  <a:srgbClr val="FFFFFF"/>
                </a:solidFill>
              </a:rPr>
              <a:t>14</a:t>
            </a:fld>
            <a:endParaRPr dirty="0">
              <a:solidFill>
                <a:srgbClr val="FFFFFF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95226" y="1522906"/>
            <a:ext cx="3597932" cy="3975447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marL="12700" marR="247015" algn="ctr">
              <a:lnSpc>
                <a:spcPct val="80000"/>
              </a:lnSpc>
            </a:pPr>
            <a:r>
              <a:rPr sz="2000" spc="-5" dirty="0">
                <a:solidFill>
                  <a:srgbClr val="3E3E3E"/>
                </a:solidFill>
                <a:cs typeface="Calibri"/>
              </a:rPr>
              <a:t>Th</a:t>
            </a:r>
            <a:r>
              <a:rPr sz="200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National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Institute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of </a:t>
            </a:r>
            <a:r>
              <a:rPr sz="2000" dirty="0">
                <a:solidFill>
                  <a:srgbClr val="3E3E3E"/>
                </a:solidFill>
                <a:cs typeface="Calibri"/>
              </a:rPr>
              <a:t>D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dirty="0">
                <a:solidFill>
                  <a:srgbClr val="3E3E3E"/>
                </a:solidFill>
                <a:cs typeface="Calibri"/>
              </a:rPr>
              <a:t>ug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Add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2000" dirty="0">
                <a:solidFill>
                  <a:srgbClr val="3E3E3E"/>
                </a:solidFill>
                <a:cs typeface="Calibri"/>
              </a:rPr>
              <a:t>ct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io</a:t>
            </a:r>
            <a:r>
              <a:rPr sz="2000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(N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D</a:t>
            </a:r>
            <a:r>
              <a:rPr sz="2000" spc="5" dirty="0">
                <a:solidFill>
                  <a:srgbClr val="3E3E3E"/>
                </a:solidFill>
                <a:cs typeface="Calibri"/>
              </a:rPr>
              <a:t>A)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em</a:t>
            </a:r>
            <a:r>
              <a:rPr sz="2000" dirty="0">
                <a:solidFill>
                  <a:srgbClr val="3E3E3E"/>
                </a:solidFill>
                <a:cs typeface="Calibri"/>
              </a:rPr>
              <a:t>pha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si</a:t>
            </a:r>
            <a:r>
              <a:rPr sz="2000" spc="-50" dirty="0">
                <a:solidFill>
                  <a:srgbClr val="3E3E3E"/>
                </a:solidFill>
                <a:cs typeface="Calibri"/>
              </a:rPr>
              <a:t>z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th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a</a:t>
            </a:r>
            <a:r>
              <a:rPr sz="200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a</a:t>
            </a:r>
            <a:r>
              <a:rPr sz="200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me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dirty="0">
                <a:solidFill>
                  <a:srgbClr val="3E3E3E"/>
                </a:solidFill>
                <a:cs typeface="Calibri"/>
              </a:rPr>
              <a:t>t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2000" dirty="0">
                <a:solidFill>
                  <a:srgbClr val="3E3E3E"/>
                </a:solidFill>
                <a:cs typeface="Calibri"/>
              </a:rPr>
              <a:t>f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add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dirty="0">
                <a:solidFill>
                  <a:srgbClr val="3E3E3E"/>
                </a:solidFill>
                <a:cs typeface="Calibri"/>
              </a:rPr>
              <a:t>ct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io</a:t>
            </a:r>
            <a:r>
              <a:rPr sz="2000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i</a:t>
            </a:r>
            <a:r>
              <a:rPr sz="200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lo</a:t>
            </a:r>
            <a:r>
              <a:rPr sz="2000" dirty="0">
                <a:solidFill>
                  <a:srgbClr val="3E3E3E"/>
                </a:solidFill>
                <a:cs typeface="Calibri"/>
              </a:rPr>
              <a:t>ng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-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er</a:t>
            </a:r>
            <a:r>
              <a:rPr sz="2000" dirty="0">
                <a:solidFill>
                  <a:srgbClr val="3E3E3E"/>
                </a:solidFill>
                <a:cs typeface="Calibri"/>
              </a:rPr>
              <a:t>m p</a:t>
            </a:r>
            <a:r>
              <a:rPr sz="20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2000" dirty="0">
                <a:solidFill>
                  <a:srgbClr val="3E3E3E"/>
                </a:solidFill>
                <a:cs typeface="Calibri"/>
              </a:rPr>
              <a:t>c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es</a:t>
            </a:r>
            <a:r>
              <a:rPr sz="200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th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a</a:t>
            </a:r>
            <a:r>
              <a:rPr sz="200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spc="-3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v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ol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v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s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m</a:t>
            </a:r>
            <a:r>
              <a:rPr sz="2000" dirty="0">
                <a:solidFill>
                  <a:srgbClr val="3E3E3E"/>
                </a:solidFill>
                <a:cs typeface="Calibri"/>
              </a:rPr>
              <a:t>u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l</a:t>
            </a:r>
            <a:r>
              <a:rPr sz="200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dirty="0">
                <a:solidFill>
                  <a:srgbClr val="3E3E3E"/>
                </a:solidFill>
                <a:cs typeface="Calibri"/>
              </a:rPr>
              <a:t>p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l</a:t>
            </a:r>
            <a:r>
              <a:rPr sz="200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nt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2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v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io</a:t>
            </a:r>
            <a:r>
              <a:rPr sz="2000" dirty="0">
                <a:solidFill>
                  <a:srgbClr val="3E3E3E"/>
                </a:solidFill>
                <a:cs typeface="Calibri"/>
              </a:rPr>
              <a:t>ns</a:t>
            </a:r>
            <a:r>
              <a:rPr sz="2000" spc="2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and 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gu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l</a:t>
            </a:r>
            <a:r>
              <a:rPr sz="2000" dirty="0">
                <a:solidFill>
                  <a:srgbClr val="3E3E3E"/>
                </a:solidFill>
                <a:cs typeface="Calibri"/>
              </a:rPr>
              <a:t>ar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mo</a:t>
            </a:r>
            <a:r>
              <a:rPr sz="2000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ori</a:t>
            </a:r>
            <a:r>
              <a:rPr sz="2000" dirty="0">
                <a:solidFill>
                  <a:srgbClr val="3E3E3E"/>
                </a:solidFill>
                <a:cs typeface="Calibri"/>
              </a:rPr>
              <a:t>ng.</a:t>
            </a:r>
            <a:endParaRPr sz="2000" dirty="0">
              <a:cs typeface="Calibri"/>
            </a:endParaRPr>
          </a:p>
          <a:p>
            <a:pPr algn="ctr">
              <a:lnSpc>
                <a:spcPct val="100000"/>
              </a:lnSpc>
            </a:pPr>
            <a:endParaRPr sz="2000" dirty="0"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"/>
              </a:spcBef>
            </a:pPr>
            <a:endParaRPr sz="2100" dirty="0">
              <a:cs typeface="Times New Roman"/>
            </a:endParaRPr>
          </a:p>
          <a:p>
            <a:pPr marL="12700" marR="74295" algn="ctr">
              <a:lnSpc>
                <a:spcPct val="80000"/>
              </a:lnSpc>
            </a:pPr>
            <a:r>
              <a:rPr sz="2000" spc="5" dirty="0">
                <a:solidFill>
                  <a:srgbClr val="3E3E3E"/>
                </a:solidFill>
                <a:cs typeface="Calibri"/>
              </a:rPr>
              <a:t>NID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3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outlines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an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approach 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t</a:t>
            </a:r>
            <a:r>
              <a:rPr sz="2000" dirty="0">
                <a:solidFill>
                  <a:srgbClr val="3E3E3E"/>
                </a:solidFill>
                <a:cs typeface="Calibri"/>
              </a:rPr>
              <a:t>o 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om</a:t>
            </a:r>
            <a:r>
              <a:rPr sz="2000" dirty="0">
                <a:solidFill>
                  <a:srgbClr val="3E3E3E"/>
                </a:solidFill>
                <a:cs typeface="Calibri"/>
              </a:rPr>
              <a:t>p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h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si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v</a:t>
            </a:r>
            <a:r>
              <a:rPr sz="2000" dirty="0">
                <a:solidFill>
                  <a:srgbClr val="3E3E3E"/>
                </a:solidFill>
                <a:cs typeface="Calibri"/>
              </a:rPr>
              <a:t>e t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a</a:t>
            </a:r>
            <a:r>
              <a:rPr sz="200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me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dirty="0">
                <a:solidFill>
                  <a:srgbClr val="3E3E3E"/>
                </a:solidFill>
                <a:cs typeface="Calibri"/>
              </a:rPr>
              <a:t>t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the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d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dirty="0">
                <a:solidFill>
                  <a:srgbClr val="3E3E3E"/>
                </a:solidFill>
                <a:cs typeface="Calibri"/>
              </a:rPr>
              <a:t>ag</a:t>
            </a:r>
            <a:r>
              <a:rPr sz="20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dirty="0">
                <a:solidFill>
                  <a:srgbClr val="3E3E3E"/>
                </a:solidFill>
                <a:cs typeface="Calibri"/>
              </a:rPr>
              <a:t>am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t</a:t>
            </a:r>
            <a:r>
              <a:rPr sz="2000" dirty="0">
                <a:solidFill>
                  <a:srgbClr val="3E3E3E"/>
                </a:solidFill>
                <a:cs typeface="Calibri"/>
              </a:rPr>
              <a:t>o the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ri</a:t>
            </a:r>
            <a:r>
              <a:rPr sz="2000" dirty="0">
                <a:solidFill>
                  <a:srgbClr val="3E3E3E"/>
                </a:solidFill>
                <a:cs typeface="Calibri"/>
              </a:rPr>
              <a:t>g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h</a:t>
            </a:r>
            <a:r>
              <a:rPr sz="2000" dirty="0">
                <a:solidFill>
                  <a:srgbClr val="3E3E3E"/>
                </a:solidFill>
                <a:cs typeface="Calibri"/>
              </a:rPr>
              <a:t>t</a:t>
            </a:r>
            <a:endParaRPr sz="2000" dirty="0">
              <a:cs typeface="Calibri"/>
            </a:endParaRPr>
          </a:p>
          <a:p>
            <a:pPr>
              <a:lnSpc>
                <a:spcPct val="100000"/>
              </a:lnSpc>
            </a:pPr>
            <a:endParaRPr sz="2000" dirty="0">
              <a:cs typeface="Times New Roman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1650" dirty="0">
              <a:cs typeface="Times New Roman"/>
            </a:endParaRPr>
          </a:p>
          <a:p>
            <a:pPr marL="1715135">
              <a:lnSpc>
                <a:spcPct val="100000"/>
              </a:lnSpc>
            </a:pPr>
            <a:r>
              <a:rPr sz="200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(NIDA,</a:t>
            </a:r>
            <a:r>
              <a:rPr sz="2000" spc="-2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sz="200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2018)</a:t>
            </a:r>
          </a:p>
        </p:txBody>
      </p:sp>
      <p:sp>
        <p:nvSpPr>
          <p:cNvPr id="5" name="object 5"/>
          <p:cNvSpPr/>
          <p:nvPr/>
        </p:nvSpPr>
        <p:spPr>
          <a:xfrm>
            <a:off x="4814316" y="1219201"/>
            <a:ext cx="6878191" cy="45650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14316" y="1219201"/>
            <a:ext cx="6878190" cy="4582858"/>
          </a:xfrm>
          <a:custGeom>
            <a:avLst/>
            <a:gdLst/>
            <a:ahLst/>
            <a:cxnLst/>
            <a:rect l="l" t="t" r="r" b="b"/>
            <a:pathLst>
              <a:path w="6355080" h="4213860">
                <a:moveTo>
                  <a:pt x="0" y="0"/>
                </a:moveTo>
                <a:lnTo>
                  <a:pt x="6355080" y="0"/>
                </a:lnTo>
                <a:lnTo>
                  <a:pt x="6355080" y="4213860"/>
                </a:lnTo>
                <a:lnTo>
                  <a:pt x="0" y="4213860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27024" y="-192526"/>
            <a:ext cx="10822431" cy="1458860"/>
          </a:xfrm>
          <a:prstGeom prst="rect">
            <a:avLst/>
          </a:prstGeom>
        </p:spPr>
        <p:txBody>
          <a:bodyPr vert="horz" wrap="square" lIns="0" tIns="621791" rIns="0" bIns="0" rtlCol="0">
            <a:spAutoFit/>
          </a:bodyPr>
          <a:lstStyle/>
          <a:p>
            <a:pPr marL="173990">
              <a:lnSpc>
                <a:spcPct val="100000"/>
              </a:lnSpc>
              <a:tabLst>
                <a:tab pos="3868420" algn="l"/>
                <a:tab pos="10140315" algn="l"/>
              </a:tabLst>
            </a:pPr>
            <a:r>
              <a:rPr sz="5400" b="1" spc="-380" dirty="0">
                <a:solidFill>
                  <a:schemeClr val="tx2"/>
                </a:solidFill>
              </a:rPr>
              <a:t>T</a:t>
            </a:r>
            <a:r>
              <a:rPr sz="5400" b="1" spc="-140" dirty="0">
                <a:solidFill>
                  <a:schemeClr val="tx2"/>
                </a:solidFill>
              </a:rPr>
              <a:t>r</a:t>
            </a:r>
            <a:r>
              <a:rPr sz="5400" b="1" spc="-45" dirty="0">
                <a:solidFill>
                  <a:schemeClr val="tx2"/>
                </a:solidFill>
              </a:rPr>
              <a:t>e</a:t>
            </a:r>
            <a:r>
              <a:rPr sz="5400" b="1" spc="-125" dirty="0">
                <a:solidFill>
                  <a:schemeClr val="tx2"/>
                </a:solidFill>
              </a:rPr>
              <a:t>a</a:t>
            </a:r>
            <a:r>
              <a:rPr sz="5400" b="1" spc="-75" dirty="0">
                <a:solidFill>
                  <a:schemeClr val="tx2"/>
                </a:solidFill>
              </a:rPr>
              <a:t>t</a:t>
            </a:r>
            <a:r>
              <a:rPr sz="5400" b="1" spc="-55" dirty="0">
                <a:solidFill>
                  <a:schemeClr val="tx2"/>
                </a:solidFill>
              </a:rPr>
              <a:t>m</a:t>
            </a:r>
            <a:r>
              <a:rPr sz="5400" b="1" spc="-45" dirty="0">
                <a:solidFill>
                  <a:schemeClr val="tx2"/>
                </a:solidFill>
              </a:rPr>
              <a:t>e</a:t>
            </a:r>
            <a:r>
              <a:rPr sz="5400" b="1" spc="-120" dirty="0">
                <a:solidFill>
                  <a:schemeClr val="tx2"/>
                </a:solidFill>
              </a:rPr>
              <a:t>n</a:t>
            </a:r>
            <a:r>
              <a:rPr sz="5400" b="1" spc="-20" dirty="0">
                <a:solidFill>
                  <a:schemeClr val="tx2"/>
                </a:solidFill>
              </a:rPr>
              <a:t>t</a:t>
            </a:r>
            <a:r>
              <a:rPr sz="5400" b="1" dirty="0">
                <a:solidFill>
                  <a:schemeClr val="tx2"/>
                </a:solidFill>
              </a:rPr>
              <a:t> </a:t>
            </a:r>
            <a:r>
              <a:rPr b="1" dirty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>
                <a:solidFill>
                  <a:srgbClr val="FFFFFF"/>
                </a:solidFill>
              </a:rPr>
              <a:t>15</a:t>
            </a:fld>
            <a:endParaRPr dirty="0">
              <a:solidFill>
                <a:srgbClr val="FFFFFF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17873" y="1187125"/>
            <a:ext cx="6545579" cy="48875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1144588" y="1336387"/>
            <a:ext cx="3855721" cy="44319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pc="-5" dirty="0">
                <a:cs typeface="Calibri"/>
              </a:rPr>
              <a:t>T</a:t>
            </a:r>
            <a:r>
              <a:rPr dirty="0">
                <a:cs typeface="Calibri"/>
              </a:rPr>
              <a:t>he A</a:t>
            </a:r>
            <a:r>
              <a:rPr spc="-5" dirty="0">
                <a:cs typeface="Calibri"/>
              </a:rPr>
              <a:t>meri</a:t>
            </a:r>
            <a:r>
              <a:rPr spc="-10" dirty="0">
                <a:cs typeface="Calibri"/>
              </a:rPr>
              <a:t>c</a:t>
            </a:r>
            <a:r>
              <a:rPr dirty="0">
                <a:cs typeface="Calibri"/>
              </a:rPr>
              <a:t>an</a:t>
            </a:r>
            <a:r>
              <a:rPr spc="5" dirty="0">
                <a:cs typeface="Calibri"/>
              </a:rPr>
              <a:t> </a:t>
            </a:r>
            <a:r>
              <a:rPr dirty="0">
                <a:cs typeface="Calibri"/>
              </a:rPr>
              <a:t>S</a:t>
            </a:r>
            <a:r>
              <a:rPr spc="-5" dirty="0">
                <a:cs typeface="Calibri"/>
              </a:rPr>
              <a:t>o</a:t>
            </a:r>
            <a:r>
              <a:rPr dirty="0">
                <a:cs typeface="Calibri"/>
              </a:rPr>
              <a:t>c</a:t>
            </a:r>
            <a:r>
              <a:rPr spc="-5" dirty="0">
                <a:cs typeface="Calibri"/>
              </a:rPr>
              <a:t>i</a:t>
            </a:r>
            <a:r>
              <a:rPr spc="-15" dirty="0">
                <a:cs typeface="Calibri"/>
              </a:rPr>
              <a:t>e</a:t>
            </a:r>
            <a:r>
              <a:rPr dirty="0">
                <a:cs typeface="Calibri"/>
              </a:rPr>
              <a:t>ty</a:t>
            </a:r>
            <a:r>
              <a:rPr spc="-5" dirty="0">
                <a:cs typeface="Calibri"/>
              </a:rPr>
              <a:t> o</a:t>
            </a:r>
            <a:r>
              <a:rPr dirty="0">
                <a:cs typeface="Calibri"/>
              </a:rPr>
              <a:t>f</a:t>
            </a:r>
            <a:r>
              <a:rPr spc="-10" dirty="0">
                <a:cs typeface="Calibri"/>
              </a:rPr>
              <a:t> </a:t>
            </a:r>
            <a:r>
              <a:rPr dirty="0">
                <a:cs typeface="Calibri"/>
              </a:rPr>
              <a:t>Add</a:t>
            </a:r>
            <a:r>
              <a:rPr spc="-10" dirty="0">
                <a:cs typeface="Calibri"/>
              </a:rPr>
              <a:t>i</a:t>
            </a:r>
            <a:r>
              <a:rPr dirty="0">
                <a:cs typeface="Calibri"/>
              </a:rPr>
              <a:t>ct</a:t>
            </a:r>
            <a:r>
              <a:rPr spc="-5" dirty="0">
                <a:cs typeface="Calibri"/>
              </a:rPr>
              <a:t>io</a:t>
            </a:r>
            <a:r>
              <a:rPr dirty="0">
                <a:cs typeface="Calibri"/>
              </a:rPr>
              <a:t>n M</a:t>
            </a:r>
            <a:r>
              <a:rPr spc="-5" dirty="0">
                <a:cs typeface="Calibri"/>
              </a:rPr>
              <a:t>e</a:t>
            </a:r>
            <a:r>
              <a:rPr dirty="0">
                <a:cs typeface="Calibri"/>
              </a:rPr>
              <a:t>d</a:t>
            </a:r>
            <a:r>
              <a:rPr spc="-5" dirty="0">
                <a:cs typeface="Calibri"/>
              </a:rPr>
              <a:t>i</a:t>
            </a:r>
            <a:r>
              <a:rPr dirty="0">
                <a:cs typeface="Calibri"/>
              </a:rPr>
              <a:t>c</a:t>
            </a:r>
            <a:r>
              <a:rPr spc="-5" dirty="0">
                <a:cs typeface="Calibri"/>
              </a:rPr>
              <a:t>i</a:t>
            </a:r>
            <a:r>
              <a:rPr dirty="0">
                <a:cs typeface="Calibri"/>
              </a:rPr>
              <a:t>ne </a:t>
            </a:r>
            <a:r>
              <a:rPr spc="-5" dirty="0">
                <a:cs typeface="Calibri"/>
              </a:rPr>
              <a:t>o</a:t>
            </a:r>
            <a:r>
              <a:rPr dirty="0">
                <a:cs typeface="Calibri"/>
              </a:rPr>
              <a:t>ut</a:t>
            </a:r>
            <a:r>
              <a:rPr spc="-5" dirty="0">
                <a:cs typeface="Calibri"/>
              </a:rPr>
              <a:t>li</a:t>
            </a:r>
            <a:r>
              <a:rPr dirty="0">
                <a:cs typeface="Calibri"/>
              </a:rPr>
              <a:t>n</a:t>
            </a:r>
            <a:r>
              <a:rPr spc="-5" dirty="0">
                <a:cs typeface="Calibri"/>
              </a:rPr>
              <a:t>e</a:t>
            </a:r>
            <a:r>
              <a:rPr dirty="0">
                <a:cs typeface="Calibri"/>
              </a:rPr>
              <a:t>s t</a:t>
            </a:r>
            <a:r>
              <a:rPr spc="-30" dirty="0">
                <a:cs typeface="Calibri"/>
              </a:rPr>
              <a:t>r</a:t>
            </a:r>
            <a:r>
              <a:rPr spc="-5" dirty="0">
                <a:cs typeface="Calibri"/>
              </a:rPr>
              <a:t>e</a:t>
            </a:r>
            <a:r>
              <a:rPr spc="-25" dirty="0">
                <a:cs typeface="Calibri"/>
              </a:rPr>
              <a:t>a</a:t>
            </a:r>
            <a:r>
              <a:rPr dirty="0">
                <a:cs typeface="Calibri"/>
              </a:rPr>
              <a:t>t</a:t>
            </a:r>
            <a:r>
              <a:rPr spc="-5" dirty="0">
                <a:cs typeface="Calibri"/>
              </a:rPr>
              <a:t>me</a:t>
            </a:r>
            <a:r>
              <a:rPr spc="-25" dirty="0">
                <a:cs typeface="Calibri"/>
              </a:rPr>
              <a:t>n</a:t>
            </a:r>
            <a:r>
              <a:rPr dirty="0">
                <a:cs typeface="Calibri"/>
              </a:rPr>
              <a:t>t</a:t>
            </a:r>
            <a:r>
              <a:rPr spc="25" dirty="0">
                <a:cs typeface="Calibri"/>
              </a:rPr>
              <a:t> </a:t>
            </a:r>
            <a:r>
              <a:rPr spc="-40" dirty="0">
                <a:cs typeface="Calibri"/>
              </a:rPr>
              <a:t>f</a:t>
            </a:r>
            <a:r>
              <a:rPr spc="-5" dirty="0">
                <a:cs typeface="Calibri"/>
              </a:rPr>
              <a:t>o</a:t>
            </a:r>
            <a:r>
              <a:rPr dirty="0">
                <a:cs typeface="Calibri"/>
              </a:rPr>
              <a:t>r</a:t>
            </a:r>
            <a:r>
              <a:rPr spc="-15" dirty="0">
                <a:cs typeface="Calibri"/>
              </a:rPr>
              <a:t> </a:t>
            </a:r>
            <a:r>
              <a:rPr spc="-5" dirty="0">
                <a:cs typeface="Calibri"/>
              </a:rPr>
              <a:t>s</a:t>
            </a:r>
            <a:r>
              <a:rPr dirty="0">
                <a:cs typeface="Calibri"/>
              </a:rPr>
              <a:t>u</a:t>
            </a:r>
            <a:r>
              <a:rPr spc="-10" dirty="0">
                <a:cs typeface="Calibri"/>
              </a:rPr>
              <a:t>b</a:t>
            </a:r>
            <a:r>
              <a:rPr spc="-30" dirty="0">
                <a:cs typeface="Calibri"/>
              </a:rPr>
              <a:t>s</a:t>
            </a:r>
            <a:r>
              <a:rPr spc="-25" dirty="0">
                <a:cs typeface="Calibri"/>
              </a:rPr>
              <a:t>t</a:t>
            </a:r>
            <a:r>
              <a:rPr dirty="0">
                <a:cs typeface="Calibri"/>
              </a:rPr>
              <a:t>ance u</a:t>
            </a:r>
            <a:r>
              <a:rPr spc="-5" dirty="0">
                <a:cs typeface="Calibri"/>
              </a:rPr>
              <a:t>s</a:t>
            </a:r>
            <a:r>
              <a:rPr dirty="0">
                <a:cs typeface="Calibri"/>
              </a:rPr>
              <a:t>e d</a:t>
            </a:r>
            <a:r>
              <a:rPr spc="-5" dirty="0">
                <a:cs typeface="Calibri"/>
              </a:rPr>
              <a:t>iso</a:t>
            </a:r>
            <a:r>
              <a:rPr spc="-30" dirty="0">
                <a:cs typeface="Calibri"/>
              </a:rPr>
              <a:t>r</a:t>
            </a:r>
            <a:r>
              <a:rPr dirty="0">
                <a:cs typeface="Calibri"/>
              </a:rPr>
              <a:t>d</a:t>
            </a:r>
            <a:r>
              <a:rPr spc="-5" dirty="0">
                <a:cs typeface="Calibri"/>
              </a:rPr>
              <a:t>e</a:t>
            </a:r>
            <a:r>
              <a:rPr spc="-40" dirty="0">
                <a:cs typeface="Calibri"/>
              </a:rPr>
              <a:t>r</a:t>
            </a:r>
            <a:r>
              <a:rPr dirty="0">
                <a:cs typeface="Calibri"/>
              </a:rPr>
              <a:t>s</a:t>
            </a:r>
            <a:r>
              <a:rPr spc="10" dirty="0">
                <a:cs typeface="Calibri"/>
              </a:rPr>
              <a:t> </a:t>
            </a:r>
            <a:r>
              <a:rPr dirty="0">
                <a:cs typeface="Calibri"/>
              </a:rPr>
              <a:t>as b</a:t>
            </a:r>
            <a:r>
              <a:rPr spc="-5" dirty="0">
                <a:cs typeface="Calibri"/>
              </a:rPr>
              <a:t>ei</a:t>
            </a:r>
            <a:r>
              <a:rPr dirty="0">
                <a:cs typeface="Calibri"/>
              </a:rPr>
              <a:t>ng</a:t>
            </a:r>
            <a:r>
              <a:rPr spc="-15" dirty="0">
                <a:cs typeface="Calibri"/>
              </a:rPr>
              <a:t> </a:t>
            </a:r>
            <a:r>
              <a:rPr spc="-5" dirty="0">
                <a:cs typeface="Calibri"/>
              </a:rPr>
              <a:t>o</a:t>
            </a:r>
            <a:r>
              <a:rPr dirty="0">
                <a:cs typeface="Calibri"/>
              </a:rPr>
              <a:t>n</a:t>
            </a:r>
            <a:r>
              <a:rPr spc="-5" dirty="0">
                <a:cs typeface="Calibri"/>
              </a:rPr>
              <a:t> </a:t>
            </a:r>
            <a:r>
              <a:rPr dirty="0">
                <a:cs typeface="Calibri"/>
              </a:rPr>
              <a:t>a </a:t>
            </a:r>
            <a:r>
              <a:rPr spc="-10" dirty="0">
                <a:cs typeface="Calibri"/>
              </a:rPr>
              <a:t>c</a:t>
            </a:r>
            <a:r>
              <a:rPr spc="-5" dirty="0">
                <a:cs typeface="Calibri"/>
              </a:rPr>
              <a:t>o</a:t>
            </a:r>
            <a:r>
              <a:rPr spc="-25" dirty="0">
                <a:cs typeface="Calibri"/>
              </a:rPr>
              <a:t>n</a:t>
            </a:r>
            <a:r>
              <a:rPr dirty="0">
                <a:cs typeface="Calibri"/>
              </a:rPr>
              <a:t>t</a:t>
            </a:r>
            <a:r>
              <a:rPr spc="-5" dirty="0">
                <a:cs typeface="Calibri"/>
              </a:rPr>
              <a:t>i</a:t>
            </a:r>
            <a:r>
              <a:rPr dirty="0">
                <a:cs typeface="Calibri"/>
              </a:rPr>
              <a:t>nuu</a:t>
            </a:r>
            <a:r>
              <a:rPr spc="-5" dirty="0">
                <a:cs typeface="Calibri"/>
              </a:rPr>
              <a:t>m</a:t>
            </a:r>
            <a:r>
              <a:rPr dirty="0">
                <a:cs typeface="Calibri"/>
              </a:rPr>
              <a:t> and</a:t>
            </a:r>
            <a:r>
              <a:rPr spc="-5" dirty="0">
                <a:cs typeface="Calibri"/>
              </a:rPr>
              <a:t> o</a:t>
            </a:r>
            <a:r>
              <a:rPr spc="-30" dirty="0">
                <a:cs typeface="Calibri"/>
              </a:rPr>
              <a:t>r</a:t>
            </a:r>
            <a:r>
              <a:rPr spc="-35" dirty="0">
                <a:cs typeface="Calibri"/>
              </a:rPr>
              <a:t>g</a:t>
            </a:r>
            <a:r>
              <a:rPr dirty="0">
                <a:cs typeface="Calibri"/>
              </a:rPr>
              <a:t>an</a:t>
            </a:r>
            <a:r>
              <a:rPr spc="-5" dirty="0">
                <a:cs typeface="Calibri"/>
              </a:rPr>
              <a:t>i</a:t>
            </a:r>
            <a:r>
              <a:rPr spc="-50" dirty="0">
                <a:cs typeface="Calibri"/>
              </a:rPr>
              <a:t>z</a:t>
            </a:r>
            <a:r>
              <a:rPr spc="-5" dirty="0">
                <a:cs typeface="Calibri"/>
              </a:rPr>
              <a:t>e</a:t>
            </a:r>
            <a:r>
              <a:rPr dirty="0">
                <a:cs typeface="Calibri"/>
              </a:rPr>
              <a:t>d</a:t>
            </a:r>
            <a:r>
              <a:rPr spc="-20" dirty="0">
                <a:cs typeface="Calibri"/>
              </a:rPr>
              <a:t> </a:t>
            </a:r>
            <a:r>
              <a:rPr spc="-5" dirty="0">
                <a:cs typeface="Calibri"/>
              </a:rPr>
              <a:t>i</a:t>
            </a:r>
            <a:r>
              <a:rPr spc="-25" dirty="0">
                <a:cs typeface="Calibri"/>
              </a:rPr>
              <a:t>nt</a:t>
            </a:r>
            <a:r>
              <a:rPr dirty="0">
                <a:cs typeface="Calibri"/>
              </a:rPr>
              <a:t>o </a:t>
            </a:r>
            <a:r>
              <a:rPr spc="-5" dirty="0">
                <a:cs typeface="Calibri"/>
              </a:rPr>
              <a:t>l</a:t>
            </a:r>
            <a:r>
              <a:rPr spc="-15" dirty="0">
                <a:cs typeface="Calibri"/>
              </a:rPr>
              <a:t>e</a:t>
            </a:r>
            <a:r>
              <a:rPr spc="-30" dirty="0">
                <a:cs typeface="Calibri"/>
              </a:rPr>
              <a:t>v</a:t>
            </a:r>
            <a:r>
              <a:rPr spc="-5" dirty="0">
                <a:cs typeface="Calibri"/>
              </a:rPr>
              <a:t>el</a:t>
            </a:r>
            <a:r>
              <a:rPr dirty="0">
                <a:cs typeface="Calibri"/>
              </a:rPr>
              <a:t>s</a:t>
            </a:r>
            <a:r>
              <a:rPr spc="20" dirty="0">
                <a:cs typeface="Calibri"/>
              </a:rPr>
              <a:t> </a:t>
            </a:r>
            <a:r>
              <a:rPr spc="-5" dirty="0">
                <a:cs typeface="Calibri"/>
              </a:rPr>
              <a:t>o</a:t>
            </a:r>
            <a:r>
              <a:rPr dirty="0">
                <a:cs typeface="Calibri"/>
              </a:rPr>
              <a:t>f</a:t>
            </a:r>
            <a:r>
              <a:rPr spc="-10" dirty="0">
                <a:cs typeface="Calibri"/>
              </a:rPr>
              <a:t> c</a:t>
            </a:r>
            <a:r>
              <a:rPr dirty="0">
                <a:cs typeface="Calibri"/>
              </a:rPr>
              <a:t>a</a:t>
            </a:r>
            <a:r>
              <a:rPr spc="-30" dirty="0">
                <a:cs typeface="Calibri"/>
              </a:rPr>
              <a:t>r</a:t>
            </a:r>
            <a:r>
              <a:rPr spc="-5" dirty="0">
                <a:cs typeface="Calibri"/>
              </a:rPr>
              <a:t>e</a:t>
            </a:r>
            <a:r>
              <a:rPr dirty="0">
                <a:cs typeface="Calibri"/>
              </a:rPr>
              <a:t>.</a:t>
            </a: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dirty="0">
              <a:cs typeface="Times New Roman"/>
            </a:endParaRPr>
          </a:p>
          <a:p>
            <a:pPr marL="12700" marR="201295">
              <a:lnSpc>
                <a:spcPct val="100000"/>
              </a:lnSpc>
            </a:pPr>
            <a:r>
              <a:rPr spc="-5" dirty="0">
                <a:cs typeface="Calibri"/>
              </a:rPr>
              <a:t>Hi</a:t>
            </a:r>
            <a:r>
              <a:rPr dirty="0">
                <a:cs typeface="Calibri"/>
              </a:rPr>
              <a:t>gh</a:t>
            </a:r>
            <a:r>
              <a:rPr spc="-5" dirty="0">
                <a:cs typeface="Calibri"/>
              </a:rPr>
              <a:t>e</a:t>
            </a:r>
            <a:r>
              <a:rPr dirty="0">
                <a:cs typeface="Calibri"/>
              </a:rPr>
              <a:t>r</a:t>
            </a:r>
            <a:r>
              <a:rPr spc="-15" dirty="0">
                <a:cs typeface="Calibri"/>
              </a:rPr>
              <a:t> </a:t>
            </a:r>
            <a:r>
              <a:rPr spc="-5" dirty="0">
                <a:cs typeface="Calibri"/>
              </a:rPr>
              <a:t>s</a:t>
            </a:r>
            <a:r>
              <a:rPr spc="-15" dirty="0">
                <a:cs typeface="Calibri"/>
              </a:rPr>
              <a:t>e</a:t>
            </a:r>
            <a:r>
              <a:rPr spc="-30" dirty="0">
                <a:cs typeface="Calibri"/>
              </a:rPr>
              <a:t>v</a:t>
            </a:r>
            <a:r>
              <a:rPr spc="-5" dirty="0">
                <a:cs typeface="Calibri"/>
              </a:rPr>
              <a:t>eri</a:t>
            </a:r>
            <a:r>
              <a:rPr dirty="0">
                <a:cs typeface="Calibri"/>
              </a:rPr>
              <a:t>ty</a:t>
            </a:r>
            <a:r>
              <a:rPr spc="30" dirty="0">
                <a:cs typeface="Calibri"/>
              </a:rPr>
              <a:t> </a:t>
            </a:r>
            <a:r>
              <a:rPr spc="-5" dirty="0">
                <a:cs typeface="Calibri"/>
              </a:rPr>
              <a:t>i</a:t>
            </a:r>
            <a:r>
              <a:rPr dirty="0">
                <a:cs typeface="Calibri"/>
              </a:rPr>
              <a:t>n</a:t>
            </a:r>
            <a:r>
              <a:rPr spc="5" dirty="0">
                <a:cs typeface="Calibri"/>
              </a:rPr>
              <a:t> </a:t>
            </a:r>
            <a:r>
              <a:rPr spc="-5" dirty="0">
                <a:cs typeface="Calibri"/>
              </a:rPr>
              <a:t>s</a:t>
            </a:r>
            <a:r>
              <a:rPr dirty="0">
                <a:cs typeface="Calibri"/>
              </a:rPr>
              <a:t>u</a:t>
            </a:r>
            <a:r>
              <a:rPr spc="-10" dirty="0">
                <a:cs typeface="Calibri"/>
              </a:rPr>
              <a:t>b</a:t>
            </a:r>
            <a:r>
              <a:rPr spc="-30" dirty="0">
                <a:cs typeface="Calibri"/>
              </a:rPr>
              <a:t>s</a:t>
            </a:r>
            <a:r>
              <a:rPr spc="-25" dirty="0">
                <a:cs typeface="Calibri"/>
              </a:rPr>
              <a:t>t</a:t>
            </a:r>
            <a:r>
              <a:rPr dirty="0">
                <a:cs typeface="Calibri"/>
              </a:rPr>
              <a:t>ance u</a:t>
            </a:r>
            <a:r>
              <a:rPr spc="-5" dirty="0">
                <a:cs typeface="Calibri"/>
              </a:rPr>
              <a:t>s</a:t>
            </a:r>
            <a:r>
              <a:rPr dirty="0">
                <a:cs typeface="Calibri"/>
              </a:rPr>
              <a:t>e </a:t>
            </a:r>
            <a:r>
              <a:rPr spc="-5" dirty="0">
                <a:cs typeface="Calibri"/>
              </a:rPr>
              <a:t>will </a:t>
            </a:r>
            <a:r>
              <a:rPr spc="-30" dirty="0">
                <a:cs typeface="Calibri"/>
              </a:rPr>
              <a:t>r</a:t>
            </a:r>
            <a:r>
              <a:rPr spc="-5" dirty="0">
                <a:cs typeface="Calibri"/>
              </a:rPr>
              <a:t>e</a:t>
            </a:r>
            <a:r>
              <a:rPr dirty="0">
                <a:cs typeface="Calibri"/>
              </a:rPr>
              <a:t>qu</a:t>
            </a:r>
            <a:r>
              <a:rPr spc="-5" dirty="0">
                <a:cs typeface="Calibri"/>
              </a:rPr>
              <a:t>i</a:t>
            </a:r>
            <a:r>
              <a:rPr spc="-30" dirty="0">
                <a:cs typeface="Calibri"/>
              </a:rPr>
              <a:t>r</a:t>
            </a:r>
            <a:r>
              <a:rPr dirty="0">
                <a:cs typeface="Calibri"/>
              </a:rPr>
              <a:t>e a </a:t>
            </a:r>
            <a:r>
              <a:rPr spc="-5" dirty="0">
                <a:cs typeface="Calibri"/>
              </a:rPr>
              <a:t>mo</a:t>
            </a:r>
            <a:r>
              <a:rPr spc="-30" dirty="0">
                <a:cs typeface="Calibri"/>
              </a:rPr>
              <a:t>r</a:t>
            </a:r>
            <a:r>
              <a:rPr dirty="0">
                <a:cs typeface="Calibri"/>
              </a:rPr>
              <a:t>e</a:t>
            </a:r>
            <a:r>
              <a:rPr spc="-10" dirty="0">
                <a:cs typeface="Calibri"/>
              </a:rPr>
              <a:t> </a:t>
            </a:r>
            <a:r>
              <a:rPr spc="-5" dirty="0">
                <a:cs typeface="Calibri"/>
              </a:rPr>
              <a:t>i</a:t>
            </a:r>
            <a:r>
              <a:rPr spc="-25" dirty="0">
                <a:cs typeface="Calibri"/>
              </a:rPr>
              <a:t>nt</a:t>
            </a:r>
            <a:r>
              <a:rPr spc="-5" dirty="0">
                <a:cs typeface="Calibri"/>
              </a:rPr>
              <a:t>e</a:t>
            </a:r>
            <a:r>
              <a:rPr dirty="0">
                <a:cs typeface="Calibri"/>
              </a:rPr>
              <a:t>n</a:t>
            </a:r>
            <a:r>
              <a:rPr spc="-5" dirty="0">
                <a:cs typeface="Calibri"/>
              </a:rPr>
              <a:t>s</a:t>
            </a:r>
            <a:r>
              <a:rPr dirty="0">
                <a:cs typeface="Calibri"/>
              </a:rPr>
              <a:t>e</a:t>
            </a:r>
            <a:r>
              <a:rPr spc="25" dirty="0">
                <a:cs typeface="Calibri"/>
              </a:rPr>
              <a:t> </a:t>
            </a:r>
            <a:r>
              <a:rPr spc="-5" dirty="0">
                <a:cs typeface="Calibri"/>
              </a:rPr>
              <a:t>l</a:t>
            </a:r>
            <a:r>
              <a:rPr spc="-15" dirty="0">
                <a:cs typeface="Calibri"/>
              </a:rPr>
              <a:t>e</a:t>
            </a:r>
            <a:r>
              <a:rPr spc="-30" dirty="0">
                <a:cs typeface="Calibri"/>
              </a:rPr>
              <a:t>v</a:t>
            </a:r>
            <a:r>
              <a:rPr spc="-5" dirty="0">
                <a:cs typeface="Calibri"/>
              </a:rPr>
              <a:t>e</a:t>
            </a:r>
            <a:r>
              <a:rPr dirty="0">
                <a:cs typeface="Calibri"/>
              </a:rPr>
              <a:t>l</a:t>
            </a:r>
            <a:r>
              <a:rPr spc="20" dirty="0">
                <a:cs typeface="Calibri"/>
              </a:rPr>
              <a:t> </a:t>
            </a:r>
            <a:r>
              <a:rPr spc="-5" dirty="0">
                <a:cs typeface="Calibri"/>
              </a:rPr>
              <a:t>o</a:t>
            </a:r>
            <a:r>
              <a:rPr dirty="0">
                <a:cs typeface="Calibri"/>
              </a:rPr>
              <a:t>f</a:t>
            </a:r>
            <a:r>
              <a:rPr spc="-10" dirty="0">
                <a:cs typeface="Calibri"/>
              </a:rPr>
              <a:t> c</a:t>
            </a:r>
            <a:r>
              <a:rPr dirty="0">
                <a:cs typeface="Calibri"/>
              </a:rPr>
              <a:t>a</a:t>
            </a:r>
            <a:r>
              <a:rPr spc="-30" dirty="0">
                <a:cs typeface="Calibri"/>
              </a:rPr>
              <a:t>r</a:t>
            </a:r>
            <a:r>
              <a:rPr spc="-5" dirty="0">
                <a:cs typeface="Calibri"/>
              </a:rPr>
              <a:t>e</a:t>
            </a:r>
            <a:r>
              <a:rPr dirty="0">
                <a:cs typeface="Calibri"/>
              </a:rPr>
              <a:t>.</a:t>
            </a:r>
            <a:r>
              <a:rPr spc="-15" dirty="0">
                <a:cs typeface="Calibri"/>
              </a:rPr>
              <a:t> </a:t>
            </a:r>
            <a:r>
              <a:rPr dirty="0">
                <a:cs typeface="Calibri"/>
              </a:rPr>
              <a:t>As a p</a:t>
            </a:r>
            <a:r>
              <a:rPr spc="-25" dirty="0">
                <a:cs typeface="Calibri"/>
              </a:rPr>
              <a:t>a</a:t>
            </a:r>
            <a:r>
              <a:rPr dirty="0">
                <a:cs typeface="Calibri"/>
              </a:rPr>
              <a:t>t</a:t>
            </a:r>
            <a:r>
              <a:rPr spc="-5" dirty="0">
                <a:cs typeface="Calibri"/>
              </a:rPr>
              <a:t>ie</a:t>
            </a:r>
            <a:r>
              <a:rPr spc="-25" dirty="0">
                <a:cs typeface="Calibri"/>
              </a:rPr>
              <a:t>n</a:t>
            </a:r>
            <a:r>
              <a:rPr dirty="0">
                <a:cs typeface="Calibri"/>
              </a:rPr>
              <a:t>t</a:t>
            </a:r>
            <a:r>
              <a:rPr spc="15" dirty="0">
                <a:cs typeface="Calibri"/>
              </a:rPr>
              <a:t> </a:t>
            </a:r>
            <a:r>
              <a:rPr spc="-5" dirty="0">
                <a:cs typeface="Calibri"/>
              </a:rPr>
              <a:t>m</a:t>
            </a:r>
            <a:r>
              <a:rPr spc="-15" dirty="0">
                <a:cs typeface="Calibri"/>
              </a:rPr>
              <a:t>o</a:t>
            </a:r>
            <a:r>
              <a:rPr spc="-30" dirty="0">
                <a:cs typeface="Calibri"/>
              </a:rPr>
              <a:t>v</a:t>
            </a:r>
            <a:r>
              <a:rPr spc="-5" dirty="0">
                <a:cs typeface="Calibri"/>
              </a:rPr>
              <a:t>e</a:t>
            </a:r>
            <a:r>
              <a:rPr dirty="0">
                <a:cs typeface="Calibri"/>
              </a:rPr>
              <a:t>s</a:t>
            </a:r>
            <a:r>
              <a:rPr spc="10" dirty="0">
                <a:cs typeface="Calibri"/>
              </a:rPr>
              <a:t> </a:t>
            </a:r>
            <a:r>
              <a:rPr dirty="0">
                <a:cs typeface="Calibri"/>
              </a:rPr>
              <a:t>th</a:t>
            </a:r>
            <a:r>
              <a:rPr spc="-40" dirty="0">
                <a:cs typeface="Calibri"/>
              </a:rPr>
              <a:t>r</a:t>
            </a:r>
            <a:r>
              <a:rPr spc="-5" dirty="0">
                <a:cs typeface="Calibri"/>
              </a:rPr>
              <a:t>o</a:t>
            </a:r>
            <a:r>
              <a:rPr dirty="0">
                <a:cs typeface="Calibri"/>
              </a:rPr>
              <a:t>ugh</a:t>
            </a:r>
            <a:r>
              <a:rPr spc="-30" dirty="0">
                <a:cs typeface="Calibri"/>
              </a:rPr>
              <a:t> </a:t>
            </a:r>
            <a:r>
              <a:rPr dirty="0">
                <a:cs typeface="Calibri"/>
              </a:rPr>
              <a:t>t</a:t>
            </a:r>
            <a:r>
              <a:rPr spc="-30" dirty="0">
                <a:cs typeface="Calibri"/>
              </a:rPr>
              <a:t>r</a:t>
            </a:r>
            <a:r>
              <a:rPr spc="-5" dirty="0">
                <a:cs typeface="Calibri"/>
              </a:rPr>
              <a:t>e</a:t>
            </a:r>
            <a:r>
              <a:rPr spc="-25" dirty="0">
                <a:cs typeface="Calibri"/>
              </a:rPr>
              <a:t>a</a:t>
            </a:r>
            <a:r>
              <a:rPr dirty="0">
                <a:cs typeface="Calibri"/>
              </a:rPr>
              <a:t>t</a:t>
            </a:r>
            <a:r>
              <a:rPr spc="-5" dirty="0">
                <a:cs typeface="Calibri"/>
              </a:rPr>
              <a:t>me</a:t>
            </a:r>
            <a:r>
              <a:rPr spc="-25" dirty="0">
                <a:cs typeface="Calibri"/>
              </a:rPr>
              <a:t>n</a:t>
            </a:r>
            <a:r>
              <a:rPr dirty="0">
                <a:cs typeface="Calibri"/>
              </a:rPr>
              <a:t>t</a:t>
            </a:r>
            <a:r>
              <a:rPr spc="25" dirty="0">
                <a:cs typeface="Calibri"/>
              </a:rPr>
              <a:t> </a:t>
            </a:r>
            <a:r>
              <a:rPr dirty="0">
                <a:cs typeface="Calibri"/>
              </a:rPr>
              <a:t>th</a:t>
            </a:r>
            <a:r>
              <a:rPr spc="-15" dirty="0">
                <a:cs typeface="Calibri"/>
              </a:rPr>
              <a:t>e</a:t>
            </a:r>
            <a:r>
              <a:rPr dirty="0">
                <a:cs typeface="Calibri"/>
              </a:rPr>
              <a:t>y </a:t>
            </a:r>
            <a:r>
              <a:rPr spc="-30" dirty="0">
                <a:cs typeface="Calibri"/>
              </a:rPr>
              <a:t>s</a:t>
            </a:r>
            <a:r>
              <a:rPr spc="-25" dirty="0">
                <a:cs typeface="Calibri"/>
              </a:rPr>
              <a:t>t</a:t>
            </a:r>
            <a:r>
              <a:rPr spc="-5" dirty="0">
                <a:cs typeface="Calibri"/>
              </a:rPr>
              <a:t>e</a:t>
            </a:r>
            <a:r>
              <a:rPr dirty="0">
                <a:cs typeface="Calibri"/>
              </a:rPr>
              <a:t>p</a:t>
            </a:r>
            <a:r>
              <a:rPr spc="15" dirty="0">
                <a:cs typeface="Calibri"/>
              </a:rPr>
              <a:t> </a:t>
            </a:r>
            <a:r>
              <a:rPr dirty="0">
                <a:cs typeface="Calibri"/>
              </a:rPr>
              <a:t>d</a:t>
            </a:r>
            <a:r>
              <a:rPr spc="-15" dirty="0">
                <a:cs typeface="Calibri"/>
              </a:rPr>
              <a:t>o</a:t>
            </a:r>
            <a:r>
              <a:rPr spc="-5" dirty="0">
                <a:cs typeface="Calibri"/>
              </a:rPr>
              <a:t>w</a:t>
            </a:r>
            <a:r>
              <a:rPr dirty="0">
                <a:cs typeface="Calibri"/>
              </a:rPr>
              <a:t>n</a:t>
            </a:r>
            <a:r>
              <a:rPr spc="-20" dirty="0">
                <a:cs typeface="Calibri"/>
              </a:rPr>
              <a:t> </a:t>
            </a:r>
            <a:r>
              <a:rPr spc="-25" dirty="0">
                <a:cs typeface="Calibri"/>
              </a:rPr>
              <a:t>t</a:t>
            </a:r>
            <a:r>
              <a:rPr dirty="0">
                <a:cs typeface="Calibri"/>
              </a:rPr>
              <a:t>o</a:t>
            </a:r>
            <a:r>
              <a:rPr spc="-10" dirty="0">
                <a:cs typeface="Calibri"/>
              </a:rPr>
              <a:t> </a:t>
            </a:r>
            <a:r>
              <a:rPr spc="-5" dirty="0">
                <a:cs typeface="Calibri"/>
              </a:rPr>
              <a:t>l</a:t>
            </a:r>
            <a:r>
              <a:rPr spc="-15" dirty="0">
                <a:cs typeface="Calibri"/>
              </a:rPr>
              <a:t>o</a:t>
            </a:r>
            <a:r>
              <a:rPr spc="-20" dirty="0">
                <a:cs typeface="Calibri"/>
              </a:rPr>
              <a:t>w</a:t>
            </a:r>
            <a:r>
              <a:rPr spc="-5" dirty="0">
                <a:cs typeface="Calibri"/>
              </a:rPr>
              <a:t>e</a:t>
            </a:r>
            <a:r>
              <a:rPr dirty="0">
                <a:cs typeface="Calibri"/>
              </a:rPr>
              <a:t>r </a:t>
            </a:r>
            <a:r>
              <a:rPr spc="-5" dirty="0">
                <a:cs typeface="Calibri"/>
              </a:rPr>
              <a:t>l</a:t>
            </a:r>
            <a:r>
              <a:rPr spc="-15" dirty="0">
                <a:cs typeface="Calibri"/>
              </a:rPr>
              <a:t>e</a:t>
            </a:r>
            <a:r>
              <a:rPr spc="-30" dirty="0">
                <a:cs typeface="Calibri"/>
              </a:rPr>
              <a:t>v</a:t>
            </a:r>
            <a:r>
              <a:rPr spc="-5" dirty="0">
                <a:cs typeface="Calibri"/>
              </a:rPr>
              <a:t>e</a:t>
            </a:r>
            <a:r>
              <a:rPr spc="-10" dirty="0">
                <a:cs typeface="Calibri"/>
              </a:rPr>
              <a:t>l</a:t>
            </a:r>
            <a:r>
              <a:rPr dirty="0">
                <a:cs typeface="Calibri"/>
              </a:rPr>
              <a:t>s</a:t>
            </a:r>
            <a:r>
              <a:rPr spc="35" dirty="0">
                <a:cs typeface="Calibri"/>
              </a:rPr>
              <a:t> </a:t>
            </a:r>
            <a:r>
              <a:rPr spc="-5" dirty="0">
                <a:cs typeface="Calibri"/>
              </a:rPr>
              <a:t>o</a:t>
            </a:r>
            <a:r>
              <a:rPr dirty="0">
                <a:cs typeface="Calibri"/>
              </a:rPr>
              <a:t>f</a:t>
            </a:r>
            <a:r>
              <a:rPr spc="-10" dirty="0">
                <a:cs typeface="Calibri"/>
              </a:rPr>
              <a:t> c</a:t>
            </a:r>
            <a:r>
              <a:rPr dirty="0">
                <a:cs typeface="Calibri"/>
              </a:rPr>
              <a:t>a</a:t>
            </a:r>
            <a:r>
              <a:rPr spc="-30" dirty="0">
                <a:cs typeface="Calibri"/>
              </a:rPr>
              <a:t>r</a:t>
            </a:r>
            <a:r>
              <a:rPr spc="-5" dirty="0">
                <a:cs typeface="Calibri"/>
              </a:rPr>
              <a:t>e</a:t>
            </a:r>
            <a:r>
              <a:rPr dirty="0">
                <a:cs typeface="Calibri"/>
              </a:rPr>
              <a:t>.</a:t>
            </a:r>
            <a:endParaRPr lang="en-US" dirty="0">
              <a:cs typeface="Calibri"/>
            </a:endParaRPr>
          </a:p>
          <a:p>
            <a:pPr marL="12700" marR="201295">
              <a:lnSpc>
                <a:spcPct val="100000"/>
              </a:lnSpc>
            </a:pPr>
            <a:endParaRPr lang="en-US" dirty="0">
              <a:cs typeface="Calibri"/>
            </a:endParaRPr>
          </a:p>
          <a:p>
            <a:pPr marL="12700" marR="201295">
              <a:lnSpc>
                <a:spcPct val="100000"/>
              </a:lnSpc>
            </a:pPr>
            <a:r>
              <a:rPr lang="en-US" dirty="0">
                <a:cs typeface="Calibri"/>
              </a:rPr>
              <a:t>Levels of care inform both the setting for care and the number of hours of clinical behavioral health services. </a:t>
            </a:r>
            <a:endParaRPr dirty="0"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00830" y="6444172"/>
            <a:ext cx="277114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20" dirty="0">
                <a:solidFill>
                  <a:schemeClr val="accent3"/>
                </a:solidFill>
                <a:latin typeface="Calibri"/>
                <a:cs typeface="Calibri"/>
              </a:rPr>
              <a:t>(</a:t>
            </a:r>
            <a:r>
              <a:rPr sz="1800" spc="-15" dirty="0">
                <a:solidFill>
                  <a:schemeClr val="accent3"/>
                </a:solidFill>
                <a:latin typeface="Calibri"/>
                <a:cs typeface="Calibri"/>
              </a:rPr>
              <a:t>A</a:t>
            </a:r>
            <a:r>
              <a:rPr sz="1800" dirty="0">
                <a:solidFill>
                  <a:schemeClr val="accent3"/>
                </a:solidFill>
                <a:latin typeface="Calibri"/>
                <a:cs typeface="Calibri"/>
              </a:rPr>
              <a:t>dd</a:t>
            </a:r>
            <a:r>
              <a:rPr sz="1800" spc="-10" dirty="0">
                <a:solidFill>
                  <a:schemeClr val="accent3"/>
                </a:solidFill>
                <a:latin typeface="Calibri"/>
                <a:cs typeface="Calibri"/>
              </a:rPr>
              <a:t>i</a:t>
            </a:r>
            <a:r>
              <a:rPr sz="1800" spc="-20" dirty="0">
                <a:solidFill>
                  <a:schemeClr val="accent3"/>
                </a:solidFill>
                <a:latin typeface="Calibri"/>
                <a:cs typeface="Calibri"/>
              </a:rPr>
              <a:t>c</a:t>
            </a:r>
            <a:r>
              <a:rPr sz="1800" spc="-15" dirty="0">
                <a:solidFill>
                  <a:schemeClr val="accent3"/>
                </a:solidFill>
                <a:latin typeface="Calibri"/>
                <a:cs typeface="Calibri"/>
              </a:rPr>
              <a:t>t</a:t>
            </a:r>
            <a:r>
              <a:rPr sz="1800" spc="-5" dirty="0">
                <a:solidFill>
                  <a:schemeClr val="accent3"/>
                </a:solidFill>
                <a:latin typeface="Calibri"/>
                <a:cs typeface="Calibri"/>
              </a:rPr>
              <a:t>io</a:t>
            </a:r>
            <a:r>
              <a:rPr sz="1800" dirty="0">
                <a:solidFill>
                  <a:schemeClr val="accent3"/>
                </a:solidFill>
                <a:latin typeface="Calibri"/>
                <a:cs typeface="Calibri"/>
              </a:rPr>
              <a:t>n</a:t>
            </a:r>
            <a:r>
              <a:rPr sz="1800" spc="35" dirty="0">
                <a:solidFill>
                  <a:schemeClr val="accent3"/>
                </a:solidFill>
                <a:latin typeface="Calibri"/>
                <a:cs typeface="Calibri"/>
              </a:rPr>
              <a:t> </a:t>
            </a:r>
            <a:r>
              <a:rPr sz="1800" spc="-55" dirty="0">
                <a:solidFill>
                  <a:schemeClr val="accent3"/>
                </a:solidFill>
                <a:latin typeface="Calibri"/>
                <a:cs typeface="Calibri"/>
              </a:rPr>
              <a:t>P</a:t>
            </a:r>
            <a:r>
              <a:rPr sz="1800" spc="-5" dirty="0">
                <a:solidFill>
                  <a:schemeClr val="accent3"/>
                </a:solidFill>
                <a:latin typeface="Calibri"/>
                <a:cs typeface="Calibri"/>
              </a:rPr>
              <a:t>ol</a:t>
            </a:r>
            <a:r>
              <a:rPr sz="1800" spc="-10" dirty="0">
                <a:solidFill>
                  <a:schemeClr val="accent3"/>
                </a:solidFill>
                <a:latin typeface="Calibri"/>
                <a:cs typeface="Calibri"/>
              </a:rPr>
              <a:t>i</a:t>
            </a:r>
            <a:r>
              <a:rPr sz="1800" spc="-20" dirty="0">
                <a:solidFill>
                  <a:schemeClr val="accent3"/>
                </a:solidFill>
                <a:latin typeface="Calibri"/>
                <a:cs typeface="Calibri"/>
              </a:rPr>
              <a:t>c</a:t>
            </a:r>
            <a:r>
              <a:rPr sz="1800" spc="-10" dirty="0">
                <a:solidFill>
                  <a:schemeClr val="accent3"/>
                </a:solidFill>
                <a:latin typeface="Calibri"/>
                <a:cs typeface="Calibri"/>
              </a:rPr>
              <a:t>y</a:t>
            </a:r>
            <a:r>
              <a:rPr sz="1800" spc="10" dirty="0">
                <a:solidFill>
                  <a:schemeClr val="accent3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chemeClr val="accent3"/>
                </a:solidFill>
                <a:latin typeface="Calibri"/>
                <a:cs typeface="Calibri"/>
              </a:rPr>
              <a:t>F</a:t>
            </a:r>
            <a:r>
              <a:rPr sz="1800" spc="-5" dirty="0">
                <a:solidFill>
                  <a:schemeClr val="accent3"/>
                </a:solidFill>
                <a:latin typeface="Calibri"/>
                <a:cs typeface="Calibri"/>
              </a:rPr>
              <a:t>o</a:t>
            </a:r>
            <a:r>
              <a:rPr sz="1800" spc="-15" dirty="0">
                <a:solidFill>
                  <a:schemeClr val="accent3"/>
                </a:solidFill>
                <a:latin typeface="Calibri"/>
                <a:cs typeface="Calibri"/>
              </a:rPr>
              <a:t>r</a:t>
            </a:r>
            <a:r>
              <a:rPr sz="1800" dirty="0">
                <a:solidFill>
                  <a:schemeClr val="accent3"/>
                </a:solidFill>
                <a:latin typeface="Calibri"/>
                <a:cs typeface="Calibri"/>
              </a:rPr>
              <a:t>u</a:t>
            </a:r>
            <a:r>
              <a:rPr sz="1800" spc="-10" dirty="0">
                <a:solidFill>
                  <a:schemeClr val="accent3"/>
                </a:solidFill>
                <a:latin typeface="Calibri"/>
                <a:cs typeface="Calibri"/>
              </a:rPr>
              <a:t>m,</a:t>
            </a:r>
            <a:r>
              <a:rPr sz="1800" spc="5" dirty="0">
                <a:solidFill>
                  <a:schemeClr val="accent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chemeClr val="accent3"/>
                </a:solidFill>
                <a:latin typeface="Calibri"/>
                <a:cs typeface="Calibri"/>
              </a:rPr>
              <a:t>n.d.)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83666" y="0"/>
            <a:ext cx="10153903" cy="1366527"/>
          </a:xfrm>
          <a:prstGeom prst="rect">
            <a:avLst/>
          </a:prstGeom>
        </p:spPr>
        <p:txBody>
          <a:bodyPr vert="horz" wrap="square" lIns="0" tIns="621791" rIns="0" bIns="0" rtlCol="0">
            <a:spAutoFit/>
          </a:bodyPr>
          <a:lstStyle/>
          <a:p>
            <a:pPr marL="173990">
              <a:lnSpc>
                <a:spcPct val="100000"/>
              </a:lnSpc>
              <a:tabLst>
                <a:tab pos="3868420" algn="l"/>
                <a:tab pos="10140315" algn="l"/>
              </a:tabLst>
            </a:pPr>
            <a:r>
              <a:rPr sz="4800" b="1" dirty="0">
                <a:solidFill>
                  <a:schemeClr val="tx2"/>
                </a:solidFill>
              </a:rPr>
              <a:t> </a:t>
            </a:r>
            <a:r>
              <a:rPr sz="4800" b="1" spc="-380" dirty="0">
                <a:solidFill>
                  <a:schemeClr val="tx2"/>
                </a:solidFill>
              </a:rPr>
              <a:t>T</a:t>
            </a:r>
            <a:r>
              <a:rPr sz="4800" b="1" spc="-140" dirty="0">
                <a:solidFill>
                  <a:schemeClr val="tx2"/>
                </a:solidFill>
              </a:rPr>
              <a:t>r</a:t>
            </a:r>
            <a:r>
              <a:rPr sz="4800" b="1" spc="-45" dirty="0">
                <a:solidFill>
                  <a:schemeClr val="tx2"/>
                </a:solidFill>
              </a:rPr>
              <a:t>e</a:t>
            </a:r>
            <a:r>
              <a:rPr sz="4800" b="1" spc="-125" dirty="0">
                <a:solidFill>
                  <a:schemeClr val="tx2"/>
                </a:solidFill>
              </a:rPr>
              <a:t>a</a:t>
            </a:r>
            <a:r>
              <a:rPr sz="4800" b="1" spc="-75" dirty="0">
                <a:solidFill>
                  <a:schemeClr val="tx2"/>
                </a:solidFill>
              </a:rPr>
              <a:t>t</a:t>
            </a:r>
            <a:r>
              <a:rPr sz="4800" b="1" spc="-55" dirty="0">
                <a:solidFill>
                  <a:schemeClr val="tx2"/>
                </a:solidFill>
              </a:rPr>
              <a:t>m</a:t>
            </a:r>
            <a:r>
              <a:rPr sz="4800" b="1" spc="-45" dirty="0">
                <a:solidFill>
                  <a:schemeClr val="tx2"/>
                </a:solidFill>
              </a:rPr>
              <a:t>e</a:t>
            </a:r>
            <a:r>
              <a:rPr sz="4800" b="1" spc="-120" dirty="0">
                <a:solidFill>
                  <a:schemeClr val="tx2"/>
                </a:solidFill>
              </a:rPr>
              <a:t>n</a:t>
            </a:r>
            <a:r>
              <a:rPr sz="4800" b="1" spc="-20" dirty="0">
                <a:solidFill>
                  <a:schemeClr val="tx2"/>
                </a:solidFill>
              </a:rPr>
              <a:t>t</a:t>
            </a:r>
            <a:r>
              <a:rPr sz="4800" b="1" dirty="0">
                <a:solidFill>
                  <a:schemeClr val="tx2"/>
                </a:solidFill>
              </a:rPr>
              <a:t> 	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>
                <a:solidFill>
                  <a:srgbClr val="FFFFFF"/>
                </a:solidFill>
              </a:rPr>
              <a:t>16</a:t>
            </a:fld>
            <a:endParaRPr dirty="0">
              <a:solidFill>
                <a:srgbClr val="FFFFFF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19200" y="1793986"/>
            <a:ext cx="8882381" cy="36394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5" dirty="0">
                <a:solidFill>
                  <a:srgbClr val="3E3E3E"/>
                </a:solidFill>
                <a:cs typeface="Calibri"/>
              </a:rPr>
              <a:t>Treatment</a:t>
            </a:r>
            <a:r>
              <a:rPr sz="24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2400" dirty="0">
                <a:solidFill>
                  <a:srgbClr val="3E3E3E"/>
                </a:solidFill>
                <a:cs typeface="Calibri"/>
              </a:rPr>
              <a:t>options</a:t>
            </a:r>
            <a:r>
              <a:rPr sz="2400" spc="5" dirty="0">
                <a:solidFill>
                  <a:srgbClr val="3E3E3E"/>
                </a:solidFill>
                <a:cs typeface="Calibri"/>
              </a:rPr>
              <a:t> ca</a:t>
            </a:r>
            <a:r>
              <a:rPr sz="2400" dirty="0">
                <a:solidFill>
                  <a:srgbClr val="3E3E3E"/>
                </a:solidFill>
                <a:cs typeface="Calibri"/>
              </a:rPr>
              <a:t>n </a:t>
            </a:r>
            <a:r>
              <a:rPr sz="2400" spc="-15" dirty="0">
                <a:solidFill>
                  <a:srgbClr val="3E3E3E"/>
                </a:solidFill>
                <a:cs typeface="Calibri"/>
              </a:rPr>
              <a:t>be</a:t>
            </a:r>
            <a:r>
              <a:rPr sz="2400" dirty="0">
                <a:solidFill>
                  <a:srgbClr val="3E3E3E"/>
                </a:solidFill>
                <a:cs typeface="Calibri"/>
              </a:rPr>
              <a:t> </a:t>
            </a:r>
            <a:r>
              <a:rPr sz="2400" spc="-5" dirty="0">
                <a:solidFill>
                  <a:srgbClr val="3E3E3E"/>
                </a:solidFill>
                <a:cs typeface="Calibri"/>
              </a:rPr>
              <a:t>categorize</a:t>
            </a:r>
            <a:r>
              <a:rPr sz="2400" spc="-15" dirty="0">
                <a:solidFill>
                  <a:srgbClr val="3E3E3E"/>
                </a:solidFill>
                <a:cs typeface="Calibri"/>
              </a:rPr>
              <a:t>d</a:t>
            </a:r>
            <a:r>
              <a:rPr sz="24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400" dirty="0">
                <a:solidFill>
                  <a:srgbClr val="3E3E3E"/>
                </a:solidFill>
                <a:cs typeface="Calibri"/>
              </a:rPr>
              <a:t>into</a:t>
            </a:r>
            <a:r>
              <a:rPr sz="24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400" spc="-10" dirty="0">
                <a:solidFill>
                  <a:srgbClr val="3E3E3E"/>
                </a:solidFill>
                <a:cs typeface="Calibri"/>
              </a:rPr>
              <a:t>thre</a:t>
            </a:r>
            <a:r>
              <a:rPr sz="2400" spc="-15" dirty="0">
                <a:solidFill>
                  <a:srgbClr val="3E3E3E"/>
                </a:solidFill>
                <a:cs typeface="Calibri"/>
              </a:rPr>
              <a:t>e</a:t>
            </a:r>
            <a:r>
              <a:rPr sz="2400" dirty="0">
                <a:solidFill>
                  <a:srgbClr val="3E3E3E"/>
                </a:solidFill>
                <a:cs typeface="Calibri"/>
              </a:rPr>
              <a:t> </a:t>
            </a:r>
            <a:r>
              <a:rPr sz="2400" spc="-10" dirty="0">
                <a:solidFill>
                  <a:srgbClr val="3E3E3E"/>
                </a:solidFill>
                <a:cs typeface="Calibri"/>
              </a:rPr>
              <a:t>general</a:t>
            </a:r>
            <a:r>
              <a:rPr sz="2400" spc="-5" dirty="0">
                <a:solidFill>
                  <a:srgbClr val="3E3E3E"/>
                </a:solidFill>
                <a:cs typeface="Calibri"/>
              </a:rPr>
              <a:t> categories:</a:t>
            </a:r>
            <a:endParaRPr sz="2400" dirty="0">
              <a:cs typeface="Calibri"/>
            </a:endParaRPr>
          </a:p>
          <a:p>
            <a:pPr marL="313055" indent="-300355">
              <a:spcBef>
                <a:spcPts val="1115"/>
              </a:spcBef>
              <a:buClr>
                <a:schemeClr val="accent2">
                  <a:lumMod val="75000"/>
                </a:schemeClr>
              </a:buClr>
              <a:buFont typeface="Calibri"/>
              <a:buAutoNum type="arabicPeriod"/>
              <a:tabLst>
                <a:tab pos="313690" algn="l"/>
              </a:tabLst>
            </a:pPr>
            <a:r>
              <a:rPr lang="en-US" sz="2400" spc="-5" dirty="0">
                <a:solidFill>
                  <a:srgbClr val="3E3E3E"/>
                </a:solidFill>
                <a:cs typeface="Calibri"/>
              </a:rPr>
              <a:t>Behavioral</a:t>
            </a:r>
            <a:endParaRPr lang="en-US" sz="2400" dirty="0">
              <a:cs typeface="Calibri"/>
            </a:endParaRPr>
          </a:p>
          <a:p>
            <a:pPr marL="313055" indent="-300355">
              <a:lnSpc>
                <a:spcPct val="100000"/>
              </a:lnSpc>
              <a:spcBef>
                <a:spcPts val="1115"/>
              </a:spcBef>
              <a:buClr>
                <a:schemeClr val="accent2">
                  <a:lumMod val="75000"/>
                </a:schemeClr>
              </a:buClr>
              <a:buFont typeface="Calibri"/>
              <a:buAutoNum type="arabicPeriod"/>
              <a:tabLst>
                <a:tab pos="313690" algn="l"/>
              </a:tabLst>
            </a:pPr>
            <a:r>
              <a:rPr sz="2400" dirty="0">
                <a:solidFill>
                  <a:srgbClr val="3E3E3E"/>
                </a:solidFill>
                <a:cs typeface="Calibri"/>
              </a:rPr>
              <a:t>Pharmacologic</a:t>
            </a:r>
            <a:endParaRPr sz="2400" dirty="0">
              <a:cs typeface="Calibri"/>
            </a:endParaRPr>
          </a:p>
          <a:p>
            <a:pPr marL="311150" indent="-298450">
              <a:lnSpc>
                <a:spcPct val="100000"/>
              </a:lnSpc>
              <a:spcBef>
                <a:spcPts val="1105"/>
              </a:spcBef>
              <a:buClr>
                <a:schemeClr val="accent2">
                  <a:lumMod val="75000"/>
                </a:schemeClr>
              </a:buClr>
              <a:buFont typeface="Calibri"/>
              <a:buAutoNum type="arabicPeriod"/>
              <a:tabLst>
                <a:tab pos="311785" algn="l"/>
              </a:tabLst>
            </a:pPr>
            <a:r>
              <a:rPr sz="2400" spc="-15" dirty="0">
                <a:solidFill>
                  <a:srgbClr val="3E3E3E"/>
                </a:solidFill>
                <a:cs typeface="Calibri"/>
              </a:rPr>
              <a:t>Harm </a:t>
            </a:r>
            <a:r>
              <a:rPr sz="2400" dirty="0">
                <a:solidFill>
                  <a:srgbClr val="3E3E3E"/>
                </a:solidFill>
                <a:cs typeface="Calibri"/>
              </a:rPr>
              <a:t>Reduction</a:t>
            </a:r>
            <a:endParaRPr sz="2400" dirty="0">
              <a:cs typeface="Calibri"/>
            </a:endParaRPr>
          </a:p>
          <a:p>
            <a:pPr>
              <a:lnSpc>
                <a:spcPct val="100000"/>
              </a:lnSpc>
            </a:pPr>
            <a:endParaRPr sz="2400" dirty="0">
              <a:cs typeface="Times New Roman"/>
            </a:endParaRPr>
          </a:p>
          <a:p>
            <a:pPr marL="12700" marR="5080">
              <a:lnSpc>
                <a:spcPts val="2590"/>
              </a:lnSpc>
            </a:pPr>
            <a:r>
              <a:rPr sz="2000" i="1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Th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e combination</a:t>
            </a:r>
            <a:r>
              <a:rPr sz="2000" i="1" spc="-2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sz="2000" i="1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o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f</a:t>
            </a:r>
            <a:r>
              <a:rPr sz="2000" i="1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behaviora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l</a:t>
            </a:r>
            <a:r>
              <a:rPr sz="2000" i="1" spc="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therapies</a:t>
            </a:r>
            <a:r>
              <a:rPr sz="2000" i="1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and</a:t>
            </a:r>
            <a:r>
              <a:rPr sz="2000" i="1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pharmacologi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c</a:t>
            </a:r>
            <a:r>
              <a:rPr sz="2000" i="1" spc="1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sz="2000" i="1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interventio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n</a:t>
            </a:r>
            <a:r>
              <a:rPr sz="2000" i="1" spc="2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tend </a:t>
            </a:r>
            <a:r>
              <a:rPr sz="2000" i="1" spc="-3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t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o</a:t>
            </a:r>
            <a:r>
              <a:rPr sz="2000" i="1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sz="2000" i="1" spc="-2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b</a:t>
            </a:r>
            <a:r>
              <a:rPr sz="2000" i="1" spc="-1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e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sz="2000" i="1" spc="-2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m</a:t>
            </a:r>
            <a:r>
              <a:rPr sz="2000" i="1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o</a:t>
            </a:r>
            <a:r>
              <a:rPr sz="2000" i="1" spc="-4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r</a:t>
            </a:r>
            <a:r>
              <a:rPr sz="2000" i="1" spc="-1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e</a:t>
            </a:r>
            <a:r>
              <a:rPr sz="2000" i="1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sz="2000" i="1" spc="-3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e</a:t>
            </a:r>
            <a:r>
              <a:rPr sz="2000" i="1" spc="-2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f</a:t>
            </a:r>
            <a:r>
              <a:rPr sz="2000" i="1" spc="-6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f</a:t>
            </a:r>
            <a:r>
              <a:rPr sz="2000" i="1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ec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ti</a:t>
            </a:r>
            <a:r>
              <a:rPr sz="2000" i="1" spc="-4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v</a:t>
            </a:r>
            <a:r>
              <a:rPr sz="2000" i="1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e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. </a:t>
            </a:r>
            <a:r>
              <a:rPr sz="2000" i="1" spc="-15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T</a:t>
            </a:r>
            <a:r>
              <a:rPr sz="2000" i="1" spc="-4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r</a:t>
            </a:r>
            <a:r>
              <a:rPr sz="2000" i="1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e</a:t>
            </a:r>
            <a:r>
              <a:rPr sz="2000" i="1" spc="-2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a</a:t>
            </a:r>
            <a:r>
              <a:rPr sz="2000" i="1" spc="-1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tm</a:t>
            </a:r>
            <a:r>
              <a:rPr sz="2000" i="1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e</a:t>
            </a:r>
            <a:r>
              <a:rPr sz="2000" i="1" spc="-2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n</a:t>
            </a:r>
            <a:r>
              <a:rPr sz="2000" i="1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t</a:t>
            </a:r>
            <a:r>
              <a:rPr sz="2000" i="1" spc="-1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sz="2000" i="1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p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la</a:t>
            </a:r>
            <a:r>
              <a:rPr sz="2000" i="1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n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s</a:t>
            </a:r>
            <a:r>
              <a:rPr sz="2000" i="1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sh</a:t>
            </a:r>
            <a:r>
              <a:rPr sz="2000" i="1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o</a:t>
            </a:r>
            <a:r>
              <a:rPr sz="2000" i="1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u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ld</a:t>
            </a:r>
            <a:r>
              <a:rPr sz="2000" i="1" spc="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sz="2000" i="1" spc="-2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b</a:t>
            </a:r>
            <a:r>
              <a:rPr sz="2000" i="1" spc="-1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e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sz="2000" i="1" spc="-3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t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ail</a:t>
            </a:r>
            <a:r>
              <a:rPr sz="2000" i="1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o</a:t>
            </a:r>
            <a:r>
              <a:rPr sz="2000" i="1" spc="-4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r</a:t>
            </a:r>
            <a:r>
              <a:rPr sz="2000" i="1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e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d</a:t>
            </a:r>
            <a:r>
              <a:rPr sz="2000" i="1" spc="-2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sz="2000" i="1" spc="-3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t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o</a:t>
            </a:r>
            <a:r>
              <a:rPr sz="2000" i="1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sz="2000" i="1" spc="-1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the</a:t>
            </a:r>
            <a:r>
              <a:rPr sz="2000" i="1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sz="2000" i="1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un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i</a:t>
            </a:r>
            <a:r>
              <a:rPr sz="2000" i="1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qu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e</a:t>
            </a:r>
            <a:r>
              <a:rPr sz="2000" i="1" spc="1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sz="2000" i="1" spc="-2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n</a:t>
            </a:r>
            <a:r>
              <a:rPr sz="2000" i="1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ee</a:t>
            </a:r>
            <a:r>
              <a:rPr sz="2000" i="1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d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s</a:t>
            </a:r>
            <a:r>
              <a:rPr sz="2000" i="1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sz="2000" i="1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o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f </a:t>
            </a:r>
            <a:r>
              <a:rPr sz="2000" i="1" spc="-1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the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i</a:t>
            </a:r>
            <a:r>
              <a:rPr sz="2000" i="1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nd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i</a:t>
            </a:r>
            <a:r>
              <a:rPr sz="2000" i="1" spc="-2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v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i</a:t>
            </a:r>
            <a:r>
              <a:rPr sz="2000" i="1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du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al</a:t>
            </a:r>
            <a:r>
              <a:rPr sz="2000" i="1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p</a:t>
            </a:r>
            <a:r>
              <a:rPr sz="2000" i="1" spc="-2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a</a:t>
            </a:r>
            <a:r>
              <a:rPr sz="2000" i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ti</a:t>
            </a:r>
            <a:r>
              <a:rPr sz="2000" i="1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e</a:t>
            </a:r>
            <a:r>
              <a:rPr sz="2000" i="1" spc="-2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n</a:t>
            </a:r>
            <a:r>
              <a:rPr sz="2000" i="1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t</a:t>
            </a:r>
            <a:endParaRPr sz="2000" i="1" dirty="0">
              <a:solidFill>
                <a:schemeClr val="accent2">
                  <a:lumMod val="75000"/>
                </a:schemeClr>
              </a:solidFill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FFAE16-0AD0-0442-A2A5-020F6C60A62A}"/>
              </a:ext>
            </a:extLst>
          </p:cNvPr>
          <p:cNvSpPr txBox="1"/>
          <p:nvPr/>
        </p:nvSpPr>
        <p:spPr>
          <a:xfrm>
            <a:off x="4343400" y="6221821"/>
            <a:ext cx="291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  <a:latin typeface="Calibri"/>
                <a:cs typeface="Calibri"/>
              </a:rPr>
              <a:t>(A</a:t>
            </a:r>
            <a:r>
              <a:rPr lang="en-US" spc="-5" dirty="0">
                <a:solidFill>
                  <a:schemeClr val="accent3"/>
                </a:solidFill>
                <a:latin typeface="Calibri"/>
                <a:cs typeface="Calibri"/>
              </a:rPr>
              <a:t>dd</a:t>
            </a:r>
            <a:r>
              <a:rPr lang="en-US" dirty="0">
                <a:solidFill>
                  <a:schemeClr val="accent3"/>
                </a:solidFill>
                <a:latin typeface="Calibri"/>
                <a:cs typeface="Calibri"/>
              </a:rPr>
              <a:t>i</a:t>
            </a:r>
            <a:r>
              <a:rPr lang="en-US" spc="5" dirty="0">
                <a:solidFill>
                  <a:schemeClr val="accent3"/>
                </a:solidFill>
                <a:latin typeface="Calibri"/>
                <a:cs typeface="Calibri"/>
              </a:rPr>
              <a:t>c</a:t>
            </a:r>
            <a:r>
              <a:rPr lang="en-US" spc="-15" dirty="0">
                <a:solidFill>
                  <a:schemeClr val="accent3"/>
                </a:solidFill>
                <a:latin typeface="Calibri"/>
                <a:cs typeface="Calibri"/>
              </a:rPr>
              <a:t>t</a:t>
            </a:r>
            <a:r>
              <a:rPr lang="en-US" dirty="0">
                <a:solidFill>
                  <a:schemeClr val="accent3"/>
                </a:solidFill>
                <a:latin typeface="Calibri"/>
                <a:cs typeface="Calibri"/>
              </a:rPr>
              <a:t>i</a:t>
            </a:r>
            <a:r>
              <a:rPr lang="en-US" spc="-10" dirty="0">
                <a:solidFill>
                  <a:schemeClr val="accent3"/>
                </a:solidFill>
                <a:latin typeface="Calibri"/>
                <a:cs typeface="Calibri"/>
              </a:rPr>
              <a:t>o</a:t>
            </a:r>
            <a:r>
              <a:rPr lang="en-US" dirty="0">
                <a:solidFill>
                  <a:schemeClr val="accent3"/>
                </a:solidFill>
                <a:latin typeface="Calibri"/>
                <a:cs typeface="Calibri"/>
              </a:rPr>
              <a:t>n</a:t>
            </a:r>
            <a:r>
              <a:rPr lang="en-US" spc="-30" dirty="0">
                <a:solidFill>
                  <a:schemeClr val="accent3"/>
                </a:solidFill>
                <a:latin typeface="Calibri"/>
                <a:cs typeface="Calibri"/>
              </a:rPr>
              <a:t> </a:t>
            </a:r>
            <a:r>
              <a:rPr lang="en-US" spc="-70" dirty="0">
                <a:solidFill>
                  <a:schemeClr val="accent3"/>
                </a:solidFill>
                <a:latin typeface="Calibri"/>
                <a:cs typeface="Calibri"/>
              </a:rPr>
              <a:t>P</a:t>
            </a:r>
            <a:r>
              <a:rPr lang="en-US" spc="-10" dirty="0">
                <a:solidFill>
                  <a:schemeClr val="accent3"/>
                </a:solidFill>
                <a:latin typeface="Calibri"/>
                <a:cs typeface="Calibri"/>
              </a:rPr>
              <a:t>o</a:t>
            </a:r>
            <a:r>
              <a:rPr lang="en-US" dirty="0">
                <a:solidFill>
                  <a:schemeClr val="accent3"/>
                </a:solidFill>
                <a:latin typeface="Calibri"/>
                <a:cs typeface="Calibri"/>
              </a:rPr>
              <a:t>li</a:t>
            </a:r>
            <a:r>
              <a:rPr lang="en-US" spc="5" dirty="0">
                <a:solidFill>
                  <a:schemeClr val="accent3"/>
                </a:solidFill>
                <a:latin typeface="Calibri"/>
                <a:cs typeface="Calibri"/>
              </a:rPr>
              <a:t>c</a:t>
            </a:r>
            <a:r>
              <a:rPr lang="en-US" spc="-15" dirty="0">
                <a:solidFill>
                  <a:schemeClr val="accent3"/>
                </a:solidFill>
                <a:latin typeface="Calibri"/>
                <a:cs typeface="Calibri"/>
              </a:rPr>
              <a:t>y</a:t>
            </a:r>
            <a:r>
              <a:rPr lang="en-US" spc="-10" dirty="0">
                <a:solidFill>
                  <a:schemeClr val="accent3"/>
                </a:solidFill>
                <a:latin typeface="Calibri"/>
                <a:cs typeface="Calibri"/>
              </a:rPr>
              <a:t> </a:t>
            </a:r>
            <a:r>
              <a:rPr lang="en-US" spc="-35" dirty="0">
                <a:solidFill>
                  <a:schemeClr val="accent3"/>
                </a:solidFill>
                <a:latin typeface="Calibri"/>
                <a:cs typeface="Calibri"/>
              </a:rPr>
              <a:t>F</a:t>
            </a:r>
            <a:r>
              <a:rPr lang="en-US" spc="-10" dirty="0">
                <a:solidFill>
                  <a:schemeClr val="accent3"/>
                </a:solidFill>
                <a:latin typeface="Calibri"/>
                <a:cs typeface="Calibri"/>
              </a:rPr>
              <a:t>o</a:t>
            </a:r>
            <a:r>
              <a:rPr lang="en-US" dirty="0">
                <a:solidFill>
                  <a:schemeClr val="accent3"/>
                </a:solidFill>
                <a:latin typeface="Calibri"/>
                <a:cs typeface="Calibri"/>
              </a:rPr>
              <a:t>r</a:t>
            </a:r>
            <a:r>
              <a:rPr lang="en-US" spc="-5" dirty="0">
                <a:solidFill>
                  <a:schemeClr val="accent3"/>
                </a:solidFill>
                <a:latin typeface="Calibri"/>
                <a:cs typeface="Calibri"/>
              </a:rPr>
              <a:t>u</a:t>
            </a:r>
            <a:r>
              <a:rPr lang="en-US" spc="-15" dirty="0">
                <a:solidFill>
                  <a:schemeClr val="accent3"/>
                </a:solidFill>
                <a:latin typeface="Calibri"/>
                <a:cs typeface="Calibri"/>
              </a:rPr>
              <a:t>m, </a:t>
            </a:r>
            <a:r>
              <a:rPr lang="en-US" spc="-5" dirty="0">
                <a:solidFill>
                  <a:schemeClr val="accent3"/>
                </a:solidFill>
                <a:latin typeface="Calibri"/>
                <a:cs typeface="Calibri"/>
              </a:rPr>
              <a:t>n</a:t>
            </a:r>
            <a:r>
              <a:rPr lang="en-US" spc="-10" dirty="0">
                <a:solidFill>
                  <a:schemeClr val="accent3"/>
                </a:solidFill>
                <a:latin typeface="Calibri"/>
                <a:cs typeface="Calibri"/>
              </a:rPr>
              <a:t>.</a:t>
            </a:r>
            <a:r>
              <a:rPr lang="en-US" spc="-5" dirty="0">
                <a:solidFill>
                  <a:schemeClr val="accent3"/>
                </a:solidFill>
                <a:latin typeface="Calibri"/>
                <a:cs typeface="Calibri"/>
              </a:rPr>
              <a:t>d</a:t>
            </a:r>
            <a:r>
              <a:rPr lang="en-US" spc="-10" dirty="0">
                <a:solidFill>
                  <a:schemeClr val="accent3"/>
                </a:solidFill>
                <a:latin typeface="Calibri"/>
                <a:cs typeface="Calibri"/>
              </a:rPr>
              <a:t>.</a:t>
            </a:r>
            <a:r>
              <a:rPr lang="en-US" dirty="0">
                <a:solidFill>
                  <a:schemeClr val="accent3"/>
                </a:solidFill>
                <a:latin typeface="Calibri"/>
                <a:cs typeface="Calibri"/>
              </a:rPr>
              <a:t>)</a:t>
            </a:r>
            <a:endParaRPr lang="en-US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9047" y="118865"/>
            <a:ext cx="10153903" cy="1243416"/>
          </a:xfrm>
          <a:prstGeom prst="rect">
            <a:avLst/>
          </a:prstGeom>
        </p:spPr>
        <p:txBody>
          <a:bodyPr vert="horz" wrap="square" lIns="0" tIns="621791" rIns="0" bIns="0" rtlCol="0">
            <a:spAutoFit/>
          </a:bodyPr>
          <a:lstStyle/>
          <a:p>
            <a:pPr marL="173990" algn="l">
              <a:lnSpc>
                <a:spcPct val="100000"/>
              </a:lnSpc>
              <a:tabLst>
                <a:tab pos="3868420" algn="l"/>
                <a:tab pos="10140315" algn="l"/>
              </a:tabLst>
            </a:pPr>
            <a:r>
              <a:rPr lang="en-US" sz="4000" b="1" dirty="0">
                <a:solidFill>
                  <a:schemeClr val="tx2"/>
                </a:solidFill>
              </a:rPr>
              <a:t>Behavioral Health </a:t>
            </a:r>
            <a:r>
              <a:rPr sz="4000" b="1" spc="-380" dirty="0">
                <a:solidFill>
                  <a:schemeClr val="tx2"/>
                </a:solidFill>
              </a:rPr>
              <a:t>T</a:t>
            </a:r>
            <a:r>
              <a:rPr sz="4000" b="1" spc="-140" dirty="0">
                <a:solidFill>
                  <a:schemeClr val="tx2"/>
                </a:solidFill>
              </a:rPr>
              <a:t>r</a:t>
            </a:r>
            <a:r>
              <a:rPr sz="4000" b="1" spc="-45" dirty="0">
                <a:solidFill>
                  <a:schemeClr val="tx2"/>
                </a:solidFill>
              </a:rPr>
              <a:t>e</a:t>
            </a:r>
            <a:r>
              <a:rPr sz="4000" b="1" spc="-125" dirty="0">
                <a:solidFill>
                  <a:schemeClr val="tx2"/>
                </a:solidFill>
              </a:rPr>
              <a:t>a</a:t>
            </a:r>
            <a:r>
              <a:rPr sz="4000" b="1" spc="-75" dirty="0">
                <a:solidFill>
                  <a:schemeClr val="tx2"/>
                </a:solidFill>
              </a:rPr>
              <a:t>t</a:t>
            </a:r>
            <a:r>
              <a:rPr sz="4000" b="1" spc="-55" dirty="0">
                <a:solidFill>
                  <a:schemeClr val="tx2"/>
                </a:solidFill>
              </a:rPr>
              <a:t>m</a:t>
            </a:r>
            <a:r>
              <a:rPr sz="4000" b="1" spc="-45" dirty="0">
                <a:solidFill>
                  <a:schemeClr val="tx2"/>
                </a:solidFill>
              </a:rPr>
              <a:t>e</a:t>
            </a:r>
            <a:r>
              <a:rPr sz="4000" b="1" spc="-120" dirty="0">
                <a:solidFill>
                  <a:schemeClr val="tx2"/>
                </a:solidFill>
              </a:rPr>
              <a:t>n</a:t>
            </a:r>
            <a:r>
              <a:rPr sz="4000" b="1" spc="-20" dirty="0">
                <a:solidFill>
                  <a:schemeClr val="tx2"/>
                </a:solidFill>
              </a:rPr>
              <a:t>t</a:t>
            </a:r>
            <a:r>
              <a:rPr sz="4000" b="1" dirty="0">
                <a:solidFill>
                  <a:schemeClr val="tx2"/>
                </a:solidFill>
              </a:rPr>
              <a:t> 	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219200" y="1607411"/>
            <a:ext cx="8991600" cy="36431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086485">
              <a:lnSpc>
                <a:spcPts val="2590"/>
              </a:lnSpc>
              <a:spcBef>
                <a:spcPts val="1445"/>
              </a:spcBef>
            </a:pPr>
            <a:r>
              <a:rPr sz="2000" spc="-15" dirty="0">
                <a:solidFill>
                  <a:srgbClr val="3E3E3E"/>
                </a:solidFill>
                <a:cs typeface="Calibri"/>
              </a:rPr>
              <a:t>B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h</a:t>
            </a:r>
            <a:r>
              <a:rPr sz="2000" spc="-35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v</a:t>
            </a:r>
            <a:r>
              <a:rPr sz="2000" dirty="0">
                <a:solidFill>
                  <a:srgbClr val="3E3E3E"/>
                </a:solidFill>
                <a:cs typeface="Calibri"/>
              </a:rPr>
              <a:t>i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000" spc="-5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dirty="0">
                <a:solidFill>
                  <a:srgbClr val="3E3E3E"/>
                </a:solidFill>
                <a:cs typeface="Calibri"/>
              </a:rPr>
              <a:t>al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4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tm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dirty="0">
                <a:solidFill>
                  <a:srgbClr val="3E3E3E"/>
                </a:solidFill>
                <a:cs typeface="Calibri"/>
              </a:rPr>
              <a:t>ts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50" dirty="0">
                <a:solidFill>
                  <a:srgbClr val="3E3E3E"/>
                </a:solidFill>
                <a:cs typeface="Calibri"/>
              </a:rPr>
              <a:t>f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oc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u</a:t>
            </a:r>
            <a:r>
              <a:rPr sz="200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000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h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ng</a:t>
            </a:r>
            <a:r>
              <a:rPr sz="2000" dirty="0">
                <a:solidFill>
                  <a:srgbClr val="3E3E3E"/>
                </a:solidFill>
                <a:cs typeface="Calibri"/>
              </a:rPr>
              <a:t>i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dirty="0">
                <a:solidFill>
                  <a:srgbClr val="3E3E3E"/>
                </a:solidFill>
                <a:cs typeface="Calibri"/>
              </a:rPr>
              <a:t>g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5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dirty="0">
                <a:solidFill>
                  <a:srgbClr val="3E3E3E"/>
                </a:solidFill>
                <a:cs typeface="Calibri"/>
              </a:rPr>
              <a:t>titudes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dirty="0">
                <a:solidFill>
                  <a:srgbClr val="3E3E3E"/>
                </a:solidFill>
                <a:cs typeface="Calibri"/>
              </a:rPr>
              <a:t>d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2000" dirty="0">
                <a:solidFill>
                  <a:srgbClr val="3E3E3E"/>
                </a:solidFill>
                <a:cs typeface="Calibri"/>
              </a:rPr>
              <a:t>ti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4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l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35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d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35" dirty="0">
                <a:solidFill>
                  <a:srgbClr val="3E3E3E"/>
                </a:solidFill>
                <a:cs typeface="Calibri"/>
              </a:rPr>
              <a:t>t</a:t>
            </a:r>
            <a:r>
              <a:rPr sz="2000" dirty="0">
                <a:solidFill>
                  <a:srgbClr val="3E3E3E"/>
                </a:solidFill>
                <a:cs typeface="Calibri"/>
              </a:rPr>
              <a:t>o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su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b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spc="-35" dirty="0">
                <a:solidFill>
                  <a:srgbClr val="3E3E3E"/>
                </a:solidFill>
                <a:cs typeface="Calibri"/>
              </a:rPr>
              <a:t>t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5" dirty="0">
                <a:solidFill>
                  <a:srgbClr val="3E3E3E"/>
                </a:solidFill>
                <a:cs typeface="Calibri"/>
              </a:rPr>
              <a:t>c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us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.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 T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h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s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i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35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1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45" dirty="0">
                <a:solidFill>
                  <a:srgbClr val="3E3E3E"/>
                </a:solidFill>
                <a:cs typeface="Calibri"/>
              </a:rPr>
              <a:t>v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dirty="0">
                <a:solidFill>
                  <a:srgbClr val="3E3E3E"/>
                </a:solidFill>
                <a:cs typeface="Calibri"/>
              </a:rPr>
              <a:t>ti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h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lp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p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a</a:t>
            </a:r>
            <a:r>
              <a:rPr sz="2000" dirty="0">
                <a:solidFill>
                  <a:srgbClr val="3E3E3E"/>
                </a:solidFill>
                <a:cs typeface="Calibri"/>
              </a:rPr>
              <a:t>ti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with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the</a:t>
            </a:r>
            <a:r>
              <a:rPr sz="200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50" dirty="0">
                <a:solidFill>
                  <a:srgbClr val="3E3E3E"/>
                </a:solidFill>
                <a:cs typeface="Calibri"/>
              </a:rPr>
              <a:t>f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000" dirty="0">
                <a:solidFill>
                  <a:srgbClr val="3E3E3E"/>
                </a:solidFill>
                <a:cs typeface="Calibri"/>
              </a:rPr>
              <a:t>ll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o</a:t>
            </a:r>
            <a:r>
              <a:rPr sz="2000" dirty="0">
                <a:solidFill>
                  <a:srgbClr val="3E3E3E"/>
                </a:solidFill>
                <a:cs typeface="Calibri"/>
              </a:rPr>
              <a:t>wi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ng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:</a:t>
            </a:r>
            <a:endParaRPr sz="2000" dirty="0">
              <a:cs typeface="Calibri"/>
            </a:endParaRPr>
          </a:p>
          <a:p>
            <a:pPr marL="396240" indent="-182880">
              <a:lnSpc>
                <a:spcPct val="100000"/>
              </a:lnSpc>
              <a:spcBef>
                <a:spcPts val="70"/>
              </a:spcBef>
              <a:buClr>
                <a:schemeClr val="accent2">
                  <a:lumMod val="75000"/>
                </a:schemeClr>
              </a:buClr>
              <a:buFont typeface="Calibri"/>
              <a:buChar char="◦"/>
              <a:tabLst>
                <a:tab pos="396875" algn="l"/>
              </a:tabLst>
            </a:pPr>
            <a:r>
              <a:rPr sz="2000" spc="-15" dirty="0">
                <a:solidFill>
                  <a:srgbClr val="3E3E3E"/>
                </a:solidFill>
                <a:cs typeface="Calibri"/>
              </a:rPr>
              <a:t>B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i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g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b</a:t>
            </a:r>
            <a:r>
              <a:rPr sz="2000" dirty="0">
                <a:solidFill>
                  <a:srgbClr val="3E3E3E"/>
                </a:solidFill>
                <a:cs typeface="Calibri"/>
              </a:rPr>
              <a:t>le </a:t>
            </a:r>
            <a:r>
              <a:rPr sz="2000" spc="-35" dirty="0">
                <a:solidFill>
                  <a:srgbClr val="3E3E3E"/>
                </a:solidFill>
                <a:cs typeface="Calibri"/>
              </a:rPr>
              <a:t>t</a:t>
            </a:r>
            <a:r>
              <a:rPr sz="2000" dirty="0">
                <a:solidFill>
                  <a:srgbClr val="3E3E3E"/>
                </a:solidFill>
                <a:cs typeface="Calibri"/>
              </a:rPr>
              <a:t>o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65" dirty="0">
                <a:solidFill>
                  <a:srgbClr val="3E3E3E"/>
                </a:solidFill>
                <a:cs typeface="Calibri"/>
              </a:rPr>
              <a:t>g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45" dirty="0">
                <a:solidFill>
                  <a:srgbClr val="3E3E3E"/>
                </a:solidFill>
                <a:cs typeface="Calibri"/>
              </a:rPr>
              <a:t>g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 a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dirty="0">
                <a:solidFill>
                  <a:srgbClr val="3E3E3E"/>
                </a:solidFill>
                <a:cs typeface="Calibri"/>
              </a:rPr>
              <a:t>d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4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main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in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4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tm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t</a:t>
            </a:r>
            <a:endParaRPr sz="2000" dirty="0">
              <a:cs typeface="Calibri"/>
            </a:endParaRPr>
          </a:p>
          <a:p>
            <a:pPr marL="396240" indent="-182880">
              <a:lnSpc>
                <a:spcPct val="100000"/>
              </a:lnSpc>
              <a:spcBef>
                <a:spcPts val="310"/>
              </a:spcBef>
              <a:buClr>
                <a:schemeClr val="accent2">
                  <a:lumMod val="75000"/>
                </a:schemeClr>
              </a:buClr>
              <a:buFont typeface="Calibri"/>
              <a:buChar char="◦"/>
              <a:tabLst>
                <a:tab pos="396875" algn="l"/>
              </a:tabLst>
            </a:pPr>
            <a:r>
              <a:rPr sz="2000" dirty="0">
                <a:solidFill>
                  <a:srgbClr val="3E3E3E"/>
                </a:solidFill>
                <a:cs typeface="Calibri"/>
              </a:rPr>
              <a:t>M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d</a:t>
            </a:r>
            <a:r>
              <a:rPr sz="2000" dirty="0">
                <a:solidFill>
                  <a:srgbClr val="3E3E3E"/>
                </a:solidFill>
                <a:cs typeface="Calibri"/>
              </a:rPr>
              <a:t>i</a:t>
            </a:r>
            <a:r>
              <a:rPr sz="2000" spc="10" dirty="0">
                <a:solidFill>
                  <a:srgbClr val="3E3E3E"/>
                </a:solidFill>
                <a:cs typeface="Calibri"/>
              </a:rPr>
              <a:t>f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y</a:t>
            </a:r>
            <a:r>
              <a:rPr sz="200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the</a:t>
            </a:r>
            <a:r>
              <a:rPr sz="2000" dirty="0">
                <a:solidFill>
                  <a:srgbClr val="3E3E3E"/>
                </a:solidFill>
                <a:cs typeface="Calibri"/>
              </a:rPr>
              <a:t>i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5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xi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dirty="0">
                <a:solidFill>
                  <a:srgbClr val="3E3E3E"/>
                </a:solidFill>
                <a:cs typeface="Calibri"/>
              </a:rPr>
              <a:t>ti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dirty="0">
                <a:solidFill>
                  <a:srgbClr val="3E3E3E"/>
                </a:solidFill>
                <a:cs typeface="Calibri"/>
              </a:rPr>
              <a:t>g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su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b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spc="-35" dirty="0">
                <a:solidFill>
                  <a:srgbClr val="3E3E3E"/>
                </a:solidFill>
                <a:cs typeface="Calibri"/>
              </a:rPr>
              <a:t>t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5" dirty="0">
                <a:solidFill>
                  <a:srgbClr val="3E3E3E"/>
                </a:solidFill>
                <a:cs typeface="Calibri"/>
              </a:rPr>
              <a:t>c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us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b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h</a:t>
            </a:r>
            <a:r>
              <a:rPr sz="2000" spc="-35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v</a:t>
            </a:r>
            <a:r>
              <a:rPr sz="2000" dirty="0">
                <a:solidFill>
                  <a:srgbClr val="3E3E3E"/>
                </a:solidFill>
                <a:cs typeface="Calibri"/>
              </a:rPr>
              <a:t>i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000" spc="-4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dirty="0">
                <a:solidFill>
                  <a:srgbClr val="3E3E3E"/>
                </a:solidFill>
                <a:cs typeface="Calibri"/>
              </a:rPr>
              <a:t>s</a:t>
            </a:r>
            <a:endParaRPr sz="2000" dirty="0">
              <a:cs typeface="Calibri"/>
            </a:endParaRPr>
          </a:p>
          <a:p>
            <a:pPr marL="396240" marR="1000125" indent="-182880">
              <a:lnSpc>
                <a:spcPts val="2590"/>
              </a:lnSpc>
              <a:spcBef>
                <a:spcPts val="640"/>
              </a:spcBef>
              <a:buClr>
                <a:schemeClr val="accent2">
                  <a:lumMod val="75000"/>
                </a:schemeClr>
              </a:buClr>
              <a:buFont typeface="Calibri"/>
              <a:buChar char="◦"/>
              <a:tabLst>
                <a:tab pos="396875" algn="l"/>
              </a:tabLst>
            </a:pPr>
            <a:r>
              <a:rPr sz="2000" spc="-20" dirty="0">
                <a:solidFill>
                  <a:srgbClr val="3E3E3E"/>
                </a:solidFill>
                <a:cs typeface="Calibri"/>
              </a:rPr>
              <a:t>P</a:t>
            </a:r>
            <a:r>
              <a:rPr sz="2000" spc="-4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p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4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them </a:t>
            </a:r>
            <a:r>
              <a:rPr sz="2000" spc="-35" dirty="0">
                <a:solidFill>
                  <a:srgbClr val="3E3E3E"/>
                </a:solidFill>
                <a:cs typeface="Calibri"/>
              </a:rPr>
              <a:t>t</a:t>
            </a:r>
            <a:r>
              <a:rPr sz="2000" dirty="0">
                <a:solidFill>
                  <a:srgbClr val="3E3E3E"/>
                </a:solidFill>
                <a:cs typeface="Calibri"/>
              </a:rPr>
              <a:t>o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h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nd</a:t>
            </a:r>
            <a:r>
              <a:rPr sz="2000" dirty="0">
                <a:solidFill>
                  <a:srgbClr val="3E3E3E"/>
                </a:solidFill>
                <a:cs typeface="Calibri"/>
              </a:rPr>
              <a:t>l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2000" spc="-5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35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v</a:t>
            </a:r>
            <a:r>
              <a:rPr sz="2000" dirty="0">
                <a:solidFill>
                  <a:srgbClr val="3E3E3E"/>
                </a:solidFill>
                <a:cs typeface="Calibri"/>
              </a:rPr>
              <a:t>i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ng</a:t>
            </a:r>
            <a:r>
              <a:rPr sz="200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dirty="0">
                <a:solidFill>
                  <a:srgbClr val="3E3E3E"/>
                </a:solidFill>
                <a:cs typeface="Calibri"/>
              </a:rPr>
              <a:t>d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4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s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fu</a:t>
            </a:r>
            <a:r>
              <a:rPr sz="2000" dirty="0">
                <a:solidFill>
                  <a:srgbClr val="3E3E3E"/>
                </a:solidFill>
                <a:cs typeface="Calibri"/>
              </a:rPr>
              <a:t>l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s</a:t>
            </a:r>
            <a:r>
              <a:rPr sz="2000" dirty="0">
                <a:solidFill>
                  <a:srgbClr val="3E3E3E"/>
                </a:solidFill>
                <a:cs typeface="Calibri"/>
              </a:rPr>
              <a:t>itu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a</a:t>
            </a:r>
            <a:r>
              <a:rPr sz="2000" dirty="0">
                <a:solidFill>
                  <a:srgbClr val="3E3E3E"/>
                </a:solidFill>
                <a:cs typeface="Calibri"/>
              </a:rPr>
              <a:t>ti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with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u</a:t>
            </a:r>
            <a:r>
              <a:rPr sz="200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us</a:t>
            </a:r>
            <a:r>
              <a:rPr sz="2000" dirty="0">
                <a:solidFill>
                  <a:srgbClr val="3E3E3E"/>
                </a:solidFill>
                <a:cs typeface="Calibri"/>
              </a:rPr>
              <a:t>i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ng su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b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spc="-35" dirty="0">
                <a:solidFill>
                  <a:srgbClr val="3E3E3E"/>
                </a:solidFill>
                <a:cs typeface="Calibri"/>
              </a:rPr>
              <a:t>t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5" dirty="0">
                <a:solidFill>
                  <a:srgbClr val="3E3E3E"/>
                </a:solidFill>
                <a:cs typeface="Calibri"/>
              </a:rPr>
              <a:t>c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s</a:t>
            </a:r>
            <a:endParaRPr sz="2000" dirty="0">
              <a:cs typeface="Calibri"/>
            </a:endParaRPr>
          </a:p>
          <a:p>
            <a:pPr marL="12700" marR="52069">
              <a:lnSpc>
                <a:spcPts val="2590"/>
              </a:lnSpc>
              <a:spcBef>
                <a:spcPts val="2039"/>
              </a:spcBef>
            </a:pPr>
            <a:r>
              <a:rPr sz="200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45" dirty="0">
                <a:solidFill>
                  <a:srgbClr val="3E3E3E"/>
                </a:solidFill>
                <a:cs typeface="Calibri"/>
              </a:rPr>
              <a:t>x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m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p</a:t>
            </a:r>
            <a:r>
              <a:rPr sz="2000" dirty="0">
                <a:solidFill>
                  <a:srgbClr val="3E3E3E"/>
                </a:solidFill>
                <a:cs typeface="Calibri"/>
              </a:rPr>
              <a:t>l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es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i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5" dirty="0">
                <a:solidFill>
                  <a:srgbClr val="3E3E3E"/>
                </a:solidFill>
                <a:cs typeface="Calibri"/>
              </a:rPr>
              <a:t>c</a:t>
            </a:r>
            <a:r>
              <a:rPr sz="2000" dirty="0">
                <a:solidFill>
                  <a:srgbClr val="3E3E3E"/>
                </a:solidFill>
                <a:cs typeface="Calibri"/>
              </a:rPr>
              <a:t>l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ud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e: </a:t>
            </a:r>
            <a:r>
              <a:rPr sz="2000" dirty="0">
                <a:solidFill>
                  <a:srgbClr val="3E3E3E"/>
                </a:solidFill>
                <a:cs typeface="Calibri"/>
              </a:rPr>
              <a:t>C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g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dirty="0">
                <a:solidFill>
                  <a:srgbClr val="3E3E3E"/>
                </a:solidFill>
                <a:cs typeface="Calibri"/>
              </a:rPr>
              <a:t>i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dirty="0">
                <a:solidFill>
                  <a:srgbClr val="3E3E3E"/>
                </a:solidFill>
                <a:cs typeface="Calibri"/>
              </a:rPr>
              <a:t>i</a:t>
            </a:r>
            <a:r>
              <a:rPr sz="2000" spc="-45" dirty="0">
                <a:solidFill>
                  <a:srgbClr val="3E3E3E"/>
                </a:solidFill>
                <a:cs typeface="Calibri"/>
              </a:rPr>
              <a:t>v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B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h</a:t>
            </a:r>
            <a:r>
              <a:rPr sz="2000" spc="-35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v</a:t>
            </a:r>
            <a:r>
              <a:rPr sz="2000" dirty="0">
                <a:solidFill>
                  <a:srgbClr val="3E3E3E"/>
                </a:solidFill>
                <a:cs typeface="Calibri"/>
              </a:rPr>
              <a:t>i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000" spc="-5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dirty="0">
                <a:solidFill>
                  <a:srgbClr val="3E3E3E"/>
                </a:solidFill>
                <a:cs typeface="Calibri"/>
              </a:rPr>
              <a:t>al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h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5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py</a:t>
            </a:r>
            <a:r>
              <a:rPr sz="2000" dirty="0">
                <a:solidFill>
                  <a:srgbClr val="3E3E3E"/>
                </a:solidFill>
                <a:cs typeface="Calibri"/>
              </a:rPr>
              <a:t> (C</a:t>
            </a:r>
            <a:r>
              <a:rPr sz="2000" spc="-60" dirty="0">
                <a:solidFill>
                  <a:srgbClr val="3E3E3E"/>
                </a:solidFill>
                <a:cs typeface="Calibri"/>
              </a:rPr>
              <a:t>B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T),</a:t>
            </a:r>
            <a:r>
              <a:rPr sz="2000" spc="-3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cs typeface="Calibri"/>
              </a:rPr>
              <a:t>C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dirty="0">
                <a:solidFill>
                  <a:srgbClr val="3E3E3E"/>
                </a:solidFill>
                <a:cs typeface="Calibri"/>
              </a:rPr>
              <a:t>i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45" dirty="0">
                <a:solidFill>
                  <a:srgbClr val="3E3E3E"/>
                </a:solidFill>
                <a:cs typeface="Calibri"/>
              </a:rPr>
              <a:t>g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y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M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45" dirty="0">
                <a:solidFill>
                  <a:srgbClr val="3E3E3E"/>
                </a:solidFill>
                <a:cs typeface="Calibri"/>
              </a:rPr>
              <a:t>g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m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4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t 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I</a:t>
            </a:r>
            <a:r>
              <a:rPr sz="2000" spc="-40" dirty="0">
                <a:solidFill>
                  <a:srgbClr val="3E3E3E"/>
                </a:solidFill>
                <a:cs typeface="Calibri"/>
              </a:rPr>
              <a:t>nt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1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spc="-45" dirty="0">
                <a:solidFill>
                  <a:srgbClr val="3E3E3E"/>
                </a:solidFill>
                <a:cs typeface="Calibri"/>
              </a:rPr>
              <a:t>v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n</a:t>
            </a:r>
            <a:r>
              <a:rPr sz="2000" dirty="0">
                <a:solidFill>
                  <a:srgbClr val="3E3E3E"/>
                </a:solidFill>
                <a:cs typeface="Calibri"/>
              </a:rPr>
              <a:t>ti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ns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,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12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-</a:t>
            </a:r>
            <a:r>
              <a:rPr sz="2000" dirty="0">
                <a:solidFill>
                  <a:srgbClr val="3E3E3E"/>
                </a:solidFill>
                <a:cs typeface="Calibri"/>
              </a:rPr>
              <a:t>S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cs typeface="Calibri"/>
              </a:rPr>
              <a:t>p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60" dirty="0">
                <a:solidFill>
                  <a:srgbClr val="3E3E3E"/>
                </a:solidFill>
                <a:cs typeface="Calibri"/>
              </a:rPr>
              <a:t>F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2000" dirty="0">
                <a:solidFill>
                  <a:srgbClr val="3E3E3E"/>
                </a:solidFill>
                <a:cs typeface="Calibri"/>
              </a:rPr>
              <a:t>ili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ta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dirty="0">
                <a:solidFill>
                  <a:srgbClr val="3E3E3E"/>
                </a:solidFill>
                <a:cs typeface="Calibri"/>
              </a:rPr>
              <a:t>i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000" dirty="0">
                <a:solidFill>
                  <a:srgbClr val="3E3E3E"/>
                </a:solidFill>
                <a:cs typeface="Calibri"/>
              </a:rPr>
              <a:t>n</a:t>
            </a:r>
            <a:r>
              <a:rPr sz="2000" spc="-40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h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5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p</a:t>
            </a:r>
            <a:r>
              <a:rPr sz="2000" spc="-180" dirty="0">
                <a:solidFill>
                  <a:srgbClr val="3E3E3E"/>
                </a:solidFill>
                <a:cs typeface="Calibri"/>
              </a:rPr>
              <a:t>y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,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60" dirty="0">
                <a:solidFill>
                  <a:srgbClr val="3E3E3E"/>
                </a:solidFill>
                <a:cs typeface="Calibri"/>
              </a:rPr>
              <a:t>F</a:t>
            </a:r>
            <a:r>
              <a:rPr sz="2000" dirty="0">
                <a:solidFill>
                  <a:srgbClr val="3E3E3E"/>
                </a:solidFill>
                <a:cs typeface="Calibri"/>
              </a:rPr>
              <a:t>amily</a:t>
            </a:r>
            <a:r>
              <a:rPr sz="2000" spc="-2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B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h</a:t>
            </a:r>
            <a:r>
              <a:rPr sz="2000" spc="-35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20" dirty="0">
                <a:solidFill>
                  <a:srgbClr val="3E3E3E"/>
                </a:solidFill>
                <a:cs typeface="Calibri"/>
              </a:rPr>
              <a:t>v</a:t>
            </a:r>
            <a:r>
              <a:rPr sz="2000" dirty="0">
                <a:solidFill>
                  <a:srgbClr val="3E3E3E"/>
                </a:solidFill>
                <a:cs typeface="Calibri"/>
              </a:rPr>
              <a:t>i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or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 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cs typeface="Calibri"/>
              </a:rPr>
              <a:t>h</a:t>
            </a:r>
            <a:r>
              <a:rPr sz="20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2000" spc="-55" dirty="0">
                <a:solidFill>
                  <a:srgbClr val="3E3E3E"/>
                </a:solidFill>
                <a:cs typeface="Calibri"/>
              </a:rPr>
              <a:t>r</a:t>
            </a:r>
            <a:r>
              <a:rPr sz="2000" dirty="0">
                <a:solidFill>
                  <a:srgbClr val="3E3E3E"/>
                </a:solidFill>
                <a:cs typeface="Calibri"/>
              </a:rPr>
              <a:t>a</a:t>
            </a:r>
            <a:r>
              <a:rPr sz="2000" spc="-15" dirty="0">
                <a:solidFill>
                  <a:srgbClr val="3E3E3E"/>
                </a:solidFill>
                <a:cs typeface="Calibri"/>
              </a:rPr>
              <a:t>p</a:t>
            </a:r>
            <a:r>
              <a:rPr sz="2000" spc="-170" dirty="0">
                <a:solidFill>
                  <a:srgbClr val="3E3E3E"/>
                </a:solidFill>
                <a:cs typeface="Calibri"/>
              </a:rPr>
              <a:t>y</a:t>
            </a:r>
            <a:r>
              <a:rPr sz="2000" dirty="0">
                <a:solidFill>
                  <a:srgbClr val="3E3E3E"/>
                </a:solidFill>
                <a:cs typeface="Calibri"/>
              </a:rPr>
              <a:t>.</a:t>
            </a:r>
            <a:endParaRPr sz="2000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9D7B95-858F-FD4E-BA6F-834D2C171350}"/>
              </a:ext>
            </a:extLst>
          </p:cNvPr>
          <p:cNvSpPr txBox="1"/>
          <p:nvPr/>
        </p:nvSpPr>
        <p:spPr>
          <a:xfrm>
            <a:off x="4469560" y="5900758"/>
            <a:ext cx="3252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-2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(</a:t>
            </a:r>
            <a:r>
              <a:rPr lang="en-US" spc="-1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A</a:t>
            </a:r>
            <a:r>
              <a:rPr lang="en-US" spc="-2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dd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i</a:t>
            </a:r>
            <a:r>
              <a:rPr lang="en-US" spc="-1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ct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i</a:t>
            </a:r>
            <a:r>
              <a:rPr lang="en-US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o</a:t>
            </a:r>
            <a:r>
              <a:rPr lang="en-US" spc="-1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n</a:t>
            </a:r>
            <a:r>
              <a:rPr lang="en-US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lang="en-US" spc="-6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P</a:t>
            </a:r>
            <a:r>
              <a:rPr lang="en-US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li</a:t>
            </a:r>
            <a:r>
              <a:rPr lang="en-US" spc="-1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c</a:t>
            </a:r>
            <a:r>
              <a:rPr lang="en-US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y</a:t>
            </a:r>
            <a:r>
              <a:rPr lang="en-US" spc="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lang="en-US" spc="-3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F</a:t>
            </a:r>
            <a:r>
              <a:rPr lang="en-US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or</a:t>
            </a:r>
            <a:r>
              <a:rPr lang="en-US" spc="-2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um</a:t>
            </a:r>
            <a:r>
              <a:rPr lang="en-US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,</a:t>
            </a:r>
            <a:r>
              <a:rPr lang="en-US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lang="en-US" spc="-1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n.d.)</a:t>
            </a:r>
            <a:endParaRPr lang="en-US" dirty="0">
              <a:solidFill>
                <a:schemeClr val="accent2">
                  <a:lumMod val="75000"/>
                </a:schemeClr>
              </a:solidFill>
              <a:cs typeface="Calibri"/>
            </a:endParaRPr>
          </a:p>
          <a:p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6AE27E0-7698-8C4F-97C5-4F09FAA8E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1000"/>
            <a:ext cx="10153903" cy="1065750"/>
          </a:xfrm>
        </p:spPr>
        <p:txBody>
          <a:bodyPr>
            <a:noAutofit/>
          </a:bodyPr>
          <a:lstStyle/>
          <a:p>
            <a:pPr algn="l"/>
            <a:r>
              <a:rPr lang="en-US" sz="4400" dirty="0">
                <a:solidFill>
                  <a:schemeClr val="tx2"/>
                </a:solidFill>
                <a:cs typeface="Calibri"/>
              </a:rPr>
              <a:t>Pharmacologic</a:t>
            </a:r>
            <a:r>
              <a:rPr lang="en-US" sz="4400" spc="-55" dirty="0">
                <a:solidFill>
                  <a:schemeClr val="tx2"/>
                </a:solidFill>
                <a:cs typeface="Calibri"/>
              </a:rPr>
              <a:t> </a:t>
            </a:r>
            <a:r>
              <a:rPr lang="en-US" sz="4400" dirty="0">
                <a:solidFill>
                  <a:schemeClr val="tx2"/>
                </a:solidFill>
                <a:cs typeface="Calibri"/>
              </a:rPr>
              <a:t>Intervention                              </a:t>
            </a:r>
            <a:br>
              <a:rPr lang="en-US" dirty="0">
                <a:latin typeface="Calibri"/>
                <a:cs typeface="Calibri"/>
              </a:rPr>
            </a:br>
            <a:endParaRPr lang="en-US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>
                <a:solidFill>
                  <a:srgbClr val="FFFFFF"/>
                </a:solidFill>
              </a:rPr>
              <a:t>18</a:t>
            </a:fld>
            <a:endParaRPr dirty="0">
              <a:solidFill>
                <a:srgbClr val="FFFFFF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8200" y="1295400"/>
            <a:ext cx="8763000" cy="3942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b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Medications</a:t>
            </a:r>
            <a:r>
              <a:rPr b="1" spc="-1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lang="en-US" b="1" spc="-1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that </a:t>
            </a:r>
            <a:r>
              <a:rPr b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Treat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Addiction &amp; Support Recovery (previously referred to as MAT, now MOUD)</a:t>
            </a:r>
            <a:endParaRPr b="1" dirty="0">
              <a:solidFill>
                <a:schemeClr val="accent2">
                  <a:lumMod val="75000"/>
                </a:schemeClr>
              </a:solidFill>
              <a:cs typeface="Calibri"/>
            </a:endParaRPr>
          </a:p>
          <a:p>
            <a:pPr marL="12700" marR="92710">
              <a:lnSpc>
                <a:spcPts val="2160"/>
              </a:lnSpc>
              <a:spcBef>
                <a:spcPts val="1420"/>
              </a:spcBef>
            </a:pPr>
            <a:r>
              <a:rPr spc="-5" dirty="0">
                <a:solidFill>
                  <a:srgbClr val="3E3E3E"/>
                </a:solidFill>
                <a:cs typeface="Calibri"/>
              </a:rPr>
              <a:t>M</a:t>
            </a:r>
            <a:r>
              <a:rPr lang="en-US" spc="-5" dirty="0">
                <a:solidFill>
                  <a:srgbClr val="3E3E3E"/>
                </a:solidFill>
                <a:cs typeface="Calibri"/>
              </a:rPr>
              <a:t>OUD</a:t>
            </a:r>
            <a:r>
              <a:rPr dirty="0">
                <a:solidFill>
                  <a:srgbClr val="3E3E3E"/>
                </a:solidFill>
                <a:cs typeface="Calibri"/>
              </a:rPr>
              <a:t> </a:t>
            </a:r>
            <a:r>
              <a:rPr spc="-10" dirty="0">
                <a:solidFill>
                  <a:srgbClr val="3E3E3E"/>
                </a:solidFill>
                <a:cs typeface="Calibri"/>
              </a:rPr>
              <a:t>i</a:t>
            </a:r>
            <a:r>
              <a:rPr dirty="0">
                <a:solidFill>
                  <a:srgbClr val="3E3E3E"/>
                </a:solidFill>
                <a:cs typeface="Calibri"/>
              </a:rPr>
              <a:t>s </a:t>
            </a:r>
            <a:r>
              <a:rPr spc="-5" dirty="0">
                <a:solidFill>
                  <a:srgbClr val="3E3E3E"/>
                </a:solidFill>
                <a:cs typeface="Calibri"/>
              </a:rPr>
              <a:t>th</a:t>
            </a:r>
            <a:r>
              <a:rPr dirty="0">
                <a:solidFill>
                  <a:srgbClr val="3E3E3E"/>
                </a:solidFill>
                <a:cs typeface="Calibri"/>
              </a:rPr>
              <a:t>e </a:t>
            </a:r>
            <a:r>
              <a:rPr spc="-10" dirty="0">
                <a:solidFill>
                  <a:srgbClr val="3E3E3E"/>
                </a:solidFill>
                <a:cs typeface="Calibri"/>
              </a:rPr>
              <a:t>us</a:t>
            </a:r>
            <a:r>
              <a:rPr dirty="0">
                <a:solidFill>
                  <a:srgbClr val="3E3E3E"/>
                </a:solidFill>
                <a:cs typeface="Calibri"/>
              </a:rPr>
              <a:t>e </a:t>
            </a:r>
            <a:r>
              <a:rPr spc="-10" dirty="0">
                <a:solidFill>
                  <a:srgbClr val="3E3E3E"/>
                </a:solidFill>
                <a:cs typeface="Calibri"/>
              </a:rPr>
              <a:t>o</a:t>
            </a:r>
            <a:r>
              <a:rPr dirty="0">
                <a:solidFill>
                  <a:srgbClr val="3E3E3E"/>
                </a:solidFill>
                <a:cs typeface="Calibri"/>
              </a:rPr>
              <a:t>f </a:t>
            </a:r>
            <a:r>
              <a:rPr spc="-5" dirty="0">
                <a:solidFill>
                  <a:srgbClr val="3E3E3E"/>
                </a:solidFill>
                <a:cs typeface="Calibri"/>
              </a:rPr>
              <a:t>medication</a:t>
            </a:r>
            <a:r>
              <a:rPr dirty="0">
                <a:solidFill>
                  <a:srgbClr val="3E3E3E"/>
                </a:solidFill>
                <a:cs typeface="Calibri"/>
              </a:rPr>
              <a:t>s</a:t>
            </a:r>
            <a:r>
              <a:rPr spc="-10" dirty="0">
                <a:solidFill>
                  <a:srgbClr val="3E3E3E"/>
                </a:solidFill>
                <a:cs typeface="Calibri"/>
              </a:rPr>
              <a:t> i</a:t>
            </a:r>
            <a:r>
              <a:rPr dirty="0">
                <a:solidFill>
                  <a:srgbClr val="3E3E3E"/>
                </a:solidFill>
                <a:cs typeface="Calibri"/>
              </a:rPr>
              <a:t>n </a:t>
            </a:r>
            <a:r>
              <a:rPr spc="-5" dirty="0">
                <a:solidFill>
                  <a:srgbClr val="3E3E3E"/>
                </a:solidFill>
                <a:cs typeface="Calibri"/>
              </a:rPr>
              <a:t>combinatio</a:t>
            </a:r>
            <a:r>
              <a:rPr dirty="0">
                <a:solidFill>
                  <a:srgbClr val="3E3E3E"/>
                </a:solidFill>
                <a:cs typeface="Calibri"/>
              </a:rPr>
              <a:t>n</a:t>
            </a:r>
            <a:r>
              <a:rPr spc="-10" dirty="0">
                <a:solidFill>
                  <a:srgbClr val="3E3E3E"/>
                </a:solidFill>
                <a:cs typeface="Calibri"/>
              </a:rPr>
              <a:t> </a:t>
            </a:r>
            <a:r>
              <a:rPr spc="-5" dirty="0">
                <a:solidFill>
                  <a:srgbClr val="3E3E3E"/>
                </a:solidFill>
                <a:cs typeface="Calibri"/>
              </a:rPr>
              <a:t>wit</a:t>
            </a:r>
            <a:r>
              <a:rPr dirty="0">
                <a:solidFill>
                  <a:srgbClr val="3E3E3E"/>
                </a:solidFill>
                <a:cs typeface="Calibri"/>
              </a:rPr>
              <a:t>h</a:t>
            </a:r>
            <a:r>
              <a:rPr spc="-5" dirty="0">
                <a:solidFill>
                  <a:srgbClr val="3E3E3E"/>
                </a:solidFill>
                <a:cs typeface="Calibri"/>
              </a:rPr>
              <a:t> </a:t>
            </a:r>
            <a:r>
              <a:rPr spc="-10" dirty="0">
                <a:solidFill>
                  <a:srgbClr val="3E3E3E"/>
                </a:solidFill>
                <a:cs typeface="Calibri"/>
              </a:rPr>
              <a:t>behaviora</a:t>
            </a:r>
            <a:r>
              <a:rPr dirty="0">
                <a:solidFill>
                  <a:srgbClr val="3E3E3E"/>
                </a:solidFill>
                <a:cs typeface="Calibri"/>
              </a:rPr>
              <a:t>l</a:t>
            </a:r>
            <a:r>
              <a:rPr spc="10" dirty="0">
                <a:solidFill>
                  <a:srgbClr val="3E3E3E"/>
                </a:solidFill>
                <a:cs typeface="Calibri"/>
              </a:rPr>
              <a:t> </a:t>
            </a:r>
            <a:r>
              <a:rPr spc="-5" dirty="0">
                <a:solidFill>
                  <a:srgbClr val="3E3E3E"/>
                </a:solidFill>
                <a:cs typeface="Calibri"/>
              </a:rPr>
              <a:t>counselin</a:t>
            </a:r>
            <a:r>
              <a:rPr dirty="0">
                <a:solidFill>
                  <a:srgbClr val="3E3E3E"/>
                </a:solidFill>
                <a:cs typeface="Calibri"/>
              </a:rPr>
              <a:t>g</a:t>
            </a:r>
            <a:r>
              <a:rPr spc="-10" dirty="0">
                <a:solidFill>
                  <a:srgbClr val="3E3E3E"/>
                </a:solidFill>
                <a:cs typeface="Calibri"/>
              </a:rPr>
              <a:t> </a:t>
            </a:r>
            <a:r>
              <a:rPr spc="-5" dirty="0">
                <a:solidFill>
                  <a:srgbClr val="3E3E3E"/>
                </a:solidFill>
                <a:cs typeface="Calibri"/>
              </a:rPr>
              <a:t>t</a:t>
            </a:r>
            <a:r>
              <a:rPr dirty="0">
                <a:solidFill>
                  <a:srgbClr val="3E3E3E"/>
                </a:solidFill>
                <a:cs typeface="Calibri"/>
              </a:rPr>
              <a:t>o </a:t>
            </a:r>
            <a:r>
              <a:rPr spc="-5" dirty="0">
                <a:solidFill>
                  <a:srgbClr val="3E3E3E"/>
                </a:solidFill>
                <a:cs typeface="Calibri"/>
              </a:rPr>
              <a:t>trea</a:t>
            </a:r>
            <a:r>
              <a:rPr dirty="0">
                <a:solidFill>
                  <a:srgbClr val="3E3E3E"/>
                </a:solidFill>
                <a:cs typeface="Calibri"/>
              </a:rPr>
              <a:t>t </a:t>
            </a:r>
            <a:r>
              <a:rPr spc="-5" dirty="0">
                <a:solidFill>
                  <a:srgbClr val="3E3E3E"/>
                </a:solidFill>
                <a:cs typeface="Calibri"/>
              </a:rPr>
              <a:t>substanc</a:t>
            </a:r>
            <a:r>
              <a:rPr dirty="0">
                <a:solidFill>
                  <a:srgbClr val="3E3E3E"/>
                </a:solidFill>
                <a:cs typeface="Calibri"/>
              </a:rPr>
              <a:t>e </a:t>
            </a:r>
            <a:r>
              <a:rPr spc="-10" dirty="0">
                <a:solidFill>
                  <a:srgbClr val="3E3E3E"/>
                </a:solidFill>
                <a:cs typeface="Calibri"/>
              </a:rPr>
              <a:t>use </a:t>
            </a:r>
            <a:r>
              <a:rPr dirty="0">
                <a:solidFill>
                  <a:srgbClr val="3E3E3E"/>
                </a:solidFill>
                <a:cs typeface="Calibri"/>
              </a:rPr>
              <a:t>d</a:t>
            </a:r>
            <a:r>
              <a:rPr spc="-5" dirty="0">
                <a:solidFill>
                  <a:srgbClr val="3E3E3E"/>
                </a:solidFill>
                <a:cs typeface="Calibri"/>
              </a:rPr>
              <a:t>iso</a:t>
            </a:r>
            <a:r>
              <a:rPr spc="-30" dirty="0">
                <a:solidFill>
                  <a:srgbClr val="3E3E3E"/>
                </a:solidFill>
                <a:cs typeface="Calibri"/>
              </a:rPr>
              <a:t>r</a:t>
            </a:r>
            <a:r>
              <a:rPr dirty="0">
                <a:solidFill>
                  <a:srgbClr val="3E3E3E"/>
                </a:solidFill>
                <a:cs typeface="Calibri"/>
              </a:rPr>
              <a:t>d</a:t>
            </a:r>
            <a:r>
              <a:rPr spc="-5" dirty="0">
                <a:solidFill>
                  <a:srgbClr val="3E3E3E"/>
                </a:solidFill>
                <a:cs typeface="Calibri"/>
              </a:rPr>
              <a:t>e</a:t>
            </a:r>
            <a:r>
              <a:rPr spc="-40" dirty="0">
                <a:solidFill>
                  <a:srgbClr val="3E3E3E"/>
                </a:solidFill>
                <a:cs typeface="Calibri"/>
              </a:rPr>
              <a:t>r</a:t>
            </a:r>
            <a:r>
              <a:rPr spc="-5" dirty="0">
                <a:solidFill>
                  <a:srgbClr val="3E3E3E"/>
                </a:solidFill>
                <a:cs typeface="Calibri"/>
              </a:rPr>
              <a:t>s</a:t>
            </a:r>
            <a:r>
              <a:rPr dirty="0">
                <a:solidFill>
                  <a:srgbClr val="3E3E3E"/>
                </a:solidFill>
                <a:cs typeface="Calibri"/>
              </a:rPr>
              <a:t>. F</a:t>
            </a:r>
            <a:r>
              <a:rPr spc="-25" dirty="0">
                <a:solidFill>
                  <a:srgbClr val="3E3E3E"/>
                </a:solidFill>
                <a:cs typeface="Calibri"/>
              </a:rPr>
              <a:t>D</a:t>
            </a:r>
            <a:r>
              <a:rPr dirty="0">
                <a:solidFill>
                  <a:srgbClr val="3E3E3E"/>
                </a:solidFill>
                <a:cs typeface="Calibri"/>
              </a:rPr>
              <a:t>A</a:t>
            </a:r>
            <a:r>
              <a:rPr spc="-20" dirty="0">
                <a:solidFill>
                  <a:srgbClr val="3E3E3E"/>
                </a:solidFill>
                <a:cs typeface="Calibri"/>
              </a:rPr>
              <a:t> </a:t>
            </a:r>
            <a:r>
              <a:rPr dirty="0">
                <a:solidFill>
                  <a:srgbClr val="3E3E3E"/>
                </a:solidFill>
                <a:cs typeface="Calibri"/>
              </a:rPr>
              <a:t>App</a:t>
            </a:r>
            <a:r>
              <a:rPr spc="-45" dirty="0">
                <a:solidFill>
                  <a:srgbClr val="3E3E3E"/>
                </a:solidFill>
                <a:cs typeface="Calibri"/>
              </a:rPr>
              <a:t>r</a:t>
            </a:r>
            <a:r>
              <a:rPr spc="-15" dirty="0">
                <a:solidFill>
                  <a:srgbClr val="3E3E3E"/>
                </a:solidFill>
                <a:cs typeface="Calibri"/>
              </a:rPr>
              <a:t>o</a:t>
            </a:r>
            <a:r>
              <a:rPr spc="-30" dirty="0">
                <a:solidFill>
                  <a:srgbClr val="3E3E3E"/>
                </a:solidFill>
                <a:cs typeface="Calibri"/>
              </a:rPr>
              <a:t>v</a:t>
            </a:r>
            <a:r>
              <a:rPr spc="-5" dirty="0">
                <a:solidFill>
                  <a:srgbClr val="3E3E3E"/>
                </a:solidFill>
                <a:cs typeface="Calibri"/>
              </a:rPr>
              <a:t>e</a:t>
            </a:r>
            <a:r>
              <a:rPr dirty="0">
                <a:solidFill>
                  <a:srgbClr val="3E3E3E"/>
                </a:solidFill>
                <a:cs typeface="Calibri"/>
              </a:rPr>
              <a:t>d</a:t>
            </a:r>
            <a:r>
              <a:rPr spc="-5" dirty="0">
                <a:solidFill>
                  <a:srgbClr val="3E3E3E"/>
                </a:solidFill>
                <a:cs typeface="Calibri"/>
              </a:rPr>
              <a:t> me</a:t>
            </a:r>
            <a:r>
              <a:rPr dirty="0">
                <a:solidFill>
                  <a:srgbClr val="3E3E3E"/>
                </a:solidFill>
                <a:cs typeface="Calibri"/>
              </a:rPr>
              <a:t>d</a:t>
            </a:r>
            <a:r>
              <a:rPr spc="-5" dirty="0">
                <a:solidFill>
                  <a:srgbClr val="3E3E3E"/>
                </a:solidFill>
                <a:cs typeface="Calibri"/>
              </a:rPr>
              <a:t>i</a:t>
            </a:r>
            <a:r>
              <a:rPr spc="-10" dirty="0">
                <a:solidFill>
                  <a:srgbClr val="3E3E3E"/>
                </a:solidFill>
                <a:cs typeface="Calibri"/>
              </a:rPr>
              <a:t>c</a:t>
            </a:r>
            <a:r>
              <a:rPr spc="-25" dirty="0">
                <a:solidFill>
                  <a:srgbClr val="3E3E3E"/>
                </a:solidFill>
                <a:cs typeface="Calibri"/>
              </a:rPr>
              <a:t>a</a:t>
            </a:r>
            <a:r>
              <a:rPr dirty="0">
                <a:solidFill>
                  <a:srgbClr val="3E3E3E"/>
                </a:solidFill>
                <a:cs typeface="Calibri"/>
              </a:rPr>
              <a:t>t</a:t>
            </a:r>
            <a:r>
              <a:rPr spc="-5" dirty="0">
                <a:solidFill>
                  <a:srgbClr val="3E3E3E"/>
                </a:solidFill>
                <a:cs typeface="Calibri"/>
              </a:rPr>
              <a:t>io</a:t>
            </a:r>
            <a:r>
              <a:rPr dirty="0">
                <a:solidFill>
                  <a:srgbClr val="3E3E3E"/>
                </a:solidFill>
                <a:cs typeface="Calibri"/>
              </a:rPr>
              <a:t>n</a:t>
            </a:r>
            <a:r>
              <a:rPr spc="15" dirty="0">
                <a:solidFill>
                  <a:srgbClr val="3E3E3E"/>
                </a:solidFill>
                <a:cs typeface="Calibri"/>
              </a:rPr>
              <a:t> </a:t>
            </a:r>
            <a:r>
              <a:rPr spc="-40" dirty="0">
                <a:solidFill>
                  <a:srgbClr val="3E3E3E"/>
                </a:solidFill>
                <a:cs typeface="Calibri"/>
              </a:rPr>
              <a:t>f</a:t>
            </a:r>
            <a:r>
              <a:rPr spc="-5" dirty="0">
                <a:solidFill>
                  <a:srgbClr val="3E3E3E"/>
                </a:solidFill>
                <a:cs typeface="Calibri"/>
              </a:rPr>
              <a:t>o</a:t>
            </a:r>
            <a:r>
              <a:rPr dirty="0">
                <a:solidFill>
                  <a:srgbClr val="3E3E3E"/>
                </a:solidFill>
                <a:cs typeface="Calibri"/>
              </a:rPr>
              <a:t>r</a:t>
            </a:r>
            <a:r>
              <a:rPr spc="-25" dirty="0">
                <a:solidFill>
                  <a:srgbClr val="3E3E3E"/>
                </a:solidFill>
                <a:cs typeface="Calibri"/>
              </a:rPr>
              <a:t> </a:t>
            </a:r>
            <a:r>
              <a:rPr dirty="0">
                <a:solidFill>
                  <a:srgbClr val="3E3E3E"/>
                </a:solidFill>
                <a:cs typeface="Calibri"/>
              </a:rPr>
              <a:t>t</a:t>
            </a:r>
            <a:r>
              <a:rPr spc="-30" dirty="0">
                <a:solidFill>
                  <a:srgbClr val="3E3E3E"/>
                </a:solidFill>
                <a:cs typeface="Calibri"/>
              </a:rPr>
              <a:t>r</a:t>
            </a:r>
            <a:r>
              <a:rPr spc="-5" dirty="0">
                <a:solidFill>
                  <a:srgbClr val="3E3E3E"/>
                </a:solidFill>
                <a:cs typeface="Calibri"/>
              </a:rPr>
              <a:t>e</a:t>
            </a:r>
            <a:r>
              <a:rPr spc="-25" dirty="0">
                <a:solidFill>
                  <a:srgbClr val="3E3E3E"/>
                </a:solidFill>
                <a:cs typeface="Calibri"/>
              </a:rPr>
              <a:t>a</a:t>
            </a:r>
            <a:r>
              <a:rPr dirty="0">
                <a:solidFill>
                  <a:srgbClr val="3E3E3E"/>
                </a:solidFill>
                <a:cs typeface="Calibri"/>
              </a:rPr>
              <a:t>t</a:t>
            </a:r>
            <a:r>
              <a:rPr spc="-5" dirty="0">
                <a:solidFill>
                  <a:srgbClr val="3E3E3E"/>
                </a:solidFill>
                <a:cs typeface="Calibri"/>
              </a:rPr>
              <a:t>me</a:t>
            </a:r>
            <a:r>
              <a:rPr spc="-25" dirty="0">
                <a:solidFill>
                  <a:srgbClr val="3E3E3E"/>
                </a:solidFill>
                <a:cs typeface="Calibri"/>
              </a:rPr>
              <a:t>n</a:t>
            </a:r>
            <a:r>
              <a:rPr dirty="0">
                <a:solidFill>
                  <a:srgbClr val="3E3E3E"/>
                </a:solidFill>
                <a:cs typeface="Calibri"/>
              </a:rPr>
              <a:t>t</a:t>
            </a:r>
            <a:r>
              <a:rPr spc="25" dirty="0">
                <a:solidFill>
                  <a:srgbClr val="3E3E3E"/>
                </a:solidFill>
                <a:cs typeface="Calibri"/>
              </a:rPr>
              <a:t> </a:t>
            </a:r>
            <a:r>
              <a:rPr spc="-5" dirty="0">
                <a:solidFill>
                  <a:srgbClr val="3E3E3E"/>
                </a:solidFill>
                <a:cs typeface="Calibri"/>
              </a:rPr>
              <a:t>o</a:t>
            </a:r>
            <a:r>
              <a:rPr dirty="0">
                <a:solidFill>
                  <a:srgbClr val="3E3E3E"/>
                </a:solidFill>
                <a:cs typeface="Calibri"/>
              </a:rPr>
              <a:t>f</a:t>
            </a:r>
            <a:r>
              <a:rPr spc="-10" dirty="0">
                <a:solidFill>
                  <a:srgbClr val="3E3E3E"/>
                </a:solidFill>
                <a:cs typeface="Calibri"/>
              </a:rPr>
              <a:t> </a:t>
            </a:r>
            <a:r>
              <a:rPr spc="-5" dirty="0">
                <a:solidFill>
                  <a:srgbClr val="3E3E3E"/>
                </a:solidFill>
                <a:cs typeface="Calibri"/>
              </a:rPr>
              <a:t>o</a:t>
            </a:r>
            <a:r>
              <a:rPr dirty="0">
                <a:solidFill>
                  <a:srgbClr val="3E3E3E"/>
                </a:solidFill>
                <a:cs typeface="Calibri"/>
              </a:rPr>
              <a:t>p</a:t>
            </a:r>
            <a:r>
              <a:rPr spc="-5" dirty="0">
                <a:solidFill>
                  <a:srgbClr val="3E3E3E"/>
                </a:solidFill>
                <a:cs typeface="Calibri"/>
              </a:rPr>
              <a:t>ioi</a:t>
            </a:r>
            <a:r>
              <a:rPr dirty="0">
                <a:solidFill>
                  <a:srgbClr val="3E3E3E"/>
                </a:solidFill>
                <a:cs typeface="Calibri"/>
              </a:rPr>
              <a:t>d</a:t>
            </a:r>
            <a:r>
              <a:rPr spc="-5" dirty="0">
                <a:solidFill>
                  <a:srgbClr val="3E3E3E"/>
                </a:solidFill>
                <a:cs typeface="Calibri"/>
              </a:rPr>
              <a:t> </a:t>
            </a:r>
            <a:r>
              <a:rPr dirty="0">
                <a:solidFill>
                  <a:srgbClr val="3E3E3E"/>
                </a:solidFill>
                <a:cs typeface="Calibri"/>
              </a:rPr>
              <a:t>u</a:t>
            </a:r>
            <a:r>
              <a:rPr spc="-5" dirty="0">
                <a:solidFill>
                  <a:srgbClr val="3E3E3E"/>
                </a:solidFill>
                <a:cs typeface="Calibri"/>
              </a:rPr>
              <a:t>s</a:t>
            </a:r>
            <a:r>
              <a:rPr dirty="0">
                <a:solidFill>
                  <a:srgbClr val="3E3E3E"/>
                </a:solidFill>
                <a:cs typeface="Calibri"/>
              </a:rPr>
              <a:t>e d</a:t>
            </a:r>
            <a:r>
              <a:rPr spc="-5" dirty="0">
                <a:solidFill>
                  <a:srgbClr val="3E3E3E"/>
                </a:solidFill>
                <a:cs typeface="Calibri"/>
              </a:rPr>
              <a:t>iso</a:t>
            </a:r>
            <a:r>
              <a:rPr spc="-30" dirty="0">
                <a:solidFill>
                  <a:srgbClr val="3E3E3E"/>
                </a:solidFill>
                <a:cs typeface="Calibri"/>
              </a:rPr>
              <a:t>r</a:t>
            </a:r>
            <a:r>
              <a:rPr dirty="0">
                <a:solidFill>
                  <a:srgbClr val="3E3E3E"/>
                </a:solidFill>
                <a:cs typeface="Calibri"/>
              </a:rPr>
              <a:t>d</a:t>
            </a:r>
            <a:r>
              <a:rPr spc="-5" dirty="0">
                <a:solidFill>
                  <a:srgbClr val="3E3E3E"/>
                </a:solidFill>
                <a:cs typeface="Calibri"/>
              </a:rPr>
              <a:t>e</a:t>
            </a:r>
            <a:r>
              <a:rPr spc="-175" dirty="0">
                <a:solidFill>
                  <a:srgbClr val="3E3E3E"/>
                </a:solidFill>
                <a:cs typeface="Calibri"/>
              </a:rPr>
              <a:t>r</a:t>
            </a:r>
            <a:r>
              <a:rPr dirty="0">
                <a:solidFill>
                  <a:srgbClr val="3E3E3E"/>
                </a:solidFill>
                <a:cs typeface="Calibri"/>
              </a:rPr>
              <a:t>,</a:t>
            </a:r>
            <a:r>
              <a:rPr spc="-5" dirty="0">
                <a:solidFill>
                  <a:srgbClr val="3E3E3E"/>
                </a:solidFill>
                <a:cs typeface="Calibri"/>
              </a:rPr>
              <a:t> </a:t>
            </a:r>
            <a:r>
              <a:rPr dirty="0">
                <a:solidFill>
                  <a:srgbClr val="3E3E3E"/>
                </a:solidFill>
                <a:cs typeface="Calibri"/>
              </a:rPr>
              <a:t>a</a:t>
            </a:r>
            <a:r>
              <a:rPr spc="-5" dirty="0">
                <a:solidFill>
                  <a:srgbClr val="3E3E3E"/>
                </a:solidFill>
                <a:cs typeface="Calibri"/>
              </a:rPr>
              <a:t>l</a:t>
            </a:r>
            <a:r>
              <a:rPr spc="-10" dirty="0">
                <a:solidFill>
                  <a:srgbClr val="3E3E3E"/>
                </a:solidFill>
                <a:cs typeface="Calibri"/>
              </a:rPr>
              <a:t>c</a:t>
            </a:r>
            <a:r>
              <a:rPr spc="-5" dirty="0">
                <a:solidFill>
                  <a:srgbClr val="3E3E3E"/>
                </a:solidFill>
                <a:cs typeface="Calibri"/>
              </a:rPr>
              <a:t>o</a:t>
            </a:r>
            <a:r>
              <a:rPr dirty="0">
                <a:solidFill>
                  <a:srgbClr val="3E3E3E"/>
                </a:solidFill>
                <a:cs typeface="Calibri"/>
              </a:rPr>
              <a:t>h</a:t>
            </a:r>
            <a:r>
              <a:rPr spc="-5" dirty="0">
                <a:solidFill>
                  <a:srgbClr val="3E3E3E"/>
                </a:solidFill>
                <a:cs typeface="Calibri"/>
              </a:rPr>
              <a:t>o</a:t>
            </a:r>
            <a:r>
              <a:rPr dirty="0">
                <a:solidFill>
                  <a:srgbClr val="3E3E3E"/>
                </a:solidFill>
                <a:cs typeface="Calibri"/>
              </a:rPr>
              <a:t>l</a:t>
            </a:r>
            <a:r>
              <a:rPr spc="-15" dirty="0">
                <a:solidFill>
                  <a:srgbClr val="3E3E3E"/>
                </a:solidFill>
                <a:cs typeface="Calibri"/>
              </a:rPr>
              <a:t> </a:t>
            </a:r>
            <a:r>
              <a:rPr dirty="0">
                <a:solidFill>
                  <a:srgbClr val="3E3E3E"/>
                </a:solidFill>
                <a:cs typeface="Calibri"/>
              </a:rPr>
              <a:t>u</a:t>
            </a:r>
            <a:r>
              <a:rPr spc="-5" dirty="0">
                <a:solidFill>
                  <a:srgbClr val="3E3E3E"/>
                </a:solidFill>
                <a:cs typeface="Calibri"/>
              </a:rPr>
              <a:t>s</a:t>
            </a:r>
            <a:r>
              <a:rPr dirty="0">
                <a:solidFill>
                  <a:srgbClr val="3E3E3E"/>
                </a:solidFill>
                <a:cs typeface="Calibri"/>
              </a:rPr>
              <a:t>e d</a:t>
            </a:r>
            <a:r>
              <a:rPr spc="-5" dirty="0">
                <a:solidFill>
                  <a:srgbClr val="3E3E3E"/>
                </a:solidFill>
                <a:cs typeface="Calibri"/>
              </a:rPr>
              <a:t>iso</a:t>
            </a:r>
            <a:r>
              <a:rPr spc="-30" dirty="0">
                <a:solidFill>
                  <a:srgbClr val="3E3E3E"/>
                </a:solidFill>
                <a:cs typeface="Calibri"/>
              </a:rPr>
              <a:t>r</a:t>
            </a:r>
            <a:r>
              <a:rPr dirty="0">
                <a:solidFill>
                  <a:srgbClr val="3E3E3E"/>
                </a:solidFill>
                <a:cs typeface="Calibri"/>
              </a:rPr>
              <a:t>d</a:t>
            </a:r>
            <a:r>
              <a:rPr spc="-5" dirty="0">
                <a:solidFill>
                  <a:srgbClr val="3E3E3E"/>
                </a:solidFill>
                <a:cs typeface="Calibri"/>
              </a:rPr>
              <a:t>e</a:t>
            </a:r>
            <a:r>
              <a:rPr spc="-175" dirty="0">
                <a:solidFill>
                  <a:srgbClr val="3E3E3E"/>
                </a:solidFill>
                <a:cs typeface="Calibri"/>
              </a:rPr>
              <a:t>r</a:t>
            </a:r>
            <a:r>
              <a:rPr dirty="0">
                <a:solidFill>
                  <a:srgbClr val="3E3E3E"/>
                </a:solidFill>
                <a:cs typeface="Calibri"/>
              </a:rPr>
              <a:t>, and</a:t>
            </a:r>
            <a:r>
              <a:rPr spc="-5" dirty="0">
                <a:solidFill>
                  <a:srgbClr val="3E3E3E"/>
                </a:solidFill>
                <a:cs typeface="Calibri"/>
              </a:rPr>
              <a:t> </a:t>
            </a:r>
            <a:r>
              <a:rPr spc="-25" dirty="0">
                <a:solidFill>
                  <a:srgbClr val="3E3E3E"/>
                </a:solidFill>
                <a:cs typeface="Calibri"/>
              </a:rPr>
              <a:t>t</a:t>
            </a:r>
            <a:r>
              <a:rPr spc="-5" dirty="0">
                <a:solidFill>
                  <a:srgbClr val="3E3E3E"/>
                </a:solidFill>
                <a:cs typeface="Calibri"/>
              </a:rPr>
              <a:t>o</a:t>
            </a:r>
            <a:r>
              <a:rPr dirty="0">
                <a:solidFill>
                  <a:srgbClr val="3E3E3E"/>
                </a:solidFill>
                <a:cs typeface="Calibri"/>
              </a:rPr>
              <a:t>bac</a:t>
            </a:r>
            <a:r>
              <a:rPr spc="-10" dirty="0">
                <a:solidFill>
                  <a:srgbClr val="3E3E3E"/>
                </a:solidFill>
                <a:cs typeface="Calibri"/>
              </a:rPr>
              <a:t>c</a:t>
            </a:r>
            <a:r>
              <a:rPr dirty="0">
                <a:solidFill>
                  <a:srgbClr val="3E3E3E"/>
                </a:solidFill>
                <a:cs typeface="Calibri"/>
              </a:rPr>
              <a:t>o</a:t>
            </a:r>
            <a:r>
              <a:rPr spc="-25" dirty="0">
                <a:solidFill>
                  <a:srgbClr val="3E3E3E"/>
                </a:solidFill>
                <a:cs typeface="Calibri"/>
              </a:rPr>
              <a:t> </a:t>
            </a:r>
            <a:r>
              <a:rPr dirty="0">
                <a:solidFill>
                  <a:srgbClr val="3E3E3E"/>
                </a:solidFill>
                <a:cs typeface="Calibri"/>
              </a:rPr>
              <a:t>u</a:t>
            </a:r>
            <a:r>
              <a:rPr spc="-5" dirty="0">
                <a:solidFill>
                  <a:srgbClr val="3E3E3E"/>
                </a:solidFill>
                <a:cs typeface="Calibri"/>
              </a:rPr>
              <a:t>s</a:t>
            </a:r>
            <a:r>
              <a:rPr dirty="0">
                <a:solidFill>
                  <a:srgbClr val="3E3E3E"/>
                </a:solidFill>
                <a:cs typeface="Calibri"/>
              </a:rPr>
              <a:t>e d</a:t>
            </a:r>
            <a:r>
              <a:rPr spc="-5" dirty="0">
                <a:solidFill>
                  <a:srgbClr val="3E3E3E"/>
                </a:solidFill>
                <a:cs typeface="Calibri"/>
              </a:rPr>
              <a:t>iso</a:t>
            </a:r>
            <a:r>
              <a:rPr spc="-30" dirty="0">
                <a:solidFill>
                  <a:srgbClr val="3E3E3E"/>
                </a:solidFill>
                <a:cs typeface="Calibri"/>
              </a:rPr>
              <a:t>r</a:t>
            </a:r>
            <a:r>
              <a:rPr dirty="0">
                <a:solidFill>
                  <a:srgbClr val="3E3E3E"/>
                </a:solidFill>
                <a:cs typeface="Calibri"/>
              </a:rPr>
              <a:t>d</a:t>
            </a:r>
            <a:r>
              <a:rPr spc="-5" dirty="0">
                <a:solidFill>
                  <a:srgbClr val="3E3E3E"/>
                </a:solidFill>
                <a:cs typeface="Calibri"/>
              </a:rPr>
              <a:t>e</a:t>
            </a:r>
            <a:r>
              <a:rPr dirty="0">
                <a:solidFill>
                  <a:srgbClr val="3E3E3E"/>
                </a:solidFill>
                <a:cs typeface="Calibri"/>
              </a:rPr>
              <a:t>r a</a:t>
            </a:r>
            <a:r>
              <a:rPr spc="-30" dirty="0">
                <a:solidFill>
                  <a:srgbClr val="3E3E3E"/>
                </a:solidFill>
                <a:cs typeface="Calibri"/>
              </a:rPr>
              <a:t>r</a:t>
            </a:r>
            <a:r>
              <a:rPr dirty="0">
                <a:solidFill>
                  <a:srgbClr val="3E3E3E"/>
                </a:solidFill>
                <a:cs typeface="Calibri"/>
              </a:rPr>
              <a:t>e cu</a:t>
            </a:r>
            <a:r>
              <a:rPr spc="-5" dirty="0">
                <a:solidFill>
                  <a:srgbClr val="3E3E3E"/>
                </a:solidFill>
                <a:cs typeface="Calibri"/>
              </a:rPr>
              <a:t>r</a:t>
            </a:r>
            <a:r>
              <a:rPr spc="-30" dirty="0">
                <a:solidFill>
                  <a:srgbClr val="3E3E3E"/>
                </a:solidFill>
                <a:cs typeface="Calibri"/>
              </a:rPr>
              <a:t>r</a:t>
            </a:r>
            <a:r>
              <a:rPr spc="-5" dirty="0">
                <a:solidFill>
                  <a:srgbClr val="3E3E3E"/>
                </a:solidFill>
                <a:cs typeface="Calibri"/>
              </a:rPr>
              <a:t>e</a:t>
            </a:r>
            <a:r>
              <a:rPr spc="-25" dirty="0">
                <a:solidFill>
                  <a:srgbClr val="3E3E3E"/>
                </a:solidFill>
                <a:cs typeface="Calibri"/>
              </a:rPr>
              <a:t>n</a:t>
            </a:r>
            <a:r>
              <a:rPr dirty="0">
                <a:solidFill>
                  <a:srgbClr val="3E3E3E"/>
                </a:solidFill>
                <a:cs typeface="Calibri"/>
              </a:rPr>
              <a:t>t</a:t>
            </a:r>
            <a:r>
              <a:rPr spc="-5" dirty="0">
                <a:solidFill>
                  <a:srgbClr val="3E3E3E"/>
                </a:solidFill>
                <a:cs typeface="Calibri"/>
              </a:rPr>
              <a:t>l</a:t>
            </a:r>
            <a:r>
              <a:rPr dirty="0">
                <a:solidFill>
                  <a:srgbClr val="3E3E3E"/>
                </a:solidFill>
                <a:cs typeface="Calibri"/>
              </a:rPr>
              <a:t>y</a:t>
            </a:r>
            <a:r>
              <a:rPr spc="-5" dirty="0">
                <a:solidFill>
                  <a:srgbClr val="3E3E3E"/>
                </a:solidFill>
                <a:cs typeface="Calibri"/>
              </a:rPr>
              <a:t> </a:t>
            </a:r>
            <a:r>
              <a:rPr spc="-40" dirty="0">
                <a:solidFill>
                  <a:srgbClr val="3E3E3E"/>
                </a:solidFill>
                <a:cs typeface="Calibri"/>
              </a:rPr>
              <a:t>a</a:t>
            </a:r>
            <a:r>
              <a:rPr spc="-30" dirty="0">
                <a:solidFill>
                  <a:srgbClr val="3E3E3E"/>
                </a:solidFill>
                <a:cs typeface="Calibri"/>
              </a:rPr>
              <a:t>v</a:t>
            </a:r>
            <a:r>
              <a:rPr dirty="0">
                <a:solidFill>
                  <a:srgbClr val="3E3E3E"/>
                </a:solidFill>
                <a:cs typeface="Calibri"/>
              </a:rPr>
              <a:t>a</a:t>
            </a:r>
            <a:r>
              <a:rPr spc="-5" dirty="0">
                <a:solidFill>
                  <a:srgbClr val="3E3E3E"/>
                </a:solidFill>
                <a:cs typeface="Calibri"/>
              </a:rPr>
              <a:t>il</a:t>
            </a:r>
            <a:r>
              <a:rPr dirty="0">
                <a:solidFill>
                  <a:srgbClr val="3E3E3E"/>
                </a:solidFill>
                <a:cs typeface="Calibri"/>
              </a:rPr>
              <a:t>ab</a:t>
            </a:r>
            <a:r>
              <a:rPr spc="-5" dirty="0">
                <a:solidFill>
                  <a:srgbClr val="3E3E3E"/>
                </a:solidFill>
                <a:cs typeface="Calibri"/>
              </a:rPr>
              <a:t>le</a:t>
            </a:r>
            <a:r>
              <a:rPr dirty="0">
                <a:solidFill>
                  <a:srgbClr val="3E3E3E"/>
                </a:solidFill>
                <a:cs typeface="Calibri"/>
              </a:rPr>
              <a:t>.</a:t>
            </a:r>
            <a:endParaRPr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endParaRPr lang="en-US" spc="-5" dirty="0">
              <a:solidFill>
                <a:schemeClr val="accent2">
                  <a:lumMod val="75000"/>
                </a:schemeClr>
              </a:solidFill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b="1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Opioi</a:t>
            </a:r>
            <a:r>
              <a:rPr b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d</a:t>
            </a:r>
            <a:r>
              <a:rPr b="1" spc="-3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b="1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Us</a:t>
            </a:r>
            <a:r>
              <a:rPr b="1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e</a:t>
            </a:r>
            <a:r>
              <a:rPr b="1" spc="-2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b="1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Disorder</a:t>
            </a:r>
            <a:endParaRPr lang="en-US" b="1" spc="-5" dirty="0">
              <a:solidFill>
                <a:schemeClr val="accent2">
                  <a:lumMod val="75000"/>
                </a:schemeClr>
              </a:solidFill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dirty="0">
                <a:solidFill>
                  <a:srgbClr val="3E3E3E"/>
                </a:solidFill>
                <a:cs typeface="Calibri"/>
              </a:rPr>
              <a:t>M</a:t>
            </a:r>
            <a:r>
              <a:rPr spc="-155" dirty="0">
                <a:solidFill>
                  <a:srgbClr val="3E3E3E"/>
                </a:solidFill>
                <a:cs typeface="Calibri"/>
              </a:rPr>
              <a:t>A</a:t>
            </a:r>
            <a:r>
              <a:rPr dirty="0">
                <a:solidFill>
                  <a:srgbClr val="3E3E3E"/>
                </a:solidFill>
                <a:cs typeface="Calibri"/>
              </a:rPr>
              <a:t>T</a:t>
            </a:r>
            <a:r>
              <a:rPr spc="-15" dirty="0">
                <a:solidFill>
                  <a:srgbClr val="3E3E3E"/>
                </a:solidFill>
                <a:cs typeface="Calibri"/>
              </a:rPr>
              <a:t> </a:t>
            </a:r>
            <a:r>
              <a:rPr spc="-10" dirty="0">
                <a:solidFill>
                  <a:srgbClr val="3E3E3E"/>
                </a:solidFill>
                <a:cs typeface="Calibri"/>
              </a:rPr>
              <a:t>i</a:t>
            </a:r>
            <a:r>
              <a:rPr dirty="0">
                <a:solidFill>
                  <a:srgbClr val="3E3E3E"/>
                </a:solidFill>
                <a:cs typeface="Calibri"/>
              </a:rPr>
              <a:t>s</a:t>
            </a:r>
            <a:r>
              <a:rPr spc="10" dirty="0">
                <a:solidFill>
                  <a:srgbClr val="3E3E3E"/>
                </a:solidFill>
                <a:cs typeface="Calibri"/>
              </a:rPr>
              <a:t> </a:t>
            </a:r>
            <a:r>
              <a:rPr spc="-10" dirty="0">
                <a:solidFill>
                  <a:srgbClr val="3E3E3E"/>
                </a:solidFill>
                <a:cs typeface="Calibri"/>
              </a:rPr>
              <a:t>c</a:t>
            </a:r>
            <a:r>
              <a:rPr spc="-5" dirty="0">
                <a:solidFill>
                  <a:srgbClr val="3E3E3E"/>
                </a:solidFill>
                <a:cs typeface="Calibri"/>
              </a:rPr>
              <a:t>o</a:t>
            </a:r>
            <a:r>
              <a:rPr dirty="0">
                <a:solidFill>
                  <a:srgbClr val="3E3E3E"/>
                </a:solidFill>
                <a:cs typeface="Calibri"/>
              </a:rPr>
              <a:t>n</a:t>
            </a:r>
            <a:r>
              <a:rPr spc="-5" dirty="0">
                <a:solidFill>
                  <a:srgbClr val="3E3E3E"/>
                </a:solidFill>
                <a:cs typeface="Calibri"/>
              </a:rPr>
              <a:t>si</a:t>
            </a:r>
            <a:r>
              <a:rPr dirty="0">
                <a:solidFill>
                  <a:srgbClr val="3E3E3E"/>
                </a:solidFill>
                <a:cs typeface="Calibri"/>
              </a:rPr>
              <a:t>d</a:t>
            </a:r>
            <a:r>
              <a:rPr spc="-5" dirty="0">
                <a:solidFill>
                  <a:srgbClr val="3E3E3E"/>
                </a:solidFill>
                <a:cs typeface="Calibri"/>
              </a:rPr>
              <a:t>e</a:t>
            </a:r>
            <a:r>
              <a:rPr spc="-30" dirty="0">
                <a:solidFill>
                  <a:srgbClr val="3E3E3E"/>
                </a:solidFill>
                <a:cs typeface="Calibri"/>
              </a:rPr>
              <a:t>r</a:t>
            </a:r>
            <a:r>
              <a:rPr spc="-5" dirty="0">
                <a:solidFill>
                  <a:srgbClr val="3E3E3E"/>
                </a:solidFill>
                <a:cs typeface="Calibri"/>
              </a:rPr>
              <a:t>e</a:t>
            </a:r>
            <a:r>
              <a:rPr dirty="0">
                <a:solidFill>
                  <a:srgbClr val="3E3E3E"/>
                </a:solidFill>
                <a:cs typeface="Calibri"/>
              </a:rPr>
              <a:t>d</a:t>
            </a:r>
            <a:r>
              <a:rPr spc="-5" dirty="0">
                <a:solidFill>
                  <a:srgbClr val="3E3E3E"/>
                </a:solidFill>
                <a:cs typeface="Calibri"/>
              </a:rPr>
              <a:t> </a:t>
            </a:r>
            <a:r>
              <a:rPr dirty="0">
                <a:solidFill>
                  <a:srgbClr val="3E3E3E"/>
                </a:solidFill>
                <a:cs typeface="Calibri"/>
              </a:rPr>
              <a:t>the</a:t>
            </a:r>
            <a:r>
              <a:rPr spc="-10" dirty="0">
                <a:solidFill>
                  <a:srgbClr val="3E3E3E"/>
                </a:solidFill>
                <a:cs typeface="Calibri"/>
              </a:rPr>
              <a:t> </a:t>
            </a:r>
            <a:r>
              <a:rPr spc="-85" dirty="0">
                <a:solidFill>
                  <a:srgbClr val="3E3E3E"/>
                </a:solidFill>
                <a:cs typeface="Calibri"/>
              </a:rPr>
              <a:t>“</a:t>
            </a:r>
            <a:r>
              <a:rPr spc="-10" dirty="0">
                <a:solidFill>
                  <a:srgbClr val="3E3E3E"/>
                </a:solidFill>
                <a:cs typeface="Calibri"/>
              </a:rPr>
              <a:t>g</a:t>
            </a:r>
            <a:r>
              <a:rPr spc="-5" dirty="0">
                <a:solidFill>
                  <a:srgbClr val="3E3E3E"/>
                </a:solidFill>
                <a:cs typeface="Calibri"/>
              </a:rPr>
              <a:t>ol</a:t>
            </a:r>
            <a:r>
              <a:rPr dirty="0">
                <a:solidFill>
                  <a:srgbClr val="3E3E3E"/>
                </a:solidFill>
                <a:cs typeface="Calibri"/>
              </a:rPr>
              <a:t>d</a:t>
            </a:r>
            <a:r>
              <a:rPr spc="-5" dirty="0">
                <a:solidFill>
                  <a:srgbClr val="3E3E3E"/>
                </a:solidFill>
                <a:cs typeface="Calibri"/>
              </a:rPr>
              <a:t> </a:t>
            </a:r>
            <a:r>
              <a:rPr spc="-30" dirty="0">
                <a:solidFill>
                  <a:srgbClr val="3E3E3E"/>
                </a:solidFill>
                <a:cs typeface="Calibri"/>
              </a:rPr>
              <a:t>s</a:t>
            </a:r>
            <a:r>
              <a:rPr spc="-25" dirty="0">
                <a:solidFill>
                  <a:srgbClr val="3E3E3E"/>
                </a:solidFill>
                <a:cs typeface="Calibri"/>
              </a:rPr>
              <a:t>t</a:t>
            </a:r>
            <a:r>
              <a:rPr dirty="0">
                <a:solidFill>
                  <a:srgbClr val="3E3E3E"/>
                </a:solidFill>
                <a:cs typeface="Calibri"/>
              </a:rPr>
              <a:t>anda</a:t>
            </a:r>
            <a:r>
              <a:rPr spc="-30" dirty="0">
                <a:solidFill>
                  <a:srgbClr val="3E3E3E"/>
                </a:solidFill>
                <a:cs typeface="Calibri"/>
              </a:rPr>
              <a:t>r</a:t>
            </a:r>
            <a:r>
              <a:rPr dirty="0">
                <a:solidFill>
                  <a:srgbClr val="3E3E3E"/>
                </a:solidFill>
                <a:cs typeface="Calibri"/>
              </a:rPr>
              <a:t>d”</a:t>
            </a:r>
            <a:r>
              <a:rPr spc="-10" dirty="0">
                <a:solidFill>
                  <a:srgbClr val="3E3E3E"/>
                </a:solidFill>
                <a:cs typeface="Calibri"/>
              </a:rPr>
              <a:t> </a:t>
            </a:r>
            <a:r>
              <a:rPr spc="-5" dirty="0">
                <a:solidFill>
                  <a:srgbClr val="3E3E3E"/>
                </a:solidFill>
                <a:cs typeface="Calibri"/>
              </a:rPr>
              <a:t>o</a:t>
            </a:r>
            <a:r>
              <a:rPr dirty="0">
                <a:solidFill>
                  <a:srgbClr val="3E3E3E"/>
                </a:solidFill>
                <a:cs typeface="Calibri"/>
              </a:rPr>
              <a:t>f</a:t>
            </a:r>
            <a:r>
              <a:rPr spc="-10" dirty="0">
                <a:solidFill>
                  <a:srgbClr val="3E3E3E"/>
                </a:solidFill>
                <a:cs typeface="Calibri"/>
              </a:rPr>
              <a:t> </a:t>
            </a:r>
            <a:r>
              <a:rPr dirty="0">
                <a:solidFill>
                  <a:srgbClr val="3E3E3E"/>
                </a:solidFill>
                <a:cs typeface="Calibri"/>
              </a:rPr>
              <a:t>t</a:t>
            </a:r>
            <a:r>
              <a:rPr spc="-30" dirty="0">
                <a:solidFill>
                  <a:srgbClr val="3E3E3E"/>
                </a:solidFill>
                <a:cs typeface="Calibri"/>
              </a:rPr>
              <a:t>r</a:t>
            </a:r>
            <a:r>
              <a:rPr spc="-5" dirty="0">
                <a:solidFill>
                  <a:srgbClr val="3E3E3E"/>
                </a:solidFill>
                <a:cs typeface="Calibri"/>
              </a:rPr>
              <a:t>e</a:t>
            </a:r>
            <a:r>
              <a:rPr spc="-25" dirty="0">
                <a:solidFill>
                  <a:srgbClr val="3E3E3E"/>
                </a:solidFill>
                <a:cs typeface="Calibri"/>
              </a:rPr>
              <a:t>a</a:t>
            </a:r>
            <a:r>
              <a:rPr dirty="0">
                <a:solidFill>
                  <a:srgbClr val="3E3E3E"/>
                </a:solidFill>
                <a:cs typeface="Calibri"/>
              </a:rPr>
              <a:t>t</a:t>
            </a:r>
            <a:r>
              <a:rPr spc="-5" dirty="0">
                <a:solidFill>
                  <a:srgbClr val="3E3E3E"/>
                </a:solidFill>
                <a:cs typeface="Calibri"/>
              </a:rPr>
              <a:t>me</a:t>
            </a:r>
            <a:r>
              <a:rPr spc="-25" dirty="0">
                <a:solidFill>
                  <a:srgbClr val="3E3E3E"/>
                </a:solidFill>
                <a:cs typeface="Calibri"/>
              </a:rPr>
              <a:t>n</a:t>
            </a:r>
            <a:r>
              <a:rPr dirty="0">
                <a:solidFill>
                  <a:srgbClr val="3E3E3E"/>
                </a:solidFill>
                <a:cs typeface="Calibri"/>
              </a:rPr>
              <a:t>t</a:t>
            </a:r>
            <a:r>
              <a:rPr spc="25" dirty="0">
                <a:solidFill>
                  <a:srgbClr val="3E3E3E"/>
                </a:solidFill>
                <a:cs typeface="Calibri"/>
              </a:rPr>
              <a:t> </a:t>
            </a:r>
            <a:r>
              <a:rPr spc="-40" dirty="0">
                <a:solidFill>
                  <a:srgbClr val="3E3E3E"/>
                </a:solidFill>
                <a:cs typeface="Calibri"/>
              </a:rPr>
              <a:t>f</a:t>
            </a:r>
            <a:r>
              <a:rPr spc="-5" dirty="0">
                <a:solidFill>
                  <a:srgbClr val="3E3E3E"/>
                </a:solidFill>
                <a:cs typeface="Calibri"/>
              </a:rPr>
              <a:t>o</a:t>
            </a:r>
            <a:r>
              <a:rPr dirty="0">
                <a:solidFill>
                  <a:srgbClr val="3E3E3E"/>
                </a:solidFill>
                <a:cs typeface="Calibri"/>
              </a:rPr>
              <a:t>r</a:t>
            </a:r>
            <a:r>
              <a:rPr spc="-15" dirty="0">
                <a:solidFill>
                  <a:srgbClr val="3E3E3E"/>
                </a:solidFill>
                <a:cs typeface="Calibri"/>
              </a:rPr>
              <a:t> </a:t>
            </a:r>
            <a:r>
              <a:rPr spc="5" dirty="0">
                <a:solidFill>
                  <a:srgbClr val="3E3E3E"/>
                </a:solidFill>
                <a:cs typeface="Calibri"/>
              </a:rPr>
              <a:t>O</a:t>
            </a:r>
            <a:r>
              <a:rPr spc="-5" dirty="0">
                <a:solidFill>
                  <a:srgbClr val="3E3E3E"/>
                </a:solidFill>
                <a:cs typeface="Calibri"/>
              </a:rPr>
              <a:t>U</a:t>
            </a:r>
            <a:r>
              <a:rPr spc="-45" dirty="0">
                <a:solidFill>
                  <a:srgbClr val="3E3E3E"/>
                </a:solidFill>
                <a:cs typeface="Calibri"/>
              </a:rPr>
              <a:t>D</a:t>
            </a:r>
            <a:r>
              <a:rPr dirty="0">
                <a:solidFill>
                  <a:srgbClr val="3E3E3E"/>
                </a:solidFill>
                <a:cs typeface="Calibri"/>
              </a:rPr>
              <a:t>.</a:t>
            </a:r>
            <a:r>
              <a:rPr spc="-25" dirty="0">
                <a:solidFill>
                  <a:srgbClr val="3E3E3E"/>
                </a:solidFill>
                <a:cs typeface="Calibri"/>
              </a:rPr>
              <a:t> </a:t>
            </a:r>
            <a:r>
              <a:rPr spc="-5" dirty="0">
                <a:solidFill>
                  <a:srgbClr val="3E3E3E"/>
                </a:solidFill>
                <a:cs typeface="Calibri"/>
              </a:rPr>
              <a:t>T</a:t>
            </a:r>
            <a:r>
              <a:rPr dirty="0">
                <a:solidFill>
                  <a:srgbClr val="3E3E3E"/>
                </a:solidFill>
                <a:cs typeface="Calibri"/>
              </a:rPr>
              <a:t>h</a:t>
            </a:r>
            <a:r>
              <a:rPr spc="-10" dirty="0">
                <a:solidFill>
                  <a:srgbClr val="3E3E3E"/>
                </a:solidFill>
                <a:cs typeface="Calibri"/>
              </a:rPr>
              <a:t>i</a:t>
            </a:r>
            <a:r>
              <a:rPr dirty="0">
                <a:solidFill>
                  <a:srgbClr val="3E3E3E"/>
                </a:solidFill>
                <a:cs typeface="Calibri"/>
              </a:rPr>
              <a:t>s </a:t>
            </a:r>
            <a:r>
              <a:rPr spc="-5" dirty="0">
                <a:solidFill>
                  <a:srgbClr val="3E3E3E"/>
                </a:solidFill>
                <a:cs typeface="Calibri"/>
              </a:rPr>
              <a:t>i</a:t>
            </a:r>
            <a:r>
              <a:rPr spc="-25" dirty="0">
                <a:solidFill>
                  <a:srgbClr val="3E3E3E"/>
                </a:solidFill>
                <a:cs typeface="Calibri"/>
              </a:rPr>
              <a:t>nt</a:t>
            </a:r>
            <a:r>
              <a:rPr spc="-5" dirty="0">
                <a:solidFill>
                  <a:srgbClr val="3E3E3E"/>
                </a:solidFill>
                <a:cs typeface="Calibri"/>
              </a:rPr>
              <a:t>e</a:t>
            </a:r>
            <a:r>
              <a:rPr spc="20" dirty="0">
                <a:solidFill>
                  <a:srgbClr val="3E3E3E"/>
                </a:solidFill>
                <a:cs typeface="Calibri"/>
              </a:rPr>
              <a:t>r</a:t>
            </a:r>
            <a:r>
              <a:rPr spc="-30" dirty="0">
                <a:solidFill>
                  <a:srgbClr val="3E3E3E"/>
                </a:solidFill>
                <a:cs typeface="Calibri"/>
              </a:rPr>
              <a:t>v</a:t>
            </a:r>
            <a:r>
              <a:rPr spc="-5" dirty="0">
                <a:solidFill>
                  <a:srgbClr val="3E3E3E"/>
                </a:solidFill>
                <a:cs typeface="Calibri"/>
              </a:rPr>
              <a:t>e</a:t>
            </a:r>
            <a:r>
              <a:rPr spc="-25" dirty="0">
                <a:solidFill>
                  <a:srgbClr val="3E3E3E"/>
                </a:solidFill>
                <a:cs typeface="Calibri"/>
              </a:rPr>
              <a:t>n</a:t>
            </a:r>
            <a:r>
              <a:rPr dirty="0">
                <a:solidFill>
                  <a:srgbClr val="3E3E3E"/>
                </a:solidFill>
                <a:cs typeface="Calibri"/>
              </a:rPr>
              <a:t>t</a:t>
            </a:r>
            <a:r>
              <a:rPr spc="-5" dirty="0">
                <a:solidFill>
                  <a:srgbClr val="3E3E3E"/>
                </a:solidFill>
                <a:cs typeface="Calibri"/>
              </a:rPr>
              <a:t>io</a:t>
            </a:r>
            <a:r>
              <a:rPr dirty="0">
                <a:solidFill>
                  <a:srgbClr val="3E3E3E"/>
                </a:solidFill>
                <a:cs typeface="Calibri"/>
              </a:rPr>
              <a:t>n</a:t>
            </a:r>
            <a:r>
              <a:rPr spc="15" dirty="0">
                <a:solidFill>
                  <a:srgbClr val="3E3E3E"/>
                </a:solidFill>
                <a:cs typeface="Calibri"/>
              </a:rPr>
              <a:t> </a:t>
            </a:r>
            <a:r>
              <a:rPr dirty="0">
                <a:solidFill>
                  <a:srgbClr val="3E3E3E"/>
                </a:solidFill>
                <a:cs typeface="Calibri"/>
              </a:rPr>
              <a:t>h</a:t>
            </a:r>
            <a:r>
              <a:rPr spc="-5" dirty="0">
                <a:solidFill>
                  <a:srgbClr val="3E3E3E"/>
                </a:solidFill>
                <a:cs typeface="Calibri"/>
              </a:rPr>
              <a:t>el</a:t>
            </a:r>
            <a:r>
              <a:rPr spc="-10" dirty="0">
                <a:solidFill>
                  <a:srgbClr val="3E3E3E"/>
                </a:solidFill>
                <a:cs typeface="Calibri"/>
              </a:rPr>
              <a:t>p</a:t>
            </a:r>
            <a:r>
              <a:rPr dirty="0">
                <a:solidFill>
                  <a:srgbClr val="3E3E3E"/>
                </a:solidFill>
                <a:cs typeface="Calibri"/>
              </a:rPr>
              <a:t>s</a:t>
            </a:r>
            <a:r>
              <a:rPr spc="10" dirty="0">
                <a:solidFill>
                  <a:srgbClr val="3E3E3E"/>
                </a:solidFill>
                <a:cs typeface="Calibri"/>
              </a:rPr>
              <a:t> </a:t>
            </a:r>
            <a:r>
              <a:rPr spc="-25" dirty="0">
                <a:solidFill>
                  <a:srgbClr val="3E3E3E"/>
                </a:solidFill>
                <a:cs typeface="Calibri"/>
              </a:rPr>
              <a:t>t</a:t>
            </a:r>
            <a:r>
              <a:rPr dirty="0">
                <a:solidFill>
                  <a:srgbClr val="3E3E3E"/>
                </a:solidFill>
                <a:cs typeface="Calibri"/>
              </a:rPr>
              <a:t>o </a:t>
            </a:r>
            <a:r>
              <a:rPr spc="-30" dirty="0">
                <a:solidFill>
                  <a:srgbClr val="3E3E3E"/>
                </a:solidFill>
                <a:cs typeface="Calibri"/>
              </a:rPr>
              <a:t>s</a:t>
            </a:r>
            <a:r>
              <a:rPr spc="-25" dirty="0">
                <a:solidFill>
                  <a:srgbClr val="3E3E3E"/>
                </a:solidFill>
                <a:cs typeface="Calibri"/>
              </a:rPr>
              <a:t>t</a:t>
            </a:r>
            <a:r>
              <a:rPr dirty="0">
                <a:solidFill>
                  <a:srgbClr val="3E3E3E"/>
                </a:solidFill>
                <a:cs typeface="Calibri"/>
              </a:rPr>
              <a:t>ab</a:t>
            </a:r>
            <a:r>
              <a:rPr spc="-5" dirty="0">
                <a:solidFill>
                  <a:srgbClr val="3E3E3E"/>
                </a:solidFill>
                <a:cs typeface="Calibri"/>
              </a:rPr>
              <a:t>ili</a:t>
            </a:r>
            <a:r>
              <a:rPr spc="-50" dirty="0">
                <a:solidFill>
                  <a:srgbClr val="3E3E3E"/>
                </a:solidFill>
                <a:cs typeface="Calibri"/>
              </a:rPr>
              <a:t>z</a:t>
            </a:r>
            <a:r>
              <a:rPr dirty="0">
                <a:solidFill>
                  <a:srgbClr val="3E3E3E"/>
                </a:solidFill>
                <a:cs typeface="Calibri"/>
              </a:rPr>
              <a:t>e</a:t>
            </a:r>
            <a:r>
              <a:rPr spc="25" dirty="0">
                <a:solidFill>
                  <a:srgbClr val="3E3E3E"/>
                </a:solidFill>
                <a:cs typeface="Calibri"/>
              </a:rPr>
              <a:t> </a:t>
            </a:r>
            <a:r>
              <a:rPr dirty="0">
                <a:solidFill>
                  <a:srgbClr val="3E3E3E"/>
                </a:solidFill>
                <a:cs typeface="Calibri"/>
              </a:rPr>
              <a:t>b</a:t>
            </a:r>
            <a:r>
              <a:rPr spc="-40" dirty="0">
                <a:solidFill>
                  <a:srgbClr val="3E3E3E"/>
                </a:solidFill>
                <a:cs typeface="Calibri"/>
              </a:rPr>
              <a:t>r</a:t>
            </a:r>
            <a:r>
              <a:rPr dirty="0">
                <a:solidFill>
                  <a:srgbClr val="3E3E3E"/>
                </a:solidFill>
                <a:cs typeface="Calibri"/>
              </a:rPr>
              <a:t>a</a:t>
            </a:r>
            <a:r>
              <a:rPr spc="-5" dirty="0">
                <a:solidFill>
                  <a:srgbClr val="3E3E3E"/>
                </a:solidFill>
                <a:cs typeface="Calibri"/>
              </a:rPr>
              <a:t>i</a:t>
            </a:r>
            <a:r>
              <a:rPr dirty="0">
                <a:solidFill>
                  <a:srgbClr val="3E3E3E"/>
                </a:solidFill>
                <a:cs typeface="Calibri"/>
              </a:rPr>
              <a:t>n</a:t>
            </a:r>
            <a:r>
              <a:rPr spc="-5" dirty="0">
                <a:solidFill>
                  <a:srgbClr val="3E3E3E"/>
                </a:solidFill>
                <a:cs typeface="Calibri"/>
              </a:rPr>
              <a:t> </a:t>
            </a:r>
            <a:r>
              <a:rPr dirty="0">
                <a:solidFill>
                  <a:srgbClr val="3E3E3E"/>
                </a:solidFill>
                <a:cs typeface="Calibri"/>
              </a:rPr>
              <a:t>ch</a:t>
            </a:r>
            <a:r>
              <a:rPr spc="-5" dirty="0">
                <a:solidFill>
                  <a:srgbClr val="3E3E3E"/>
                </a:solidFill>
                <a:cs typeface="Calibri"/>
              </a:rPr>
              <a:t>emi</a:t>
            </a:r>
            <a:r>
              <a:rPr spc="-30" dirty="0">
                <a:solidFill>
                  <a:srgbClr val="3E3E3E"/>
                </a:solidFill>
                <a:cs typeface="Calibri"/>
              </a:rPr>
              <a:t>s</a:t>
            </a:r>
            <a:r>
              <a:rPr dirty="0">
                <a:solidFill>
                  <a:srgbClr val="3E3E3E"/>
                </a:solidFill>
                <a:cs typeface="Calibri"/>
              </a:rPr>
              <a:t>t</a:t>
            </a:r>
            <a:r>
              <a:rPr spc="5" dirty="0">
                <a:solidFill>
                  <a:srgbClr val="3E3E3E"/>
                </a:solidFill>
                <a:cs typeface="Calibri"/>
              </a:rPr>
              <a:t>r</a:t>
            </a:r>
            <a:r>
              <a:rPr spc="-140" dirty="0">
                <a:solidFill>
                  <a:srgbClr val="3E3E3E"/>
                </a:solidFill>
                <a:cs typeface="Calibri"/>
              </a:rPr>
              <a:t>y</a:t>
            </a:r>
            <a:r>
              <a:rPr spc="5" dirty="0">
                <a:solidFill>
                  <a:srgbClr val="3E3E3E"/>
                </a:solidFill>
                <a:cs typeface="Calibri"/>
              </a:rPr>
              <a:t> </a:t>
            </a:r>
            <a:r>
              <a:rPr dirty="0">
                <a:solidFill>
                  <a:srgbClr val="3E3E3E"/>
                </a:solidFill>
                <a:cs typeface="Calibri"/>
              </a:rPr>
              <a:t>and</a:t>
            </a:r>
            <a:r>
              <a:rPr spc="-5" dirty="0">
                <a:solidFill>
                  <a:srgbClr val="3E3E3E"/>
                </a:solidFill>
                <a:cs typeface="Calibri"/>
              </a:rPr>
              <a:t> </a:t>
            </a:r>
            <a:r>
              <a:rPr spc="-30" dirty="0">
                <a:solidFill>
                  <a:srgbClr val="3E3E3E"/>
                </a:solidFill>
                <a:cs typeface="Calibri"/>
              </a:rPr>
              <a:t>r</a:t>
            </a:r>
            <a:r>
              <a:rPr spc="-5" dirty="0">
                <a:solidFill>
                  <a:srgbClr val="3E3E3E"/>
                </a:solidFill>
                <a:cs typeface="Calibri"/>
              </a:rPr>
              <a:t>eli</a:t>
            </a:r>
            <a:r>
              <a:rPr spc="-15" dirty="0">
                <a:solidFill>
                  <a:srgbClr val="3E3E3E"/>
                </a:solidFill>
                <a:cs typeface="Calibri"/>
              </a:rPr>
              <a:t>e</a:t>
            </a:r>
            <a:r>
              <a:rPr spc="-30" dirty="0">
                <a:solidFill>
                  <a:srgbClr val="3E3E3E"/>
                </a:solidFill>
                <a:cs typeface="Calibri"/>
              </a:rPr>
              <a:t>v</a:t>
            </a:r>
            <a:r>
              <a:rPr dirty="0">
                <a:solidFill>
                  <a:srgbClr val="3E3E3E"/>
                </a:solidFill>
                <a:cs typeface="Calibri"/>
              </a:rPr>
              <a:t>e</a:t>
            </a:r>
            <a:r>
              <a:rPr spc="25" dirty="0">
                <a:solidFill>
                  <a:srgbClr val="3E3E3E"/>
                </a:solidFill>
                <a:cs typeface="Calibri"/>
              </a:rPr>
              <a:t> </a:t>
            </a:r>
            <a:r>
              <a:rPr dirty="0">
                <a:solidFill>
                  <a:srgbClr val="3E3E3E"/>
                </a:solidFill>
                <a:cs typeface="Calibri"/>
              </a:rPr>
              <a:t>c</a:t>
            </a:r>
            <a:r>
              <a:rPr spc="-40" dirty="0">
                <a:solidFill>
                  <a:srgbClr val="3E3E3E"/>
                </a:solidFill>
                <a:cs typeface="Calibri"/>
              </a:rPr>
              <a:t>ra</a:t>
            </a:r>
            <a:r>
              <a:rPr spc="-10" dirty="0">
                <a:solidFill>
                  <a:srgbClr val="3E3E3E"/>
                </a:solidFill>
                <a:cs typeface="Calibri"/>
              </a:rPr>
              <a:t>v</a:t>
            </a:r>
            <a:r>
              <a:rPr spc="-5" dirty="0">
                <a:solidFill>
                  <a:srgbClr val="3E3E3E"/>
                </a:solidFill>
                <a:cs typeface="Calibri"/>
              </a:rPr>
              <a:t>i</a:t>
            </a:r>
            <a:r>
              <a:rPr dirty="0">
                <a:solidFill>
                  <a:srgbClr val="3E3E3E"/>
                </a:solidFill>
                <a:cs typeface="Calibri"/>
              </a:rPr>
              <a:t>ngs </a:t>
            </a:r>
            <a:r>
              <a:rPr spc="-5" dirty="0">
                <a:solidFill>
                  <a:srgbClr val="3E3E3E"/>
                </a:solidFill>
                <a:cs typeface="Calibri"/>
              </a:rPr>
              <a:t>s</a:t>
            </a:r>
            <a:r>
              <a:rPr dirty="0">
                <a:solidFill>
                  <a:srgbClr val="3E3E3E"/>
                </a:solidFill>
                <a:cs typeface="Calibri"/>
              </a:rPr>
              <a:t>o</a:t>
            </a:r>
            <a:r>
              <a:rPr spc="-10" dirty="0">
                <a:solidFill>
                  <a:srgbClr val="3E3E3E"/>
                </a:solidFill>
                <a:cs typeface="Calibri"/>
              </a:rPr>
              <a:t> </a:t>
            </a:r>
            <a:r>
              <a:rPr dirty="0">
                <a:solidFill>
                  <a:srgbClr val="3E3E3E"/>
                </a:solidFill>
                <a:cs typeface="Calibri"/>
              </a:rPr>
              <a:t>the p</a:t>
            </a:r>
            <a:r>
              <a:rPr spc="-25" dirty="0">
                <a:solidFill>
                  <a:srgbClr val="3E3E3E"/>
                </a:solidFill>
                <a:cs typeface="Calibri"/>
              </a:rPr>
              <a:t>a</a:t>
            </a:r>
            <a:r>
              <a:rPr dirty="0">
                <a:solidFill>
                  <a:srgbClr val="3E3E3E"/>
                </a:solidFill>
                <a:cs typeface="Calibri"/>
              </a:rPr>
              <a:t>t</a:t>
            </a:r>
            <a:r>
              <a:rPr spc="-5" dirty="0">
                <a:solidFill>
                  <a:srgbClr val="3E3E3E"/>
                </a:solidFill>
                <a:cs typeface="Calibri"/>
              </a:rPr>
              <a:t>ie</a:t>
            </a:r>
            <a:r>
              <a:rPr spc="-25" dirty="0">
                <a:solidFill>
                  <a:srgbClr val="3E3E3E"/>
                </a:solidFill>
                <a:cs typeface="Calibri"/>
              </a:rPr>
              <a:t>n</a:t>
            </a:r>
            <a:r>
              <a:rPr dirty="0">
                <a:solidFill>
                  <a:srgbClr val="3E3E3E"/>
                </a:solidFill>
                <a:cs typeface="Calibri"/>
              </a:rPr>
              <a:t>t</a:t>
            </a:r>
            <a:r>
              <a:rPr spc="15" dirty="0">
                <a:solidFill>
                  <a:srgbClr val="3E3E3E"/>
                </a:solidFill>
                <a:cs typeface="Calibri"/>
              </a:rPr>
              <a:t> </a:t>
            </a:r>
            <a:r>
              <a:rPr spc="-10" dirty="0">
                <a:solidFill>
                  <a:srgbClr val="3E3E3E"/>
                </a:solidFill>
                <a:cs typeface="Calibri"/>
              </a:rPr>
              <a:t>c</a:t>
            </a:r>
            <a:r>
              <a:rPr dirty="0">
                <a:solidFill>
                  <a:srgbClr val="3E3E3E"/>
                </a:solidFill>
                <a:cs typeface="Calibri"/>
              </a:rPr>
              <a:t>an</a:t>
            </a:r>
            <a:r>
              <a:rPr spc="-5" dirty="0">
                <a:solidFill>
                  <a:srgbClr val="3E3E3E"/>
                </a:solidFill>
                <a:cs typeface="Calibri"/>
              </a:rPr>
              <a:t> e</a:t>
            </a:r>
            <a:r>
              <a:rPr dirty="0">
                <a:solidFill>
                  <a:srgbClr val="3E3E3E"/>
                </a:solidFill>
                <a:cs typeface="Calibri"/>
              </a:rPr>
              <a:t>n</a:t>
            </a:r>
            <a:r>
              <a:rPr spc="-35" dirty="0">
                <a:solidFill>
                  <a:srgbClr val="3E3E3E"/>
                </a:solidFill>
                <a:cs typeface="Calibri"/>
              </a:rPr>
              <a:t>g</a:t>
            </a:r>
            <a:r>
              <a:rPr dirty="0">
                <a:solidFill>
                  <a:srgbClr val="3E3E3E"/>
                </a:solidFill>
                <a:cs typeface="Calibri"/>
              </a:rPr>
              <a:t>a</a:t>
            </a:r>
            <a:r>
              <a:rPr spc="-10" dirty="0">
                <a:solidFill>
                  <a:srgbClr val="3E3E3E"/>
                </a:solidFill>
                <a:cs typeface="Calibri"/>
              </a:rPr>
              <a:t>g</a:t>
            </a:r>
            <a:r>
              <a:rPr dirty="0">
                <a:solidFill>
                  <a:srgbClr val="3E3E3E"/>
                </a:solidFill>
                <a:cs typeface="Calibri"/>
              </a:rPr>
              <a:t>e</a:t>
            </a:r>
            <a:r>
              <a:rPr spc="-35" dirty="0">
                <a:solidFill>
                  <a:srgbClr val="3E3E3E"/>
                </a:solidFill>
                <a:cs typeface="Calibri"/>
              </a:rPr>
              <a:t> </a:t>
            </a:r>
            <a:r>
              <a:rPr spc="-5" dirty="0">
                <a:solidFill>
                  <a:srgbClr val="3E3E3E"/>
                </a:solidFill>
                <a:cs typeface="Calibri"/>
              </a:rPr>
              <a:t>i</a:t>
            </a:r>
            <a:r>
              <a:rPr dirty="0">
                <a:solidFill>
                  <a:srgbClr val="3E3E3E"/>
                </a:solidFill>
                <a:cs typeface="Calibri"/>
              </a:rPr>
              <a:t>n</a:t>
            </a:r>
            <a:r>
              <a:rPr spc="5" dirty="0">
                <a:solidFill>
                  <a:srgbClr val="3E3E3E"/>
                </a:solidFill>
                <a:cs typeface="Calibri"/>
              </a:rPr>
              <a:t> </a:t>
            </a:r>
            <a:r>
              <a:rPr dirty="0">
                <a:solidFill>
                  <a:srgbClr val="3E3E3E"/>
                </a:solidFill>
                <a:cs typeface="Calibri"/>
              </a:rPr>
              <a:t>b</a:t>
            </a:r>
            <a:r>
              <a:rPr spc="-5" dirty="0">
                <a:solidFill>
                  <a:srgbClr val="3E3E3E"/>
                </a:solidFill>
                <a:cs typeface="Calibri"/>
              </a:rPr>
              <a:t>e</a:t>
            </a:r>
            <a:r>
              <a:rPr dirty="0">
                <a:solidFill>
                  <a:srgbClr val="3E3E3E"/>
                </a:solidFill>
                <a:cs typeface="Calibri"/>
              </a:rPr>
              <a:t>h</a:t>
            </a:r>
            <a:r>
              <a:rPr spc="-40" dirty="0">
                <a:solidFill>
                  <a:srgbClr val="3E3E3E"/>
                </a:solidFill>
                <a:cs typeface="Calibri"/>
              </a:rPr>
              <a:t>a</a:t>
            </a:r>
            <a:r>
              <a:rPr spc="-10" dirty="0">
                <a:solidFill>
                  <a:srgbClr val="3E3E3E"/>
                </a:solidFill>
                <a:cs typeface="Calibri"/>
              </a:rPr>
              <a:t>v</a:t>
            </a:r>
            <a:r>
              <a:rPr spc="-5" dirty="0">
                <a:solidFill>
                  <a:srgbClr val="3E3E3E"/>
                </a:solidFill>
                <a:cs typeface="Calibri"/>
              </a:rPr>
              <a:t>io</a:t>
            </a:r>
            <a:r>
              <a:rPr spc="-40" dirty="0">
                <a:solidFill>
                  <a:srgbClr val="3E3E3E"/>
                </a:solidFill>
                <a:cs typeface="Calibri"/>
              </a:rPr>
              <a:t>r</a:t>
            </a:r>
            <a:r>
              <a:rPr dirty="0">
                <a:solidFill>
                  <a:srgbClr val="3E3E3E"/>
                </a:solidFill>
                <a:cs typeface="Calibri"/>
              </a:rPr>
              <a:t>al a</a:t>
            </a:r>
            <a:r>
              <a:rPr spc="-5" dirty="0">
                <a:solidFill>
                  <a:srgbClr val="3E3E3E"/>
                </a:solidFill>
                <a:cs typeface="Calibri"/>
              </a:rPr>
              <a:t>s</a:t>
            </a:r>
            <a:r>
              <a:rPr dirty="0">
                <a:solidFill>
                  <a:srgbClr val="3E3E3E"/>
                </a:solidFill>
                <a:cs typeface="Calibri"/>
              </a:rPr>
              <a:t>p</a:t>
            </a:r>
            <a:r>
              <a:rPr spc="-5" dirty="0">
                <a:solidFill>
                  <a:srgbClr val="3E3E3E"/>
                </a:solidFill>
                <a:cs typeface="Calibri"/>
              </a:rPr>
              <a:t>e</a:t>
            </a:r>
            <a:r>
              <a:rPr dirty="0">
                <a:solidFill>
                  <a:srgbClr val="3E3E3E"/>
                </a:solidFill>
                <a:cs typeface="Calibri"/>
              </a:rPr>
              <a:t>cts </a:t>
            </a:r>
            <a:r>
              <a:rPr spc="-5" dirty="0">
                <a:solidFill>
                  <a:srgbClr val="3E3E3E"/>
                </a:solidFill>
                <a:cs typeface="Calibri"/>
              </a:rPr>
              <a:t>o</a:t>
            </a:r>
            <a:r>
              <a:rPr dirty="0">
                <a:solidFill>
                  <a:srgbClr val="3E3E3E"/>
                </a:solidFill>
                <a:cs typeface="Calibri"/>
              </a:rPr>
              <a:t>f</a:t>
            </a:r>
            <a:r>
              <a:rPr spc="-10" dirty="0">
                <a:solidFill>
                  <a:srgbClr val="3E3E3E"/>
                </a:solidFill>
                <a:cs typeface="Calibri"/>
              </a:rPr>
              <a:t> </a:t>
            </a:r>
            <a:r>
              <a:rPr dirty="0">
                <a:solidFill>
                  <a:srgbClr val="3E3E3E"/>
                </a:solidFill>
                <a:cs typeface="Calibri"/>
              </a:rPr>
              <a:t>t</a:t>
            </a:r>
            <a:r>
              <a:rPr spc="-30" dirty="0">
                <a:solidFill>
                  <a:srgbClr val="3E3E3E"/>
                </a:solidFill>
                <a:cs typeface="Calibri"/>
              </a:rPr>
              <a:t>r</a:t>
            </a:r>
            <a:r>
              <a:rPr spc="-5" dirty="0">
                <a:solidFill>
                  <a:srgbClr val="3E3E3E"/>
                </a:solidFill>
                <a:cs typeface="Calibri"/>
              </a:rPr>
              <a:t>e</a:t>
            </a:r>
            <a:r>
              <a:rPr spc="-25" dirty="0">
                <a:solidFill>
                  <a:srgbClr val="3E3E3E"/>
                </a:solidFill>
                <a:cs typeface="Calibri"/>
              </a:rPr>
              <a:t>a</a:t>
            </a:r>
            <a:r>
              <a:rPr dirty="0">
                <a:solidFill>
                  <a:srgbClr val="3E3E3E"/>
                </a:solidFill>
                <a:cs typeface="Calibri"/>
              </a:rPr>
              <a:t>t</a:t>
            </a:r>
            <a:r>
              <a:rPr spc="-5" dirty="0">
                <a:solidFill>
                  <a:srgbClr val="3E3E3E"/>
                </a:solidFill>
                <a:cs typeface="Calibri"/>
              </a:rPr>
              <a:t>me</a:t>
            </a:r>
            <a:r>
              <a:rPr spc="-25" dirty="0">
                <a:solidFill>
                  <a:srgbClr val="3E3E3E"/>
                </a:solidFill>
                <a:cs typeface="Calibri"/>
              </a:rPr>
              <a:t>n</a:t>
            </a:r>
            <a:r>
              <a:rPr dirty="0">
                <a:solidFill>
                  <a:srgbClr val="3E3E3E"/>
                </a:solidFill>
                <a:cs typeface="Calibri"/>
              </a:rPr>
              <a:t>t</a:t>
            </a:r>
            <a:r>
              <a:rPr spc="25" dirty="0">
                <a:solidFill>
                  <a:srgbClr val="3E3E3E"/>
                </a:solidFill>
                <a:cs typeface="Calibri"/>
              </a:rPr>
              <a:t> </a:t>
            </a:r>
            <a:r>
              <a:rPr spc="-5" dirty="0">
                <a:solidFill>
                  <a:srgbClr val="3E3E3E"/>
                </a:solidFill>
                <a:cs typeface="Calibri"/>
              </a:rPr>
              <a:t>s</a:t>
            </a:r>
            <a:r>
              <a:rPr dirty="0">
                <a:solidFill>
                  <a:srgbClr val="3E3E3E"/>
                </a:solidFill>
                <a:cs typeface="Calibri"/>
              </a:rPr>
              <a:t>uch</a:t>
            </a:r>
            <a:r>
              <a:rPr spc="-5" dirty="0">
                <a:solidFill>
                  <a:srgbClr val="3E3E3E"/>
                </a:solidFill>
                <a:cs typeface="Calibri"/>
              </a:rPr>
              <a:t> </a:t>
            </a:r>
            <a:r>
              <a:rPr dirty="0">
                <a:solidFill>
                  <a:srgbClr val="3E3E3E"/>
                </a:solidFill>
                <a:cs typeface="Calibri"/>
              </a:rPr>
              <a:t>as </a:t>
            </a:r>
            <a:r>
              <a:rPr spc="-10" dirty="0">
                <a:solidFill>
                  <a:srgbClr val="3E3E3E"/>
                </a:solidFill>
                <a:cs typeface="Calibri"/>
              </a:rPr>
              <a:t>c</a:t>
            </a:r>
            <a:r>
              <a:rPr spc="-5" dirty="0">
                <a:solidFill>
                  <a:srgbClr val="3E3E3E"/>
                </a:solidFill>
                <a:cs typeface="Calibri"/>
              </a:rPr>
              <a:t>o</a:t>
            </a:r>
            <a:r>
              <a:rPr dirty="0">
                <a:solidFill>
                  <a:srgbClr val="3E3E3E"/>
                </a:solidFill>
                <a:cs typeface="Calibri"/>
              </a:rPr>
              <a:t>un</a:t>
            </a:r>
            <a:r>
              <a:rPr spc="-5" dirty="0">
                <a:solidFill>
                  <a:srgbClr val="3E3E3E"/>
                </a:solidFill>
                <a:cs typeface="Calibri"/>
              </a:rPr>
              <a:t>seli</a:t>
            </a:r>
            <a:r>
              <a:rPr dirty="0">
                <a:solidFill>
                  <a:srgbClr val="3E3E3E"/>
                </a:solidFill>
                <a:cs typeface="Calibri"/>
              </a:rPr>
              <a:t>n</a:t>
            </a:r>
            <a:r>
              <a:rPr spc="25" dirty="0">
                <a:solidFill>
                  <a:srgbClr val="3E3E3E"/>
                </a:solidFill>
                <a:cs typeface="Calibri"/>
              </a:rPr>
              <a:t>g</a:t>
            </a:r>
            <a:r>
              <a:rPr dirty="0">
                <a:solidFill>
                  <a:srgbClr val="3E3E3E"/>
                </a:solidFill>
                <a:cs typeface="Calibri"/>
              </a:rPr>
              <a:t>,</a:t>
            </a:r>
            <a:r>
              <a:rPr spc="-20" dirty="0">
                <a:solidFill>
                  <a:srgbClr val="3E3E3E"/>
                </a:solidFill>
                <a:cs typeface="Calibri"/>
              </a:rPr>
              <a:t> </a:t>
            </a:r>
            <a:r>
              <a:rPr dirty="0">
                <a:solidFill>
                  <a:srgbClr val="3E3E3E"/>
                </a:solidFill>
                <a:cs typeface="Calibri"/>
              </a:rPr>
              <a:t>p</a:t>
            </a:r>
            <a:r>
              <a:rPr spc="-5" dirty="0">
                <a:solidFill>
                  <a:srgbClr val="3E3E3E"/>
                </a:solidFill>
                <a:cs typeface="Calibri"/>
              </a:rPr>
              <a:t>ee</a:t>
            </a:r>
            <a:r>
              <a:rPr dirty="0">
                <a:solidFill>
                  <a:srgbClr val="3E3E3E"/>
                </a:solidFill>
                <a:cs typeface="Calibri"/>
              </a:rPr>
              <a:t>r </a:t>
            </a:r>
            <a:r>
              <a:rPr spc="-5" dirty="0">
                <a:solidFill>
                  <a:srgbClr val="3E3E3E"/>
                </a:solidFill>
                <a:cs typeface="Calibri"/>
              </a:rPr>
              <a:t>s</a:t>
            </a:r>
            <a:r>
              <a:rPr dirty="0">
                <a:solidFill>
                  <a:srgbClr val="3E3E3E"/>
                </a:solidFill>
                <a:cs typeface="Calibri"/>
              </a:rPr>
              <a:t>upp</a:t>
            </a:r>
            <a:r>
              <a:rPr spc="-5" dirty="0">
                <a:solidFill>
                  <a:srgbClr val="3E3E3E"/>
                </a:solidFill>
                <a:cs typeface="Calibri"/>
              </a:rPr>
              <a:t>or</a:t>
            </a:r>
            <a:r>
              <a:rPr dirty="0">
                <a:solidFill>
                  <a:srgbClr val="3E3E3E"/>
                </a:solidFill>
                <a:cs typeface="Calibri"/>
              </a:rPr>
              <a:t>t</a:t>
            </a:r>
            <a:r>
              <a:rPr spc="-10" dirty="0">
                <a:solidFill>
                  <a:srgbClr val="3E3E3E"/>
                </a:solidFill>
                <a:cs typeface="Calibri"/>
              </a:rPr>
              <a:t> </a:t>
            </a:r>
            <a:r>
              <a:rPr dirty="0">
                <a:solidFill>
                  <a:srgbClr val="3E3E3E"/>
                </a:solidFill>
                <a:cs typeface="Calibri"/>
              </a:rPr>
              <a:t>p</a:t>
            </a:r>
            <a:r>
              <a:rPr spc="-40" dirty="0">
                <a:solidFill>
                  <a:srgbClr val="3E3E3E"/>
                </a:solidFill>
                <a:cs typeface="Calibri"/>
              </a:rPr>
              <a:t>r</a:t>
            </a:r>
            <a:r>
              <a:rPr spc="-5" dirty="0">
                <a:solidFill>
                  <a:srgbClr val="3E3E3E"/>
                </a:solidFill>
                <a:cs typeface="Calibri"/>
              </a:rPr>
              <a:t>o</a:t>
            </a:r>
            <a:r>
              <a:rPr dirty="0">
                <a:solidFill>
                  <a:srgbClr val="3E3E3E"/>
                </a:solidFill>
                <a:cs typeface="Calibri"/>
              </a:rPr>
              <a:t>g</a:t>
            </a:r>
            <a:r>
              <a:rPr spc="-40" dirty="0">
                <a:solidFill>
                  <a:srgbClr val="3E3E3E"/>
                </a:solidFill>
                <a:cs typeface="Calibri"/>
              </a:rPr>
              <a:t>r</a:t>
            </a:r>
            <a:r>
              <a:rPr dirty="0">
                <a:solidFill>
                  <a:srgbClr val="3E3E3E"/>
                </a:solidFill>
                <a:cs typeface="Calibri"/>
              </a:rPr>
              <a:t>a</a:t>
            </a:r>
            <a:r>
              <a:rPr spc="-5" dirty="0">
                <a:solidFill>
                  <a:srgbClr val="3E3E3E"/>
                </a:solidFill>
                <a:cs typeface="Calibri"/>
              </a:rPr>
              <a:t>ms</a:t>
            </a:r>
            <a:r>
              <a:rPr dirty="0">
                <a:solidFill>
                  <a:srgbClr val="3E3E3E"/>
                </a:solidFill>
                <a:cs typeface="Calibri"/>
              </a:rPr>
              <a:t>,</a:t>
            </a:r>
            <a:r>
              <a:rPr spc="-5" dirty="0">
                <a:solidFill>
                  <a:srgbClr val="3E3E3E"/>
                </a:solidFill>
                <a:cs typeface="Calibri"/>
              </a:rPr>
              <a:t> </a:t>
            </a:r>
            <a:r>
              <a:rPr dirty="0">
                <a:solidFill>
                  <a:srgbClr val="3E3E3E"/>
                </a:solidFill>
                <a:cs typeface="Calibri"/>
              </a:rPr>
              <a:t>and</a:t>
            </a:r>
            <a:r>
              <a:rPr spc="-20" dirty="0">
                <a:solidFill>
                  <a:srgbClr val="3E3E3E"/>
                </a:solidFill>
                <a:cs typeface="Calibri"/>
              </a:rPr>
              <a:t> </a:t>
            </a:r>
            <a:r>
              <a:rPr spc="-40" dirty="0">
                <a:solidFill>
                  <a:srgbClr val="3E3E3E"/>
                </a:solidFill>
                <a:cs typeface="Calibri"/>
              </a:rPr>
              <a:t>f</a:t>
            </a:r>
            <a:r>
              <a:rPr dirty="0">
                <a:solidFill>
                  <a:srgbClr val="3E3E3E"/>
                </a:solidFill>
                <a:cs typeface="Calibri"/>
              </a:rPr>
              <a:t>a</a:t>
            </a:r>
            <a:r>
              <a:rPr spc="-5" dirty="0">
                <a:solidFill>
                  <a:srgbClr val="3E3E3E"/>
                </a:solidFill>
                <a:cs typeface="Calibri"/>
              </a:rPr>
              <a:t>mil</a:t>
            </a:r>
            <a:r>
              <a:rPr dirty="0">
                <a:solidFill>
                  <a:srgbClr val="3E3E3E"/>
                </a:solidFill>
                <a:cs typeface="Calibri"/>
              </a:rPr>
              <a:t>y</a:t>
            </a:r>
            <a:r>
              <a:rPr spc="5" dirty="0">
                <a:solidFill>
                  <a:srgbClr val="3E3E3E"/>
                </a:solidFill>
                <a:cs typeface="Calibri"/>
              </a:rPr>
              <a:t> </a:t>
            </a:r>
            <a:r>
              <a:rPr dirty="0">
                <a:solidFill>
                  <a:srgbClr val="3E3E3E"/>
                </a:solidFill>
                <a:cs typeface="Calibri"/>
              </a:rPr>
              <a:t>th</a:t>
            </a:r>
            <a:r>
              <a:rPr spc="-5" dirty="0">
                <a:solidFill>
                  <a:srgbClr val="3E3E3E"/>
                </a:solidFill>
                <a:cs typeface="Calibri"/>
              </a:rPr>
              <a:t>e</a:t>
            </a:r>
            <a:r>
              <a:rPr spc="-40" dirty="0">
                <a:solidFill>
                  <a:srgbClr val="3E3E3E"/>
                </a:solidFill>
                <a:cs typeface="Calibri"/>
              </a:rPr>
              <a:t>r</a:t>
            </a:r>
            <a:r>
              <a:rPr dirty="0">
                <a:solidFill>
                  <a:srgbClr val="3E3E3E"/>
                </a:solidFill>
                <a:cs typeface="Calibri"/>
              </a:rPr>
              <a:t>a</a:t>
            </a:r>
            <a:r>
              <a:rPr spc="-10" dirty="0">
                <a:solidFill>
                  <a:srgbClr val="3E3E3E"/>
                </a:solidFill>
                <a:cs typeface="Calibri"/>
              </a:rPr>
              <a:t>p</a:t>
            </a:r>
            <a:r>
              <a:rPr spc="-130" dirty="0">
                <a:solidFill>
                  <a:srgbClr val="3E3E3E"/>
                </a:solidFill>
                <a:cs typeface="Calibri"/>
              </a:rPr>
              <a:t>y</a:t>
            </a:r>
            <a:r>
              <a:rPr dirty="0">
                <a:solidFill>
                  <a:srgbClr val="3E3E3E"/>
                </a:solidFill>
                <a:cs typeface="Calibri"/>
              </a:rPr>
              <a:t>.</a:t>
            </a:r>
            <a:endParaRPr dirty="0">
              <a:cs typeface="Calibri"/>
            </a:endParaRPr>
          </a:p>
          <a:p>
            <a:pPr>
              <a:lnSpc>
                <a:spcPct val="100000"/>
              </a:lnSpc>
              <a:spcBef>
                <a:spcPts val="39"/>
              </a:spcBef>
            </a:pPr>
            <a:endParaRPr dirty="0"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8B8050-D143-3444-A687-73448876B717}"/>
              </a:ext>
            </a:extLst>
          </p:cNvPr>
          <p:cNvSpPr txBox="1"/>
          <p:nvPr/>
        </p:nvSpPr>
        <p:spPr>
          <a:xfrm>
            <a:off x="4627359" y="6083321"/>
            <a:ext cx="2937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(Add</a:t>
            </a:r>
            <a:r>
              <a:rPr lang="en-US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ct</a:t>
            </a:r>
            <a:r>
              <a:rPr lang="en-US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io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n</a:t>
            </a:r>
            <a:r>
              <a:rPr lang="en-US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pc="-4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P</a:t>
            </a:r>
            <a:r>
              <a:rPr lang="en-US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oli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cy</a:t>
            </a:r>
            <a:r>
              <a:rPr lang="en-US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pc="-2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F</a:t>
            </a:r>
            <a:r>
              <a:rPr lang="en-US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or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u</a:t>
            </a:r>
            <a:r>
              <a:rPr lang="en-US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m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,</a:t>
            </a:r>
            <a:r>
              <a:rPr lang="en-US" spc="-2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n</a:t>
            </a:r>
            <a:r>
              <a:rPr lang="en-US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.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d</a:t>
            </a:r>
            <a:r>
              <a:rPr lang="en-US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.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)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457200" y="-201579"/>
            <a:ext cx="11125200" cy="1735859"/>
          </a:xfrm>
          <a:prstGeom prst="rect">
            <a:avLst/>
          </a:prstGeom>
        </p:spPr>
        <p:txBody>
          <a:bodyPr vert="horz" wrap="square" lIns="0" tIns="621791" rIns="0" bIns="0" rtlCol="0">
            <a:spAutoFit/>
          </a:bodyPr>
          <a:lstStyle/>
          <a:p>
            <a:pPr marL="173990" algn="ctr">
              <a:tabLst>
                <a:tab pos="3868420" algn="l"/>
                <a:tab pos="10140315" algn="l"/>
              </a:tabLst>
            </a:pPr>
            <a:r>
              <a:rPr lang="en-US" b="1" spc="-20" dirty="0">
                <a:solidFill>
                  <a:schemeClr val="tx2"/>
                </a:solidFill>
                <a:cs typeface="Calibri"/>
              </a:rPr>
              <a:t>Commo</a:t>
            </a:r>
            <a:r>
              <a:rPr lang="en-US" b="1" spc="-10" dirty="0">
                <a:solidFill>
                  <a:schemeClr val="tx2"/>
                </a:solidFill>
                <a:cs typeface="Calibri"/>
              </a:rPr>
              <a:t>n</a:t>
            </a:r>
            <a:r>
              <a:rPr lang="en-US" b="1" spc="15" dirty="0">
                <a:solidFill>
                  <a:schemeClr val="tx2"/>
                </a:solidFill>
                <a:cs typeface="Calibri"/>
              </a:rPr>
              <a:t> Medication </a:t>
            </a:r>
            <a:r>
              <a:rPr lang="en-US" b="1" spc="-15" dirty="0">
                <a:solidFill>
                  <a:schemeClr val="tx2"/>
                </a:solidFill>
                <a:cs typeface="Calibri"/>
              </a:rPr>
              <a:t>O</a:t>
            </a:r>
            <a:r>
              <a:rPr lang="en-US" b="1" spc="-25" dirty="0">
                <a:solidFill>
                  <a:schemeClr val="tx2"/>
                </a:solidFill>
                <a:cs typeface="Calibri"/>
              </a:rPr>
              <a:t>p</a:t>
            </a:r>
            <a:r>
              <a:rPr lang="en-US" b="1" spc="-10" dirty="0">
                <a:solidFill>
                  <a:schemeClr val="tx2"/>
                </a:solidFill>
                <a:cs typeface="Calibri"/>
              </a:rPr>
              <a:t>t</a:t>
            </a:r>
            <a:r>
              <a:rPr lang="en-US" b="1" spc="-5" dirty="0">
                <a:solidFill>
                  <a:schemeClr val="tx2"/>
                </a:solidFill>
                <a:cs typeface="Calibri"/>
              </a:rPr>
              <a:t>i</a:t>
            </a:r>
            <a:r>
              <a:rPr lang="en-US" b="1" spc="-15" dirty="0">
                <a:solidFill>
                  <a:schemeClr val="tx2"/>
                </a:solidFill>
                <a:cs typeface="Calibri"/>
              </a:rPr>
              <a:t>on</a:t>
            </a:r>
            <a:r>
              <a:rPr lang="en-US" b="1" spc="-10" dirty="0">
                <a:solidFill>
                  <a:schemeClr val="tx2"/>
                </a:solidFill>
                <a:cs typeface="Calibri"/>
              </a:rPr>
              <a:t>s I</a:t>
            </a:r>
            <a:r>
              <a:rPr lang="en-US" b="1" spc="-15" dirty="0">
                <a:solidFill>
                  <a:schemeClr val="tx2"/>
                </a:solidFill>
                <a:cs typeface="Calibri"/>
              </a:rPr>
              <a:t>n</a:t>
            </a:r>
            <a:r>
              <a:rPr lang="en-US" b="1" spc="-10" dirty="0">
                <a:solidFill>
                  <a:schemeClr val="tx2"/>
                </a:solidFill>
                <a:cs typeface="Calibri"/>
              </a:rPr>
              <a:t>c</a:t>
            </a:r>
            <a:r>
              <a:rPr lang="en-US" b="1" spc="-5" dirty="0">
                <a:solidFill>
                  <a:schemeClr val="tx2"/>
                </a:solidFill>
                <a:cs typeface="Calibri"/>
              </a:rPr>
              <a:t>l</a:t>
            </a:r>
            <a:r>
              <a:rPr lang="en-US" b="1" spc="-15" dirty="0">
                <a:solidFill>
                  <a:schemeClr val="tx2"/>
                </a:solidFill>
                <a:cs typeface="Calibri"/>
              </a:rPr>
              <a:t>ud</a:t>
            </a:r>
            <a:r>
              <a:rPr lang="en-US" b="1" spc="-10" dirty="0">
                <a:solidFill>
                  <a:schemeClr val="tx2"/>
                </a:solidFill>
                <a:cs typeface="Calibri"/>
              </a:rPr>
              <a:t>e</a:t>
            </a:r>
            <a:br>
              <a:rPr lang="en-US" b="1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</a:br>
            <a:endParaRPr dirty="0">
              <a:solidFill>
                <a:schemeClr val="tx2"/>
              </a:solidFill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>
                <a:solidFill>
                  <a:srgbClr val="FFFFFF"/>
                </a:solidFill>
              </a:rPr>
              <a:t>19</a:t>
            </a:fld>
            <a:endParaRPr dirty="0">
              <a:solidFill>
                <a:srgbClr val="FFFFFF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97279" y="1190803"/>
            <a:ext cx="8961121" cy="48505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108700">
              <a:lnSpc>
                <a:spcPts val="2200"/>
              </a:lnSpc>
            </a:pPr>
            <a:endParaRPr lang="en-US" sz="2000" b="1" dirty="0">
              <a:solidFill>
                <a:schemeClr val="accent2">
                  <a:lumMod val="75000"/>
                </a:schemeClr>
              </a:solidFill>
              <a:cs typeface="Calibri"/>
            </a:endParaRPr>
          </a:p>
          <a:p>
            <a:pPr marL="378460" indent="-182880">
              <a:lnSpc>
                <a:spcPts val="2095"/>
              </a:lnSpc>
              <a:buClr>
                <a:schemeClr val="accent2">
                  <a:lumMod val="75000"/>
                </a:schemeClr>
              </a:buClr>
              <a:buFont typeface="Calibri"/>
              <a:buChar char="•"/>
              <a:tabLst>
                <a:tab pos="378460" algn="l"/>
              </a:tabLst>
            </a:pPr>
            <a:r>
              <a:rPr sz="1900" b="1" spc="-2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M</a:t>
            </a:r>
            <a:r>
              <a:rPr sz="1900" b="1" spc="-2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e</a:t>
            </a:r>
            <a:r>
              <a:rPr sz="1900" b="1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tha</a:t>
            </a:r>
            <a:r>
              <a:rPr sz="1900" b="1" spc="-1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don</a:t>
            </a:r>
            <a:r>
              <a:rPr sz="1900" b="1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e</a:t>
            </a:r>
            <a:r>
              <a:rPr sz="1900" spc="3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-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35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du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ces</a:t>
            </a:r>
            <a:r>
              <a:rPr sz="19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op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oi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d</a:t>
            </a:r>
            <a:r>
              <a:rPr sz="1900" spc="2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19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45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v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n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g</a:t>
            </a:r>
            <a:r>
              <a:rPr sz="1900" spc="2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n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d</a:t>
            </a:r>
            <a:r>
              <a:rPr sz="190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w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hd</a:t>
            </a:r>
            <a:r>
              <a:rPr sz="19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40" dirty="0">
                <a:solidFill>
                  <a:srgbClr val="3E3E3E"/>
                </a:solidFill>
                <a:cs typeface="Calibri"/>
              </a:rPr>
              <a:t>w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dirty="0">
                <a:solidFill>
                  <a:srgbClr val="3E3E3E"/>
                </a:solidFill>
                <a:cs typeface="Calibri"/>
              </a:rPr>
              <a:t>l</a:t>
            </a:r>
            <a:r>
              <a:rPr sz="1900" spc="2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and</a:t>
            </a:r>
            <a:r>
              <a:rPr sz="190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b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l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u</a:t>
            </a:r>
            <a:r>
              <a:rPr sz="1900" spc="-25" dirty="0">
                <a:solidFill>
                  <a:srgbClr val="3E3E3E"/>
                </a:solidFill>
                <a:cs typeface="Calibri"/>
              </a:rPr>
              <a:t>n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ts</a:t>
            </a:r>
            <a:r>
              <a:rPr sz="19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b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l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k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 t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h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40" dirty="0">
                <a:solidFill>
                  <a:srgbClr val="3E3E3E"/>
                </a:solidFill>
                <a:cs typeface="Calibri"/>
              </a:rPr>
              <a:t>f</a:t>
            </a:r>
            <a:r>
              <a:rPr sz="1900" spc="-65" dirty="0">
                <a:solidFill>
                  <a:srgbClr val="3E3E3E"/>
                </a:solidFill>
                <a:cs typeface="Calibri"/>
              </a:rPr>
              <a:t>f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ects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f</a:t>
            </a:r>
            <a:r>
              <a:rPr sz="190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op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oid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s.</a:t>
            </a:r>
            <a:endParaRPr lang="en-US" sz="1900" dirty="0">
              <a:cs typeface="Calibri"/>
            </a:endParaRPr>
          </a:p>
          <a:p>
            <a:pPr marL="835660" lvl="1" indent="-182880">
              <a:lnSpc>
                <a:spcPts val="2095"/>
              </a:lnSpc>
              <a:buClr>
                <a:schemeClr val="accent2">
                  <a:lumMod val="75000"/>
                </a:schemeClr>
              </a:buClr>
              <a:buFont typeface="Calibri"/>
              <a:buChar char="•"/>
              <a:tabLst>
                <a:tab pos="378460" algn="l"/>
              </a:tabLst>
            </a:pPr>
            <a:r>
              <a:rPr sz="1900" spc="-25" dirty="0">
                <a:solidFill>
                  <a:srgbClr val="3E3E3E"/>
                </a:solidFill>
                <a:cs typeface="Calibri"/>
              </a:rPr>
              <a:t>M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tha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don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3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mu</a:t>
            </a:r>
            <a:r>
              <a:rPr sz="1900" spc="-35" dirty="0">
                <a:solidFill>
                  <a:srgbClr val="3E3E3E"/>
                </a:solidFill>
                <a:cs typeface="Calibri"/>
              </a:rPr>
              <a:t>s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b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35" dirty="0">
                <a:solidFill>
                  <a:srgbClr val="3E3E3E"/>
                </a:solidFill>
                <a:cs typeface="Calibri"/>
              </a:rPr>
              <a:t>t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70" dirty="0">
                <a:solidFill>
                  <a:srgbClr val="3E3E3E"/>
                </a:solidFill>
                <a:cs typeface="Calibri"/>
              </a:rPr>
              <a:t>k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en</a:t>
            </a:r>
            <a:r>
              <a:rPr sz="190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und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er</a:t>
            </a:r>
            <a:r>
              <a:rPr sz="19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up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v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n</a:t>
            </a:r>
            <a:r>
              <a:rPr sz="1900" spc="2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f</a:t>
            </a:r>
            <a:r>
              <a:rPr sz="190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p</a:t>
            </a:r>
            <a:r>
              <a:rPr sz="1900" spc="-50" dirty="0">
                <a:solidFill>
                  <a:srgbClr val="3E3E3E"/>
                </a:solidFill>
                <a:cs typeface="Calibri"/>
              </a:rPr>
              <a:t>h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y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n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.</a:t>
            </a:r>
            <a:r>
              <a:rPr sz="190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40" dirty="0">
                <a:solidFill>
                  <a:srgbClr val="3E3E3E"/>
                </a:solidFill>
                <a:cs typeface="Calibri"/>
              </a:rPr>
              <a:t>B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y</a:t>
            </a:r>
            <a:r>
              <a:rPr sz="19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l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185" dirty="0">
                <a:solidFill>
                  <a:srgbClr val="3E3E3E"/>
                </a:solidFill>
                <a:cs typeface="Calibri"/>
              </a:rPr>
              <a:t>w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,</a:t>
            </a:r>
            <a:r>
              <a:rPr sz="1900" spc="2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25" dirty="0">
                <a:solidFill>
                  <a:srgbClr val="3E3E3E"/>
                </a:solidFill>
                <a:cs typeface="Calibri"/>
              </a:rPr>
              <a:t>m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h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don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on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l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y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di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p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n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sed</a:t>
            </a:r>
            <a:r>
              <a:rPr sz="190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th</a:t>
            </a:r>
            <a:r>
              <a:rPr sz="19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oug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h</a:t>
            </a:r>
            <a:r>
              <a:rPr sz="1900" spc="3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S</a:t>
            </a:r>
            <a:r>
              <a:rPr sz="1900" spc="-25" dirty="0">
                <a:solidFill>
                  <a:srgbClr val="3E3E3E"/>
                </a:solidFill>
                <a:cs typeface="Calibri"/>
              </a:rPr>
              <a:t>AMH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S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A-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ce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f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ed</a:t>
            </a:r>
            <a:r>
              <a:rPr sz="1900" spc="5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op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oi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d</a:t>
            </a:r>
            <a:r>
              <a:rPr sz="1900" spc="2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1900" spc="-35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1900" spc="-25" dirty="0">
                <a:solidFill>
                  <a:srgbClr val="3E3E3E"/>
                </a:solidFill>
                <a:cs typeface="Calibri"/>
              </a:rPr>
              <a:t>m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25" dirty="0">
                <a:solidFill>
                  <a:srgbClr val="3E3E3E"/>
                </a:solidFill>
                <a:cs typeface="Calibri"/>
              </a:rPr>
              <a:t>n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190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p</a:t>
            </a:r>
            <a:r>
              <a:rPr sz="19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og</a:t>
            </a:r>
            <a:r>
              <a:rPr sz="19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ms</a:t>
            </a:r>
            <a:endParaRPr sz="1900" dirty="0">
              <a:cs typeface="Calibri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chemeClr val="accent2">
                  <a:lumMod val="75000"/>
                </a:schemeClr>
              </a:buClr>
              <a:buFont typeface="Calibri"/>
              <a:buChar char="•"/>
            </a:pPr>
            <a:endParaRPr sz="2400" dirty="0">
              <a:cs typeface="Times New Roman"/>
            </a:endParaRPr>
          </a:p>
          <a:p>
            <a:pPr marL="378460" marR="1350645" indent="-182880">
              <a:lnSpc>
                <a:spcPct val="70000"/>
              </a:lnSpc>
              <a:buClr>
                <a:schemeClr val="accent2">
                  <a:lumMod val="75000"/>
                </a:schemeClr>
              </a:buClr>
              <a:buFont typeface="Calibri"/>
              <a:buChar char="•"/>
              <a:tabLst>
                <a:tab pos="378460" algn="l"/>
              </a:tabLst>
            </a:pPr>
            <a:r>
              <a:rPr sz="1900" b="1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Bup</a:t>
            </a:r>
            <a:r>
              <a:rPr sz="1900" b="1" spc="-4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r</a:t>
            </a:r>
            <a:r>
              <a:rPr sz="1900" b="1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e</a:t>
            </a:r>
            <a:r>
              <a:rPr sz="1900" b="1" spc="-1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norphin</a:t>
            </a:r>
            <a:r>
              <a:rPr sz="1900" b="1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e</a:t>
            </a:r>
            <a:r>
              <a:rPr sz="1900" spc="4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-</a:t>
            </a:r>
            <a:r>
              <a:rPr sz="19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a pa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dirty="0">
                <a:solidFill>
                  <a:srgbClr val="3E3E3E"/>
                </a:solidFill>
                <a:cs typeface="Calibri"/>
              </a:rPr>
              <a:t>l</a:t>
            </a:r>
            <a:r>
              <a:rPr sz="19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op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oi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d</a:t>
            </a:r>
            <a:r>
              <a:rPr sz="1900" spc="2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30" dirty="0">
                <a:solidFill>
                  <a:srgbClr val="3E3E3E"/>
                </a:solidFill>
                <a:cs typeface="Calibri"/>
              </a:rPr>
              <a:t>g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on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35" dirty="0">
                <a:solidFill>
                  <a:srgbClr val="3E3E3E"/>
                </a:solidFill>
                <a:cs typeface="Calibri"/>
              </a:rPr>
              <a:t>s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19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th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190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p</a:t>
            </a:r>
            <a:r>
              <a:rPr sz="19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odu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ces</a:t>
            </a:r>
            <a:r>
              <a:rPr sz="19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40" dirty="0">
                <a:solidFill>
                  <a:srgbClr val="3E3E3E"/>
                </a:solidFill>
                <a:cs typeface="Calibri"/>
              </a:rPr>
              <a:t>f</a:t>
            </a:r>
            <a:r>
              <a:rPr sz="1900" spc="-65" dirty="0">
                <a:solidFill>
                  <a:srgbClr val="3E3E3E"/>
                </a:solidFill>
                <a:cs typeface="Calibri"/>
              </a:rPr>
              <a:t>f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ects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u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ch</a:t>
            </a:r>
            <a:r>
              <a:rPr sz="190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as e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uphor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35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es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p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35" dirty="0">
                <a:solidFill>
                  <a:srgbClr val="3E3E3E"/>
                </a:solidFill>
                <a:cs typeface="Calibri"/>
              </a:rPr>
              <a:t>t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</a:t>
            </a:r>
            <a:r>
              <a:rPr sz="190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y</a:t>
            </a:r>
            <a:r>
              <a:rPr sz="19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d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p</a:t>
            </a:r>
            <a:r>
              <a:rPr sz="1900" spc="-35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ess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n</a:t>
            </a:r>
            <a:r>
              <a:rPr sz="19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 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l</a:t>
            </a:r>
            <a:r>
              <a:rPr sz="1900" spc="-30" dirty="0">
                <a:solidFill>
                  <a:srgbClr val="3E3E3E"/>
                </a:solidFill>
                <a:cs typeface="Calibri"/>
              </a:rPr>
              <a:t>o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w</a:t>
            </a:r>
            <a:r>
              <a:rPr sz="19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35" dirty="0">
                <a:solidFill>
                  <a:srgbClr val="3E3E3E"/>
                </a:solidFill>
                <a:cs typeface="Calibri"/>
              </a:rPr>
              <a:t>t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mod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35" dirty="0">
                <a:solidFill>
                  <a:srgbClr val="3E3E3E"/>
                </a:solidFill>
                <a:cs typeface="Calibri"/>
              </a:rPr>
              <a:t>t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do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ses.</a:t>
            </a:r>
            <a:endParaRPr sz="1900" dirty="0">
              <a:cs typeface="Calibri"/>
            </a:endParaRPr>
          </a:p>
          <a:p>
            <a:pPr marL="744220" marR="142875" lvl="1" indent="-182880">
              <a:lnSpc>
                <a:spcPct val="70000"/>
              </a:lnSpc>
              <a:spcBef>
                <a:spcPts val="600"/>
              </a:spcBef>
              <a:buClr>
                <a:schemeClr val="accent2">
                  <a:lumMod val="75000"/>
                </a:schemeClr>
              </a:buClr>
              <a:buFont typeface="Calibri"/>
              <a:buChar char="•"/>
              <a:tabLst>
                <a:tab pos="744220" algn="l"/>
              </a:tabLst>
            </a:pPr>
            <a:r>
              <a:rPr sz="1900" spc="-10" dirty="0">
                <a:solidFill>
                  <a:srgbClr val="3E3E3E"/>
                </a:solidFill>
                <a:cs typeface="Calibri"/>
              </a:rPr>
              <a:t>Bup</a:t>
            </a:r>
            <a:r>
              <a:rPr sz="19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norphin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4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19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onl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y</a:t>
            </a:r>
            <a:r>
              <a:rPr sz="19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di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p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n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sed</a:t>
            </a:r>
            <a:r>
              <a:rPr sz="19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th</a:t>
            </a:r>
            <a:r>
              <a:rPr sz="19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oug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h</a:t>
            </a:r>
            <a:r>
              <a:rPr sz="1900" spc="2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SA</a:t>
            </a:r>
            <a:r>
              <a:rPr sz="1900" spc="-25" dirty="0">
                <a:solidFill>
                  <a:srgbClr val="3E3E3E"/>
                </a:solidFill>
                <a:cs typeface="Calibri"/>
              </a:rPr>
              <a:t>MH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S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A-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ce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f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ed</a:t>
            </a:r>
            <a:r>
              <a:rPr sz="1900" spc="5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op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oi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d</a:t>
            </a:r>
            <a:r>
              <a:rPr sz="1900" spc="2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1900" spc="-35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1900" spc="-25" dirty="0">
                <a:solidFill>
                  <a:srgbClr val="3E3E3E"/>
                </a:solidFill>
                <a:cs typeface="Calibri"/>
              </a:rPr>
              <a:t>m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25" dirty="0">
                <a:solidFill>
                  <a:srgbClr val="3E3E3E"/>
                </a:solidFill>
                <a:cs typeface="Calibri"/>
              </a:rPr>
              <a:t>n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190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p</a:t>
            </a:r>
            <a:r>
              <a:rPr sz="19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og</a:t>
            </a:r>
            <a:r>
              <a:rPr sz="19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25" dirty="0">
                <a:solidFill>
                  <a:srgbClr val="3E3E3E"/>
                </a:solidFill>
                <a:cs typeface="Calibri"/>
              </a:rPr>
              <a:t>m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19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25" dirty="0">
                <a:solidFill>
                  <a:srgbClr val="3E3E3E"/>
                </a:solidFill>
                <a:cs typeface="Calibri"/>
              </a:rPr>
              <a:t>b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y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p</a:t>
            </a:r>
            <a:r>
              <a:rPr sz="19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30" dirty="0">
                <a:solidFill>
                  <a:srgbClr val="3E3E3E"/>
                </a:solidFill>
                <a:cs typeface="Calibri"/>
              </a:rPr>
              <a:t>o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v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d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1900" spc="4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h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hol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d</a:t>
            </a:r>
            <a:r>
              <a:rPr sz="19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Bup</a:t>
            </a:r>
            <a:r>
              <a:rPr sz="19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norphin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4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40" dirty="0">
                <a:solidFill>
                  <a:srgbClr val="3E3E3E"/>
                </a:solidFill>
                <a:cs typeface="Calibri"/>
              </a:rPr>
              <a:t>w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40" dirty="0">
                <a:solidFill>
                  <a:srgbClr val="3E3E3E"/>
                </a:solidFill>
                <a:cs typeface="Calibri"/>
              </a:rPr>
              <a:t>v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er</a:t>
            </a:r>
            <a:r>
              <a:rPr sz="1900" spc="2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35" dirty="0">
                <a:solidFill>
                  <a:srgbClr val="3E3E3E"/>
                </a:solidFill>
                <a:cs typeface="Calibri"/>
              </a:rPr>
              <a:t>t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19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30" dirty="0">
                <a:solidFill>
                  <a:srgbClr val="3E3E3E"/>
                </a:solidFill>
                <a:cs typeface="Calibri"/>
              </a:rPr>
              <a:t>o</a:t>
            </a:r>
            <a:r>
              <a:rPr sz="1900" spc="-40" dirty="0">
                <a:solidFill>
                  <a:srgbClr val="3E3E3E"/>
                </a:solidFill>
                <a:cs typeface="Calibri"/>
              </a:rPr>
              <a:t>v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see</a:t>
            </a:r>
            <a:r>
              <a:rPr sz="1900" spc="3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h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 t</a:t>
            </a:r>
            <a:r>
              <a:rPr sz="1900" spc="-35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1900" spc="-25" dirty="0">
                <a:solidFill>
                  <a:srgbClr val="3E3E3E"/>
                </a:solidFill>
                <a:cs typeface="Calibri"/>
              </a:rPr>
              <a:t>m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25" dirty="0">
                <a:solidFill>
                  <a:srgbClr val="3E3E3E"/>
                </a:solidFill>
                <a:cs typeface="Calibri"/>
              </a:rPr>
              <a:t>n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190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(see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n</a:t>
            </a:r>
            <a:r>
              <a:rPr sz="1900" spc="-3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x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19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sl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d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50" dirty="0">
                <a:solidFill>
                  <a:srgbClr val="3E3E3E"/>
                </a:solidFill>
                <a:cs typeface="Calibri"/>
              </a:rPr>
              <a:t>f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mo</a:t>
            </a:r>
            <a:r>
              <a:rPr sz="19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d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35" dirty="0">
                <a:solidFill>
                  <a:srgbClr val="3E3E3E"/>
                </a:solidFill>
                <a:cs typeface="Calibri"/>
              </a:rPr>
              <a:t>t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il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s).</a:t>
            </a:r>
            <a:endParaRPr sz="1900" dirty="0">
              <a:cs typeface="Calibri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chemeClr val="accent2">
                  <a:lumMod val="75000"/>
                </a:schemeClr>
              </a:buClr>
              <a:buFont typeface="Calibri"/>
              <a:buChar char="•"/>
            </a:pPr>
            <a:endParaRPr sz="2400" dirty="0">
              <a:cs typeface="Times New Roman"/>
            </a:endParaRPr>
          </a:p>
          <a:p>
            <a:pPr marL="378460" marR="250190" indent="-182880">
              <a:lnSpc>
                <a:spcPct val="70000"/>
              </a:lnSpc>
              <a:buClr>
                <a:schemeClr val="accent2">
                  <a:lumMod val="75000"/>
                </a:schemeClr>
              </a:buClr>
              <a:buFont typeface="Calibri"/>
              <a:buChar char="•"/>
              <a:tabLst>
                <a:tab pos="378460" algn="l"/>
              </a:tabLst>
            </a:pPr>
            <a:r>
              <a:rPr sz="1900" b="1" spc="-1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Na</a:t>
            </a:r>
            <a:r>
              <a:rPr sz="1900" b="1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l</a:t>
            </a:r>
            <a:r>
              <a:rPr sz="1900" b="1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t</a:t>
            </a:r>
            <a:r>
              <a:rPr sz="1900" b="1" spc="-3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r</a:t>
            </a:r>
            <a:r>
              <a:rPr sz="1900" b="1" spc="-3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e</a:t>
            </a:r>
            <a:r>
              <a:rPr sz="1900" b="1" spc="-6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x</a:t>
            </a:r>
            <a:r>
              <a:rPr sz="1900" b="1" spc="-1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on</a:t>
            </a:r>
            <a:r>
              <a:rPr sz="1900" b="1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e</a:t>
            </a:r>
            <a:r>
              <a:rPr sz="1900" spc="2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–</a:t>
            </a:r>
            <a:r>
              <a:rPr sz="19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blo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k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 the</a:t>
            </a:r>
            <a:r>
              <a:rPr sz="19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uphor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19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n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d</a:t>
            </a:r>
            <a:r>
              <a:rPr sz="190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se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d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ti</a:t>
            </a:r>
            <a:r>
              <a:rPr sz="1900" spc="-40" dirty="0">
                <a:solidFill>
                  <a:srgbClr val="3E3E3E"/>
                </a:solidFill>
                <a:cs typeface="Calibri"/>
              </a:rPr>
              <a:t>v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40" dirty="0">
                <a:solidFill>
                  <a:srgbClr val="3E3E3E"/>
                </a:solidFill>
                <a:cs typeface="Calibri"/>
              </a:rPr>
              <a:t>f</a:t>
            </a:r>
            <a:r>
              <a:rPr sz="1900" spc="-65" dirty="0">
                <a:solidFill>
                  <a:srgbClr val="3E3E3E"/>
                </a:solidFill>
                <a:cs typeface="Calibri"/>
              </a:rPr>
              <a:t>f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ects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f</a:t>
            </a:r>
            <a:r>
              <a:rPr sz="190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drug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19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u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ch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as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h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n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,</a:t>
            </a:r>
            <a:r>
              <a:rPr sz="1900" spc="2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25" dirty="0">
                <a:solidFill>
                  <a:srgbClr val="3E3E3E"/>
                </a:solidFill>
                <a:cs typeface="Calibri"/>
              </a:rPr>
              <a:t>m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orphin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e,</a:t>
            </a:r>
            <a:r>
              <a:rPr sz="1900" spc="2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nd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c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od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n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e.</a:t>
            </a:r>
            <a:r>
              <a:rPr sz="190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Na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l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1900" spc="-35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3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65" dirty="0">
                <a:solidFill>
                  <a:srgbClr val="3E3E3E"/>
                </a:solidFill>
                <a:cs typeface="Calibri"/>
              </a:rPr>
              <a:t>x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on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bind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19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n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d</a:t>
            </a:r>
            <a:r>
              <a:rPr sz="190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blo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k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opio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d</a:t>
            </a:r>
            <a:r>
              <a:rPr sz="1900" spc="2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35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ece</a:t>
            </a:r>
            <a:r>
              <a:rPr sz="1900" spc="-25" dirty="0">
                <a:solidFill>
                  <a:srgbClr val="3E3E3E"/>
                </a:solidFill>
                <a:cs typeface="Calibri"/>
              </a:rPr>
              <a:t>p</a:t>
            </a:r>
            <a:r>
              <a:rPr sz="1900" spc="-35" dirty="0">
                <a:solidFill>
                  <a:srgbClr val="3E3E3E"/>
                </a:solidFill>
                <a:cs typeface="Calibri"/>
              </a:rPr>
              <a:t>t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</a:t>
            </a:r>
            <a:r>
              <a:rPr sz="19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s,</a:t>
            </a:r>
            <a:r>
              <a:rPr sz="19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wh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ich</a:t>
            </a:r>
            <a:r>
              <a:rPr sz="19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35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du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ces</a:t>
            </a:r>
            <a:r>
              <a:rPr sz="19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19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45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v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ng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s.</a:t>
            </a:r>
            <a:endParaRPr sz="1900" dirty="0">
              <a:cs typeface="Calibri"/>
            </a:endParaRPr>
          </a:p>
          <a:p>
            <a:pPr marL="744220" lvl="1" indent="-182880">
              <a:lnSpc>
                <a:spcPts val="2155"/>
              </a:lnSpc>
              <a:buClr>
                <a:schemeClr val="accent2">
                  <a:lumMod val="75000"/>
                </a:schemeClr>
              </a:buClr>
              <a:buFont typeface="Calibri"/>
              <a:buChar char="•"/>
              <a:tabLst>
                <a:tab pos="744220" algn="l"/>
              </a:tabLst>
            </a:pPr>
            <a:r>
              <a:rPr sz="1900" spc="-15" dirty="0">
                <a:solidFill>
                  <a:srgbClr val="3E3E3E"/>
                </a:solidFill>
                <a:cs typeface="Calibri"/>
              </a:rPr>
              <a:t>Na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l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1900" spc="-35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3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65" dirty="0">
                <a:solidFill>
                  <a:srgbClr val="3E3E3E"/>
                </a:solidFill>
                <a:cs typeface="Calibri"/>
              </a:rPr>
              <a:t>x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on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c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an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 b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p</a:t>
            </a:r>
            <a:r>
              <a:rPr sz="1900" spc="-35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esc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b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ed</a:t>
            </a:r>
            <a:r>
              <a:rPr sz="19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25" dirty="0">
                <a:solidFill>
                  <a:srgbClr val="3E3E3E"/>
                </a:solidFill>
                <a:cs typeface="Calibri"/>
              </a:rPr>
              <a:t>b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y</a:t>
            </a:r>
            <a:r>
              <a:rPr sz="19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a</a:t>
            </a:r>
            <a:r>
              <a:rPr sz="1900" spc="-50" dirty="0">
                <a:solidFill>
                  <a:srgbClr val="3E3E3E"/>
                </a:solidFill>
                <a:cs typeface="Calibri"/>
              </a:rPr>
              <a:t>n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y</a:t>
            </a:r>
            <a:r>
              <a:rPr sz="19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p</a:t>
            </a:r>
            <a:r>
              <a:rPr sz="19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30" dirty="0">
                <a:solidFill>
                  <a:srgbClr val="3E3E3E"/>
                </a:solidFill>
                <a:cs typeface="Calibri"/>
              </a:rPr>
              <a:t>o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v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d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er</a:t>
            </a:r>
            <a:r>
              <a:rPr sz="1900" spc="3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who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 i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19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li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ce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n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sed</a:t>
            </a:r>
            <a:r>
              <a:rPr sz="1900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35" dirty="0">
                <a:solidFill>
                  <a:srgbClr val="3E3E3E"/>
                </a:solidFill>
                <a:cs typeface="Calibri"/>
              </a:rPr>
              <a:t>t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p</a:t>
            </a:r>
            <a:r>
              <a:rPr sz="1900" spc="-35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esc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r</a:t>
            </a:r>
            <a:r>
              <a:rPr sz="19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b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900" spc="-25" dirty="0">
                <a:solidFill>
                  <a:srgbClr val="3E3E3E"/>
                </a:solidFill>
                <a:cs typeface="Calibri"/>
              </a:rPr>
              <a:t>m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di</a:t>
            </a:r>
            <a:r>
              <a:rPr sz="1900" spc="-20" dirty="0">
                <a:solidFill>
                  <a:srgbClr val="3E3E3E"/>
                </a:solidFill>
                <a:cs typeface="Calibri"/>
              </a:rPr>
              <a:t>ca</a:t>
            </a:r>
            <a:r>
              <a:rPr sz="1900" spc="-10" dirty="0">
                <a:solidFill>
                  <a:srgbClr val="3E3E3E"/>
                </a:solidFill>
                <a:cs typeface="Calibri"/>
              </a:rPr>
              <a:t>ti</a:t>
            </a:r>
            <a:r>
              <a:rPr sz="1900" spc="-15" dirty="0">
                <a:solidFill>
                  <a:srgbClr val="3E3E3E"/>
                </a:solidFill>
                <a:cs typeface="Calibri"/>
              </a:rPr>
              <a:t>ons</a:t>
            </a:r>
            <a:endParaRPr sz="1900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47858F-2ADB-264E-A934-A59F5EA6275A}"/>
              </a:ext>
            </a:extLst>
          </p:cNvPr>
          <p:cNvSpPr txBox="1"/>
          <p:nvPr/>
        </p:nvSpPr>
        <p:spPr>
          <a:xfrm>
            <a:off x="5246921" y="6382785"/>
            <a:ext cx="16981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(</a:t>
            </a:r>
            <a:r>
              <a:rPr lang="en-US" spc="-2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SAM</a:t>
            </a:r>
            <a:r>
              <a:rPr lang="en-US" spc="-2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HS</a:t>
            </a:r>
            <a:r>
              <a:rPr lang="en-US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A</a:t>
            </a:r>
            <a:r>
              <a:rPr lang="en-US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,</a:t>
            </a:r>
            <a:r>
              <a:rPr lang="en-US" spc="2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pc="-1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2020</a:t>
            </a:r>
            <a:r>
              <a:rPr lang="en-US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)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Calibri"/>
              <a:cs typeface="Calibri"/>
            </a:endParaRP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51608-A57B-104D-9D8C-6F2BC2841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048" y="457201"/>
            <a:ext cx="10153903" cy="1846659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solidFill>
                  <a:schemeClr val="tx2"/>
                </a:solidFill>
              </a:rPr>
              <a:t>ADDICTION IS </a:t>
            </a:r>
            <a:r>
              <a:rPr lang="en-US" sz="6000" b="1" dirty="0">
                <a:solidFill>
                  <a:schemeClr val="accent3">
                    <a:lumMod val="75000"/>
                  </a:schemeClr>
                </a:solidFill>
              </a:rPr>
              <a:t>NOT:</a:t>
            </a:r>
            <a:br>
              <a:rPr lang="en-US" sz="6000" b="1" dirty="0">
                <a:solidFill>
                  <a:schemeClr val="tx2"/>
                </a:solidFill>
              </a:rPr>
            </a:br>
            <a:endParaRPr lang="en-US" sz="6000" dirty="0">
              <a:solidFill>
                <a:schemeClr val="tx2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CE915F-8C7A-0B4D-AB35-7296FC0C3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9048" y="1752600"/>
            <a:ext cx="9875254" cy="3139321"/>
          </a:xfrm>
        </p:spPr>
        <p:txBody>
          <a:bodyPr>
            <a:normAutofit/>
          </a:bodyPr>
          <a:lstStyle/>
          <a:p>
            <a:pPr marL="558800" indent="-457200">
              <a:spcBef>
                <a:spcPts val="6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Caused by another mental illness or trauma</a:t>
            </a:r>
          </a:p>
          <a:p>
            <a:pPr marL="558800" indent="-457200">
              <a:spcBef>
                <a:spcPts val="6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A moral or ethical problem</a:t>
            </a:r>
          </a:p>
          <a:p>
            <a:pPr marL="558800" indent="-457200">
              <a:spcBef>
                <a:spcPts val="6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A personality disorder</a:t>
            </a:r>
          </a:p>
          <a:p>
            <a:pPr marL="558800" indent="-457200">
              <a:spcBef>
                <a:spcPts val="6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A choice</a:t>
            </a:r>
          </a:p>
          <a:p>
            <a:pPr marL="558800" indent="-457200">
              <a:spcBef>
                <a:spcPts val="6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Caused by lack of social connection or isolation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0667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5BFB53A-3174-A146-BD55-B84D3A13C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09691"/>
            <a:ext cx="9609666" cy="13208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Harm Reduction &amp; Overdose Prevention Strategies- </a:t>
            </a:r>
            <a:r>
              <a:rPr lang="en-US" sz="2800" b="1" spc="-25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N</a:t>
            </a:r>
            <a:r>
              <a:rPr lang="en-US" sz="2800" b="1" spc="-1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ee</a:t>
            </a:r>
            <a:r>
              <a:rPr lang="en-US" sz="2800" b="1" spc="-2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d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l</a:t>
            </a:r>
            <a:r>
              <a:rPr lang="en-US" sz="2800" b="1" spc="-15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e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 E</a:t>
            </a:r>
            <a:r>
              <a:rPr lang="en-US" sz="2800" b="1" spc="-45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x</a:t>
            </a:r>
            <a:r>
              <a:rPr lang="en-US" sz="2800" b="1" spc="5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c</a:t>
            </a:r>
            <a:r>
              <a:rPr lang="en-US" sz="2800" b="1" spc="-5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h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a</a:t>
            </a:r>
            <a:r>
              <a:rPr lang="en-US" sz="2800" b="1" spc="-5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n</a:t>
            </a:r>
            <a:r>
              <a:rPr lang="en-US" sz="2800" b="1" spc="-45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g</a:t>
            </a:r>
            <a:r>
              <a:rPr lang="en-US" sz="2800" b="1" spc="-1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e</a:t>
            </a:r>
            <a:r>
              <a:rPr lang="en-US" sz="2800" b="1" spc="-15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/</a:t>
            </a:r>
            <a:r>
              <a:rPr lang="en-US" sz="2800" b="1" spc="-25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S</a:t>
            </a:r>
            <a:r>
              <a:rPr lang="en-US" sz="2800" b="1" spc="-1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yr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i</a:t>
            </a:r>
            <a:r>
              <a:rPr lang="en-US" sz="2800" b="1" spc="-5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n</a:t>
            </a:r>
            <a:r>
              <a:rPr lang="en-US" sz="2800" b="1" spc="-45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g</a:t>
            </a:r>
            <a:r>
              <a:rPr lang="en-US" sz="2800" b="1" spc="-15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e</a:t>
            </a:r>
            <a:r>
              <a:rPr lang="en-US" sz="2800" b="1" spc="-35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S</a:t>
            </a:r>
            <a:r>
              <a:rPr lang="en-US" sz="2800" b="1" spc="-1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e</a:t>
            </a:r>
            <a:r>
              <a:rPr lang="en-US" sz="2800" b="1" spc="15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r</a:t>
            </a:r>
            <a:r>
              <a:rPr lang="en-US" sz="2800" b="1" spc="-2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v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i</a:t>
            </a:r>
            <a:r>
              <a:rPr lang="en-US" sz="2800" b="1" spc="-1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ce</a:t>
            </a:r>
            <a:r>
              <a:rPr lang="en-US" sz="2800" b="1" spc="-15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 </a:t>
            </a:r>
            <a:r>
              <a:rPr lang="en-US" sz="2800" b="1" spc="-2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P</a:t>
            </a:r>
            <a:r>
              <a:rPr lang="en-US" sz="2800" b="1" spc="-45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r</a:t>
            </a:r>
            <a:r>
              <a:rPr lang="en-US" sz="2800" b="1" spc="-1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o</a:t>
            </a:r>
            <a:r>
              <a:rPr lang="en-US" sz="2800" b="1" spc="-5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g</a:t>
            </a:r>
            <a:r>
              <a:rPr lang="en-US" sz="2800" b="1" spc="-55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r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a</a:t>
            </a:r>
            <a:r>
              <a:rPr lang="en-US" sz="2800" b="1" spc="-2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m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s</a:t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</a:b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677334" y="1630491"/>
            <a:ext cx="9220200" cy="35968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4800" marR="298450" indent="-182880">
              <a:lnSpc>
                <a:spcPct val="80000"/>
              </a:lnSpc>
              <a:spcBef>
                <a:spcPts val="425"/>
              </a:spcBef>
              <a:buClr>
                <a:schemeClr val="accent2">
                  <a:lumMod val="75000"/>
                </a:schemeClr>
              </a:buClr>
              <a:buFont typeface="Calibri"/>
              <a:buChar char="◦"/>
              <a:tabLst>
                <a:tab pos="305435" algn="l"/>
              </a:tabLst>
            </a:pPr>
            <a:r>
              <a:rPr sz="1800" spc="-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dirty="0">
                <a:solidFill>
                  <a:srgbClr val="3E3E3E"/>
                </a:solidFill>
                <a:cs typeface="Calibri"/>
              </a:rPr>
              <a:t>h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dirty="0">
                <a:solidFill>
                  <a:srgbClr val="3E3E3E"/>
                </a:solidFill>
                <a:cs typeface="Calibri"/>
              </a:rPr>
              <a:t>p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oi</a:t>
            </a:r>
            <a:r>
              <a:rPr sz="1800" dirty="0">
                <a:solidFill>
                  <a:srgbClr val="3E3E3E"/>
                </a:solidFill>
                <a:cs typeface="Calibri"/>
              </a:rPr>
              <a:t>d</a:t>
            </a:r>
            <a:r>
              <a:rPr sz="1800" spc="2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c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1800" dirty="0">
                <a:solidFill>
                  <a:srgbClr val="3E3E3E"/>
                </a:solidFill>
                <a:cs typeface="Calibri"/>
              </a:rPr>
              <a:t>s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1800" dirty="0">
                <a:solidFill>
                  <a:srgbClr val="3E3E3E"/>
                </a:solidFill>
                <a:cs typeface="Calibri"/>
              </a:rPr>
              <a:t>s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dirty="0">
                <a:solidFill>
                  <a:srgbClr val="3E3E3E"/>
                </a:solidFill>
                <a:cs typeface="Calibri"/>
              </a:rPr>
              <a:t>s</a:t>
            </a:r>
            <a:r>
              <a:rPr sz="18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35" dirty="0">
                <a:solidFill>
                  <a:srgbClr val="3E3E3E"/>
                </a:solidFill>
                <a:cs typeface="Calibri"/>
              </a:rPr>
              <a:t>f</a:t>
            </a:r>
            <a:r>
              <a:rPr sz="1800" dirty="0">
                <a:solidFill>
                  <a:srgbClr val="3E3E3E"/>
                </a:solidFill>
                <a:cs typeface="Calibri"/>
              </a:rPr>
              <a:t>a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l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at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g</a:t>
            </a:r>
            <a:r>
              <a:rPr sz="1800" spc="30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a d</a:t>
            </a:r>
            <a:r>
              <a:rPr sz="18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dirty="0">
                <a:solidFill>
                  <a:srgbClr val="3E3E3E"/>
                </a:solidFill>
                <a:cs typeface="Calibri"/>
              </a:rPr>
              <a:t>a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mat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18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c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dirty="0">
                <a:solidFill>
                  <a:srgbClr val="3E3E3E"/>
                </a:solidFill>
                <a:cs typeface="Calibri"/>
              </a:rPr>
              <a:t>as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-50" dirty="0">
                <a:solidFill>
                  <a:srgbClr val="3E3E3E"/>
                </a:solidFill>
                <a:cs typeface="Calibri"/>
              </a:rPr>
              <a:t>f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c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dirty="0">
                <a:solidFill>
                  <a:srgbClr val="3E3E3E"/>
                </a:solidFill>
                <a:cs typeface="Calibri"/>
              </a:rPr>
              <a:t>us</a:t>
            </a:r>
            <a:r>
              <a:rPr sz="1800" spc="2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d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dirty="0">
                <a:solidFill>
                  <a:srgbClr val="3E3E3E"/>
                </a:solidFill>
                <a:cs typeface="Calibri"/>
              </a:rPr>
              <a:t>s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dirty="0">
                <a:solidFill>
                  <a:srgbClr val="3E3E3E"/>
                </a:solidFill>
                <a:cs typeface="Calibri"/>
              </a:rPr>
              <a:t>as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 </a:t>
            </a:r>
            <a:r>
              <a:rPr sz="1800" dirty="0">
                <a:solidFill>
                  <a:srgbClr val="3E3E3E"/>
                </a:solidFill>
                <a:cs typeface="Calibri"/>
              </a:rPr>
              <a:t>ass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a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dirty="0">
                <a:solidFill>
                  <a:srgbClr val="3E3E3E"/>
                </a:solidFill>
                <a:cs typeface="Calibri"/>
              </a:rPr>
              <a:t>d 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w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dirty="0">
                <a:solidFill>
                  <a:srgbClr val="3E3E3E"/>
                </a:solidFill>
                <a:cs typeface="Calibri"/>
              </a:rPr>
              <a:t>h</a:t>
            </a:r>
            <a:r>
              <a:rPr sz="1800" spc="2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dirty="0">
                <a:solidFill>
                  <a:srgbClr val="3E3E3E"/>
                </a:solidFill>
                <a:cs typeface="Calibri"/>
              </a:rPr>
              <a:t>nj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c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io</a:t>
            </a:r>
            <a:r>
              <a:rPr sz="180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d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r</a:t>
            </a:r>
            <a:r>
              <a:rPr sz="1800" dirty="0">
                <a:solidFill>
                  <a:srgbClr val="3E3E3E"/>
                </a:solidFill>
                <a:cs typeface="Calibri"/>
              </a:rPr>
              <a:t>u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g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us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endParaRPr sz="1800" dirty="0">
              <a:cs typeface="Calibri"/>
            </a:endParaRPr>
          </a:p>
          <a:p>
            <a:pPr>
              <a:lnSpc>
                <a:spcPct val="100000"/>
              </a:lnSpc>
              <a:spcBef>
                <a:spcPts val="53"/>
              </a:spcBef>
              <a:buClr>
                <a:schemeClr val="accent2">
                  <a:lumMod val="75000"/>
                </a:schemeClr>
              </a:buClr>
              <a:buFont typeface="Calibri"/>
              <a:buChar char="◦"/>
            </a:pPr>
            <a:endParaRPr sz="2500" dirty="0">
              <a:cs typeface="Times New Roman"/>
            </a:endParaRPr>
          </a:p>
          <a:p>
            <a:pPr marL="304800" marR="132080" indent="-182880" algn="just">
              <a:lnSpc>
                <a:spcPct val="80000"/>
              </a:lnSpc>
              <a:buClr>
                <a:schemeClr val="accent2">
                  <a:lumMod val="75000"/>
                </a:schemeClr>
              </a:buClr>
              <a:buFont typeface="Calibri"/>
              <a:buChar char="◦"/>
              <a:tabLst>
                <a:tab pos="305435" algn="l"/>
              </a:tabLst>
            </a:pPr>
            <a:r>
              <a:rPr sz="1800" spc="-25" dirty="0">
                <a:solidFill>
                  <a:srgbClr val="3E3E3E"/>
                </a:solidFill>
                <a:cs typeface="Calibri"/>
              </a:rPr>
              <a:t>S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y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180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g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s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r</a:t>
            </a:r>
            <a:r>
              <a:rPr sz="1800" dirty="0">
                <a:solidFill>
                  <a:srgbClr val="3E3E3E"/>
                </a:solidFill>
                <a:cs typeface="Calibri"/>
              </a:rPr>
              <a:t>v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c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p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g</a:t>
            </a:r>
            <a:r>
              <a:rPr sz="18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ams a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30" dirty="0">
                <a:solidFill>
                  <a:srgbClr val="3E3E3E"/>
                </a:solidFill>
                <a:cs typeface="Calibri"/>
              </a:rPr>
              <a:t>c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dirty="0">
                <a:solidFill>
                  <a:srgbClr val="3E3E3E"/>
                </a:solidFill>
                <a:cs typeface="Calibri"/>
              </a:rPr>
              <a:t>mp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dirty="0">
                <a:solidFill>
                  <a:srgbClr val="3E3E3E"/>
                </a:solidFill>
                <a:cs typeface="Calibri"/>
              </a:rPr>
              <a:t>h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dirty="0">
                <a:solidFill>
                  <a:srgbClr val="3E3E3E"/>
                </a:solidFill>
                <a:cs typeface="Calibri"/>
              </a:rPr>
              <a:t>ns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v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30" dirty="0">
                <a:solidFill>
                  <a:srgbClr val="3E3E3E"/>
                </a:solidFill>
                <a:cs typeface="Calibri"/>
              </a:rPr>
              <a:t>c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dirty="0">
                <a:solidFill>
                  <a:srgbClr val="3E3E3E"/>
                </a:solidFill>
                <a:cs typeface="Calibri"/>
              </a:rPr>
              <a:t>mmun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y</a:t>
            </a:r>
            <a:r>
              <a:rPr sz="1800" dirty="0">
                <a:solidFill>
                  <a:srgbClr val="3E3E3E"/>
                </a:solidFill>
                <a:cs typeface="Calibri"/>
              </a:rPr>
              <a:t>-bas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dirty="0">
                <a:solidFill>
                  <a:srgbClr val="3E3E3E"/>
                </a:solidFill>
                <a:cs typeface="Calibri"/>
              </a:rPr>
              <a:t>d p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ev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en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and 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in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v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en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p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g</a:t>
            </a:r>
            <a:r>
              <a:rPr sz="18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ams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dirty="0">
                <a:solidFill>
                  <a:srgbClr val="3E3E3E"/>
                </a:solidFill>
                <a:cs typeface="Calibri"/>
              </a:rPr>
              <a:t>h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a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p</a:t>
            </a:r>
            <a:r>
              <a:rPr sz="1800" spc="-3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vide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se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vi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c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1800" dirty="0">
                <a:solidFill>
                  <a:srgbClr val="3E3E3E"/>
                </a:solidFill>
                <a:cs typeface="Calibri"/>
              </a:rPr>
              <a:t> su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1800" dirty="0">
                <a:solidFill>
                  <a:srgbClr val="3E3E3E"/>
                </a:solidFill>
                <a:cs typeface="Calibri"/>
              </a:rPr>
              <a:t>h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a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s: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35" dirty="0">
                <a:solidFill>
                  <a:srgbClr val="3E3E3E"/>
                </a:solidFill>
                <a:cs typeface="Calibri"/>
              </a:rPr>
              <a:t>v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a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cc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180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at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io</a:t>
            </a:r>
            <a:r>
              <a:rPr sz="180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,</a:t>
            </a:r>
            <a:r>
              <a:rPr sz="1800" spc="20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s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180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g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,</a:t>
            </a:r>
            <a:r>
              <a:rPr sz="18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li</a:t>
            </a:r>
            <a:r>
              <a:rPr sz="180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-50" dirty="0">
                <a:solidFill>
                  <a:srgbClr val="3E3E3E"/>
                </a:solidFill>
                <a:cs typeface="Calibri"/>
              </a:rPr>
              <a:t>k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a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g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2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dirty="0">
                <a:solidFill>
                  <a:srgbClr val="3E3E3E"/>
                </a:solidFill>
                <a:cs typeface="Calibri"/>
              </a:rPr>
              <a:t>o 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-50" dirty="0">
                <a:solidFill>
                  <a:srgbClr val="3E3E3E"/>
                </a:solidFill>
                <a:cs typeface="Calibri"/>
              </a:rPr>
              <a:t>f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c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dirty="0">
                <a:solidFill>
                  <a:srgbClr val="3E3E3E"/>
                </a:solidFill>
                <a:cs typeface="Calibri"/>
              </a:rPr>
              <a:t>us</a:t>
            </a:r>
            <a:r>
              <a:rPr sz="1800" spc="2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d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dirty="0">
                <a:solidFill>
                  <a:srgbClr val="3E3E3E"/>
                </a:solidFill>
                <a:cs typeface="Calibri"/>
              </a:rPr>
              <a:t>s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dirty="0">
                <a:solidFill>
                  <a:srgbClr val="3E3E3E"/>
                </a:solidFill>
                <a:cs typeface="Calibri"/>
              </a:rPr>
              <a:t>as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 </a:t>
            </a:r>
            <a:r>
              <a:rPr sz="1800" spc="-30" dirty="0">
                <a:solidFill>
                  <a:srgbClr val="3E3E3E"/>
                </a:solidFill>
                <a:cs typeface="Calibri"/>
              </a:rPr>
              <a:t>c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a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and su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b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s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t</a:t>
            </a:r>
            <a:r>
              <a:rPr sz="1800" dirty="0">
                <a:solidFill>
                  <a:srgbClr val="3E3E3E"/>
                </a:solidFill>
                <a:cs typeface="Calibri"/>
              </a:rPr>
              <a:t>an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c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us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atme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, </a:t>
            </a:r>
            <a:r>
              <a:rPr sz="1800" dirty="0">
                <a:solidFill>
                  <a:srgbClr val="3E3E3E"/>
                </a:solidFill>
                <a:cs typeface="Calibri"/>
              </a:rPr>
              <a:t>and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a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cc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dirty="0">
                <a:solidFill>
                  <a:srgbClr val="3E3E3E"/>
                </a:solidFill>
                <a:cs typeface="Calibri"/>
              </a:rPr>
              <a:t>ss</a:t>
            </a:r>
            <a:r>
              <a:rPr sz="18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2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dirty="0">
                <a:solidFill>
                  <a:srgbClr val="3E3E3E"/>
                </a:solidFill>
                <a:cs typeface="Calibri"/>
              </a:rPr>
              <a:t>o and d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1800" dirty="0">
                <a:solidFill>
                  <a:srgbClr val="3E3E3E"/>
                </a:solidFill>
                <a:cs typeface="Calibri"/>
              </a:rPr>
              <a:t>sp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dirty="0">
                <a:solidFill>
                  <a:srgbClr val="3E3E3E"/>
                </a:solidFill>
                <a:cs typeface="Calibri"/>
              </a:rPr>
              <a:t>sal</a:t>
            </a:r>
            <a:r>
              <a:rPr sz="18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dirty="0">
                <a:solidFill>
                  <a:srgbClr val="3E3E3E"/>
                </a:solidFill>
                <a:cs typeface="Calibri"/>
              </a:rPr>
              <a:t>f </a:t>
            </a:r>
            <a:r>
              <a:rPr sz="1800" spc="-35" dirty="0">
                <a:solidFill>
                  <a:srgbClr val="3E3E3E"/>
                </a:solidFill>
                <a:cs typeface="Calibri"/>
              </a:rPr>
              <a:t>s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y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180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g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dirty="0">
                <a:solidFill>
                  <a:srgbClr val="3E3E3E"/>
                </a:solidFill>
                <a:cs typeface="Calibri"/>
              </a:rPr>
              <a:t>s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and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180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je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c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io</a:t>
            </a:r>
            <a:r>
              <a:rPr sz="180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dirty="0">
                <a:solidFill>
                  <a:srgbClr val="3E3E3E"/>
                </a:solidFill>
                <a:cs typeface="Calibri"/>
              </a:rPr>
              <a:t>qu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dirty="0">
                <a:solidFill>
                  <a:srgbClr val="3E3E3E"/>
                </a:solidFill>
                <a:cs typeface="Calibri"/>
              </a:rPr>
              <a:t>p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me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dirty="0">
                <a:solidFill>
                  <a:srgbClr val="3E3E3E"/>
                </a:solidFill>
                <a:cs typeface="Calibri"/>
              </a:rPr>
              <a:t>.</a:t>
            </a:r>
            <a:endParaRPr sz="1800" dirty="0">
              <a:cs typeface="Calibri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Clr>
                <a:schemeClr val="accent2">
                  <a:lumMod val="75000"/>
                </a:schemeClr>
              </a:buClr>
              <a:buFont typeface="Calibri"/>
              <a:buChar char="◦"/>
            </a:pPr>
            <a:endParaRPr sz="2150" dirty="0">
              <a:cs typeface="Times New Roman"/>
            </a:endParaRPr>
          </a:p>
          <a:p>
            <a:pPr marL="304800" indent="-182880">
              <a:lnSpc>
                <a:spcPct val="100000"/>
              </a:lnSpc>
              <a:buClr>
                <a:schemeClr val="accent2">
                  <a:lumMod val="75000"/>
                </a:schemeClr>
              </a:buClr>
              <a:buFont typeface="Calibri"/>
              <a:buChar char="◦"/>
              <a:tabLst>
                <a:tab pos="305435" algn="l"/>
              </a:tabLst>
            </a:pPr>
            <a:r>
              <a:rPr sz="1800" spc="-5" dirty="0">
                <a:solidFill>
                  <a:srgbClr val="3E3E3E"/>
                </a:solidFill>
                <a:cs typeface="Calibri"/>
              </a:rPr>
              <a:t>CD</a:t>
            </a:r>
            <a:r>
              <a:rPr sz="1800" dirty="0">
                <a:solidFill>
                  <a:srgbClr val="3E3E3E"/>
                </a:solidFill>
                <a:cs typeface="Calibri"/>
              </a:rPr>
              <a:t>C</a:t>
            </a:r>
            <a:r>
              <a:rPr sz="18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d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a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t</a:t>
            </a:r>
            <a:r>
              <a:rPr sz="1800" dirty="0">
                <a:solidFill>
                  <a:srgbClr val="3E3E3E"/>
                </a:solidFill>
                <a:cs typeface="Calibri"/>
              </a:rPr>
              <a:t>a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p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dirty="0">
                <a:solidFill>
                  <a:srgbClr val="3E3E3E"/>
                </a:solidFill>
                <a:cs typeface="Calibri"/>
              </a:rPr>
              <a:t>v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dirty="0">
                <a:solidFill>
                  <a:srgbClr val="3E3E3E"/>
                </a:solidFill>
                <a:cs typeface="Calibri"/>
              </a:rPr>
              <a:t>d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dirty="0">
                <a:solidFill>
                  <a:srgbClr val="3E3E3E"/>
                </a:solidFill>
                <a:cs typeface="Calibri"/>
              </a:rPr>
              <a:t>s</a:t>
            </a:r>
            <a:r>
              <a:rPr sz="18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dirty="0">
                <a:solidFill>
                  <a:srgbClr val="3E3E3E"/>
                </a:solidFill>
                <a:cs typeface="Calibri"/>
              </a:rPr>
              <a:t>h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35" dirty="0">
                <a:solidFill>
                  <a:srgbClr val="3E3E3E"/>
                </a:solidFill>
                <a:cs typeface="Calibri"/>
              </a:rPr>
              <a:t>f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oll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w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g</a:t>
            </a:r>
            <a:r>
              <a:rPr sz="1800" spc="40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supp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35" dirty="0">
                <a:solidFill>
                  <a:srgbClr val="3E3E3E"/>
                </a:solidFill>
                <a:cs typeface="Calibri"/>
              </a:rPr>
              <a:t>f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SS</a:t>
            </a:r>
            <a:r>
              <a:rPr sz="1800" spc="-30" dirty="0">
                <a:solidFill>
                  <a:srgbClr val="3E3E3E"/>
                </a:solidFill>
                <a:cs typeface="Calibri"/>
              </a:rPr>
              <a:t>P</a:t>
            </a:r>
            <a:r>
              <a:rPr sz="1800" dirty="0">
                <a:solidFill>
                  <a:srgbClr val="3E3E3E"/>
                </a:solidFill>
                <a:cs typeface="Calibri"/>
              </a:rPr>
              <a:t>s</a:t>
            </a:r>
            <a:endParaRPr sz="1800" dirty="0">
              <a:cs typeface="Calibri"/>
            </a:endParaRPr>
          </a:p>
          <a:p>
            <a:pPr marL="488315" marR="362585" lvl="1" indent="-183515">
              <a:lnSpc>
                <a:spcPct val="80000"/>
              </a:lnSpc>
              <a:spcBef>
                <a:spcPts val="600"/>
              </a:spcBef>
              <a:buClr>
                <a:schemeClr val="accent2">
                  <a:lumMod val="75000"/>
                </a:schemeClr>
              </a:buClr>
              <a:buFont typeface="Calibri"/>
              <a:buChar char="◦"/>
              <a:tabLst>
                <a:tab pos="488315" algn="l"/>
              </a:tabLst>
            </a:pP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-30" dirty="0">
                <a:solidFill>
                  <a:srgbClr val="3E3E3E"/>
                </a:solidFill>
                <a:cs typeface="Calibri"/>
              </a:rPr>
              <a:t>s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ma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es </a:t>
            </a:r>
            <a:r>
              <a:rPr sz="1800" dirty="0">
                <a:solidFill>
                  <a:srgbClr val="3E3E3E"/>
                </a:solidFill>
                <a:cs typeface="Calibri"/>
              </a:rPr>
              <a:t>a</a:t>
            </a:r>
            <a:r>
              <a:rPr sz="18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50%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dirty="0">
                <a:solidFill>
                  <a:srgbClr val="3E3E3E"/>
                </a:solidFill>
                <a:cs typeface="Calibri"/>
              </a:rPr>
              <a:t>du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c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io</a:t>
            </a:r>
            <a:r>
              <a:rPr sz="180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40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dirty="0">
                <a:solidFill>
                  <a:srgbClr val="3E3E3E"/>
                </a:solidFill>
                <a:cs typeface="Calibri"/>
              </a:rPr>
              <a:t>n 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H</a:t>
            </a:r>
            <a:r>
              <a:rPr sz="1800" dirty="0">
                <a:solidFill>
                  <a:srgbClr val="3E3E3E"/>
                </a:solidFill>
                <a:cs typeface="Calibri"/>
              </a:rPr>
              <a:t>IV</a:t>
            </a:r>
            <a:r>
              <a:rPr sz="18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and</a:t>
            </a:r>
            <a:r>
              <a:rPr sz="18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He</a:t>
            </a:r>
            <a:r>
              <a:rPr sz="1800" dirty="0">
                <a:solidFill>
                  <a:srgbClr val="3E3E3E"/>
                </a:solidFill>
                <a:cs typeface="Calibri"/>
              </a:rPr>
              <a:t>p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C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dirty="0">
                <a:solidFill>
                  <a:srgbClr val="3E3E3E"/>
                </a:solidFill>
                <a:cs typeface="Calibri"/>
              </a:rPr>
              <a:t>d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c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40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1800" dirty="0">
                <a:solidFill>
                  <a:srgbClr val="3E3E3E"/>
                </a:solidFill>
                <a:cs typeface="Calibri"/>
              </a:rPr>
              <a:t>s</a:t>
            </a:r>
            <a:r>
              <a:rPr sz="18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ass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a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dirty="0">
                <a:solidFill>
                  <a:srgbClr val="3E3E3E"/>
                </a:solidFill>
                <a:cs typeface="Calibri"/>
              </a:rPr>
              <a:t>d 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w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dirty="0">
                <a:solidFill>
                  <a:srgbClr val="3E3E3E"/>
                </a:solidFill>
                <a:cs typeface="Calibri"/>
              </a:rPr>
              <a:t>h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25" dirty="0">
                <a:solidFill>
                  <a:srgbClr val="3E3E3E"/>
                </a:solidFill>
                <a:cs typeface="Calibri"/>
              </a:rPr>
              <a:t>S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y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g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S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v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c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P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g</a:t>
            </a:r>
            <a:r>
              <a:rPr sz="18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dirty="0">
                <a:solidFill>
                  <a:srgbClr val="3E3E3E"/>
                </a:solidFill>
                <a:cs typeface="Calibri"/>
              </a:rPr>
              <a:t>a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m</a:t>
            </a:r>
            <a:r>
              <a:rPr sz="1800" dirty="0">
                <a:solidFill>
                  <a:srgbClr val="3E3E3E"/>
                </a:solidFill>
                <a:cs typeface="Calibri"/>
              </a:rPr>
              <a:t>s 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(</a:t>
            </a:r>
            <a:r>
              <a:rPr sz="1800" dirty="0">
                <a:solidFill>
                  <a:srgbClr val="3E3E3E"/>
                </a:solidFill>
                <a:cs typeface="Calibri"/>
              </a:rPr>
              <a:t>SS</a:t>
            </a:r>
            <a:r>
              <a:rPr sz="1800" spc="-30" dirty="0">
                <a:solidFill>
                  <a:srgbClr val="3E3E3E"/>
                </a:solidFill>
                <a:cs typeface="Calibri"/>
              </a:rPr>
              <a:t>P</a:t>
            </a:r>
            <a:r>
              <a:rPr sz="1800" dirty="0">
                <a:solidFill>
                  <a:srgbClr val="3E3E3E"/>
                </a:solidFill>
                <a:cs typeface="Calibri"/>
              </a:rPr>
              <a:t>s)</a:t>
            </a:r>
            <a:endParaRPr sz="1800" dirty="0">
              <a:cs typeface="Calibri"/>
            </a:endParaRPr>
          </a:p>
          <a:p>
            <a:pPr marL="487680" marR="76200" lvl="1" indent="-182880">
              <a:lnSpc>
                <a:spcPct val="80000"/>
              </a:lnSpc>
              <a:spcBef>
                <a:spcPts val="600"/>
              </a:spcBef>
              <a:buClr>
                <a:schemeClr val="accent2">
                  <a:lumMod val="75000"/>
                </a:schemeClr>
              </a:buClr>
              <a:buFont typeface="Calibri"/>
              <a:buChar char="◦"/>
              <a:tabLst>
                <a:tab pos="488315" algn="l"/>
              </a:tabLst>
            </a:pPr>
            <a:r>
              <a:rPr sz="1800" dirty="0">
                <a:solidFill>
                  <a:srgbClr val="3E3E3E"/>
                </a:solidFill>
                <a:cs typeface="Calibri"/>
              </a:rPr>
              <a:t>SS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P</a:t>
            </a:r>
            <a:r>
              <a:rPr sz="1800" dirty="0">
                <a:solidFill>
                  <a:srgbClr val="3E3E3E"/>
                </a:solidFill>
                <a:cs typeface="Calibri"/>
              </a:rPr>
              <a:t>s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f</a:t>
            </a:r>
            <a:r>
              <a:rPr sz="1800" spc="-50" dirty="0">
                <a:solidFill>
                  <a:srgbClr val="3E3E3E"/>
                </a:solidFill>
                <a:cs typeface="Calibri"/>
              </a:rPr>
              <a:t>f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er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-50" dirty="0">
                <a:solidFill>
                  <a:srgbClr val="3E3E3E"/>
                </a:solidFill>
                <a:cs typeface="Calibri"/>
              </a:rPr>
              <a:t>f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dirty="0">
                <a:solidFill>
                  <a:srgbClr val="3E3E3E"/>
                </a:solidFill>
                <a:cs typeface="Calibri"/>
              </a:rPr>
              <a:t>a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l</a:t>
            </a:r>
            <a:r>
              <a:rPr sz="1800" dirty="0">
                <a:solidFill>
                  <a:srgbClr val="3E3E3E"/>
                </a:solidFill>
                <a:cs typeface="Calibri"/>
              </a:rPr>
              <a:t>s</a:t>
            </a:r>
            <a:r>
              <a:rPr sz="18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2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dirty="0">
                <a:solidFill>
                  <a:srgbClr val="3E3E3E"/>
                </a:solidFill>
                <a:cs typeface="Calibri"/>
              </a:rPr>
              <a:t>o </a:t>
            </a:r>
            <a:r>
              <a:rPr sz="1800" spc="-25" dirty="0">
                <a:solidFill>
                  <a:srgbClr val="3E3E3E"/>
                </a:solidFill>
                <a:cs typeface="Calibri"/>
              </a:rPr>
              <a:t>M</a:t>
            </a:r>
            <a:r>
              <a:rPr sz="1800" spc="-160" dirty="0">
                <a:solidFill>
                  <a:srgbClr val="3E3E3E"/>
                </a:solidFill>
                <a:cs typeface="Calibri"/>
              </a:rPr>
              <a:t>A</a:t>
            </a:r>
            <a:r>
              <a:rPr sz="1800" spc="-18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, 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w</a:t>
            </a:r>
            <a:r>
              <a:rPr sz="18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use</a:t>
            </a:r>
            <a:r>
              <a:rPr sz="18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dirty="0">
                <a:solidFill>
                  <a:srgbClr val="3E3E3E"/>
                </a:solidFill>
                <a:cs typeface="Calibri"/>
              </a:rPr>
              <a:t>s</a:t>
            </a:r>
            <a:r>
              <a:rPr sz="18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dirty="0">
                <a:solidFill>
                  <a:srgbClr val="3E3E3E"/>
                </a:solidFill>
                <a:cs typeface="Calibri"/>
              </a:rPr>
              <a:t>f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SS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P</a:t>
            </a:r>
            <a:r>
              <a:rPr sz="1800" dirty="0">
                <a:solidFill>
                  <a:srgbClr val="3E3E3E"/>
                </a:solidFill>
                <a:cs typeface="Calibri"/>
              </a:rPr>
              <a:t>s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a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5</a:t>
            </a:r>
            <a:r>
              <a:rPr sz="1800" dirty="0">
                <a:solidFill>
                  <a:srgbClr val="3E3E3E"/>
                </a:solidFill>
                <a:cs typeface="Calibri"/>
              </a:rPr>
              <a:t>x 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m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li</a:t>
            </a:r>
            <a:r>
              <a:rPr sz="1800" spc="-75" dirty="0">
                <a:solidFill>
                  <a:srgbClr val="3E3E3E"/>
                </a:solidFill>
                <a:cs typeface="Calibri"/>
              </a:rPr>
              <a:t>k</a:t>
            </a:r>
            <a:r>
              <a:rPr sz="180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l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y</a:t>
            </a:r>
            <a:r>
              <a:rPr sz="18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2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dirty="0">
                <a:solidFill>
                  <a:srgbClr val="3E3E3E"/>
                </a:solidFill>
                <a:cs typeface="Calibri"/>
              </a:rPr>
              <a:t>o 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er</a:t>
            </a:r>
            <a:r>
              <a:rPr sz="18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d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r</a:t>
            </a:r>
            <a:r>
              <a:rPr sz="1800" dirty="0">
                <a:solidFill>
                  <a:srgbClr val="3E3E3E"/>
                </a:solidFill>
                <a:cs typeface="Calibri"/>
              </a:rPr>
              <a:t>ug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-25" dirty="0">
                <a:solidFill>
                  <a:srgbClr val="3E3E3E"/>
                </a:solidFill>
                <a:cs typeface="Calibri"/>
              </a:rPr>
              <a:t>a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tme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and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3x</a:t>
            </a:r>
            <a:r>
              <a:rPr sz="1800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mo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 l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1800" spc="-75" dirty="0">
                <a:solidFill>
                  <a:srgbClr val="3E3E3E"/>
                </a:solidFill>
                <a:cs typeface="Calibri"/>
              </a:rPr>
              <a:t>k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l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y</a:t>
            </a:r>
            <a:r>
              <a:rPr sz="18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2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dirty="0">
                <a:solidFill>
                  <a:srgbClr val="3E3E3E"/>
                </a:solidFill>
                <a:cs typeface="Calibri"/>
              </a:rPr>
              <a:t>o 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s</a:t>
            </a:r>
            <a:r>
              <a:rPr sz="1800" spc="-2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dirty="0">
                <a:solidFill>
                  <a:srgbClr val="3E3E3E"/>
                </a:solidFill>
                <a:cs typeface="Calibri"/>
              </a:rPr>
              <a:t>p us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i</a:t>
            </a:r>
            <a:r>
              <a:rPr sz="180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g</a:t>
            </a:r>
            <a:r>
              <a:rPr sz="18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d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r</a:t>
            </a:r>
            <a:r>
              <a:rPr sz="1800" dirty="0">
                <a:solidFill>
                  <a:srgbClr val="3E3E3E"/>
                </a:solidFill>
                <a:cs typeface="Calibri"/>
              </a:rPr>
              <a:t>u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g</a:t>
            </a:r>
            <a:r>
              <a:rPr sz="1800" dirty="0">
                <a:solidFill>
                  <a:srgbClr val="3E3E3E"/>
                </a:solidFill>
                <a:cs typeface="Calibri"/>
              </a:rPr>
              <a:t>s</a:t>
            </a:r>
            <a:r>
              <a:rPr sz="18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dirty="0">
                <a:solidFill>
                  <a:srgbClr val="3E3E3E"/>
                </a:solidFill>
                <a:cs typeface="Calibri"/>
              </a:rPr>
              <a:t>han</a:t>
            </a:r>
            <a:r>
              <a:rPr sz="18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dirty="0">
                <a:solidFill>
                  <a:srgbClr val="3E3E3E"/>
                </a:solidFill>
                <a:cs typeface="Calibri"/>
              </a:rPr>
              <a:t>h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dirty="0">
                <a:solidFill>
                  <a:srgbClr val="3E3E3E"/>
                </a:solidFill>
                <a:cs typeface="Calibri"/>
              </a:rPr>
              <a:t>s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20" dirty="0">
                <a:solidFill>
                  <a:srgbClr val="3E3E3E"/>
                </a:solidFill>
                <a:cs typeface="Calibri"/>
              </a:rPr>
              <a:t>w</a:t>
            </a:r>
            <a:r>
              <a:rPr sz="1800" dirty="0">
                <a:solidFill>
                  <a:srgbClr val="3E3E3E"/>
                </a:solidFill>
                <a:cs typeface="Calibri"/>
              </a:rPr>
              <a:t>ho</a:t>
            </a:r>
            <a:r>
              <a:rPr sz="18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d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dirty="0">
                <a:solidFill>
                  <a:srgbClr val="3E3E3E"/>
                </a:solidFill>
                <a:cs typeface="Calibri"/>
              </a:rPr>
              <a:t>n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’t</a:t>
            </a:r>
            <a:r>
              <a:rPr sz="18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us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dirty="0">
                <a:solidFill>
                  <a:srgbClr val="3E3E3E"/>
                </a:solidFill>
                <a:cs typeface="Calibri"/>
              </a:rPr>
              <a:t> </a:t>
            </a:r>
            <a:r>
              <a:rPr sz="18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1800" dirty="0">
                <a:solidFill>
                  <a:srgbClr val="3E3E3E"/>
                </a:solidFill>
                <a:cs typeface="Calibri"/>
              </a:rPr>
              <a:t>h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dirty="0">
                <a:solidFill>
                  <a:srgbClr val="3E3E3E"/>
                </a:solidFill>
                <a:cs typeface="Calibri"/>
              </a:rPr>
              <a:t>s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8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800" dirty="0">
                <a:solidFill>
                  <a:srgbClr val="3E3E3E"/>
                </a:solidFill>
                <a:cs typeface="Calibri"/>
              </a:rPr>
              <a:t>p</a:t>
            </a:r>
            <a:r>
              <a:rPr sz="1800" spc="-4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5" dirty="0">
                <a:solidFill>
                  <a:srgbClr val="3E3E3E"/>
                </a:solidFill>
                <a:cs typeface="Calibri"/>
              </a:rPr>
              <a:t>o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g</a:t>
            </a:r>
            <a:r>
              <a:rPr sz="1800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1800" spc="-10" dirty="0">
                <a:solidFill>
                  <a:srgbClr val="3E3E3E"/>
                </a:solidFill>
                <a:cs typeface="Calibri"/>
              </a:rPr>
              <a:t>ams</a:t>
            </a:r>
            <a:endParaRPr sz="1800" dirty="0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E05639-5337-AD41-92AF-900A5ED7E3CD}"/>
              </a:ext>
            </a:extLst>
          </p:cNvPr>
          <p:cNvSpPr txBox="1"/>
          <p:nvPr/>
        </p:nvSpPr>
        <p:spPr>
          <a:xfrm>
            <a:off x="5390999" y="6254866"/>
            <a:ext cx="14100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(</a:t>
            </a:r>
            <a:r>
              <a:rPr lang="en-US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CD</a:t>
            </a:r>
            <a:r>
              <a:rPr lang="en-US" spc="-1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C</a:t>
            </a:r>
            <a:r>
              <a:rPr lang="en-US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,</a:t>
            </a:r>
            <a:r>
              <a:rPr lang="en-US" spc="3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lang="en-US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2019)</a:t>
            </a:r>
            <a:endParaRPr lang="en-US" dirty="0">
              <a:solidFill>
                <a:schemeClr val="accent2">
                  <a:lumMod val="75000"/>
                </a:schemeClr>
              </a:solidFill>
              <a:cs typeface="Calibri"/>
            </a:endParaRP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9026B49-CF8E-0445-BAC2-348820B41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381000"/>
            <a:ext cx="8229600" cy="10207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chemeClr val="tx2"/>
                </a:solidFill>
                <a:cs typeface="Arial" panose="020B0604020202020204" pitchFamily="34" charset="0"/>
              </a:rPr>
              <a:t>FOUR DIMENSIONS OF RECOVERY</a:t>
            </a: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459EB4CA-196B-7D4C-B6B2-AB5E07712F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1872490"/>
              </p:ext>
            </p:extLst>
          </p:nvPr>
        </p:nvGraphicFramePr>
        <p:xfrm>
          <a:off x="1223652" y="1507331"/>
          <a:ext cx="8339138" cy="4583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DB42E608-9BCB-0746-A468-A22204ED759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1111" y="5943600"/>
            <a:ext cx="1634473" cy="622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5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A473E-412A-3742-B96E-3527965E6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667000"/>
            <a:ext cx="8596668" cy="1826581"/>
          </a:xfrm>
        </p:spPr>
        <p:txBody>
          <a:bodyPr>
            <a:normAutofit/>
          </a:bodyPr>
          <a:lstStyle/>
          <a:p>
            <a:r>
              <a:rPr lang="en-US" sz="7200" dirty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247702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9048" y="119044"/>
            <a:ext cx="10153903" cy="1181861"/>
          </a:xfrm>
          <a:prstGeom prst="rect">
            <a:avLst/>
          </a:prstGeom>
        </p:spPr>
        <p:txBody>
          <a:bodyPr vert="horz" wrap="square" lIns="0" tIns="621791" rIns="0" bIns="0" rtlCol="0">
            <a:spAutoFit/>
          </a:bodyPr>
          <a:lstStyle/>
          <a:p>
            <a:pPr marL="173990">
              <a:lnSpc>
                <a:spcPct val="100000"/>
              </a:lnSpc>
              <a:tabLst>
                <a:tab pos="1551940" algn="l"/>
                <a:tab pos="10140315" algn="l"/>
              </a:tabLst>
            </a:pPr>
            <a:r>
              <a:rPr b="1" spc="-55" dirty="0">
                <a:solidFill>
                  <a:schemeClr val="tx2"/>
                </a:solidFill>
              </a:rPr>
              <a:t>A</a:t>
            </a:r>
            <a:r>
              <a:rPr b="1" spc="-75" dirty="0">
                <a:solidFill>
                  <a:schemeClr val="tx2"/>
                </a:solidFill>
              </a:rPr>
              <a:t>dd</a:t>
            </a:r>
            <a:r>
              <a:rPr b="1" spc="-70" dirty="0">
                <a:solidFill>
                  <a:schemeClr val="tx2"/>
                </a:solidFill>
              </a:rPr>
              <a:t>i</a:t>
            </a:r>
            <a:r>
              <a:rPr b="1" spc="-50" dirty="0">
                <a:solidFill>
                  <a:schemeClr val="tx2"/>
                </a:solidFill>
              </a:rPr>
              <a:t>c</a:t>
            </a:r>
            <a:r>
              <a:rPr b="1" spc="-70" dirty="0">
                <a:solidFill>
                  <a:schemeClr val="tx2"/>
                </a:solidFill>
              </a:rPr>
              <a:t>ti</a:t>
            </a:r>
            <a:r>
              <a:rPr b="1" spc="-50" dirty="0">
                <a:solidFill>
                  <a:schemeClr val="tx2"/>
                </a:solidFill>
              </a:rPr>
              <a:t>on</a:t>
            </a:r>
            <a:r>
              <a:rPr b="1" spc="-55" dirty="0">
                <a:solidFill>
                  <a:schemeClr val="tx2"/>
                </a:solidFill>
              </a:rPr>
              <a:t> </a:t>
            </a:r>
            <a:r>
              <a:rPr b="1" spc="-70" dirty="0">
                <a:solidFill>
                  <a:schemeClr val="tx2"/>
                </a:solidFill>
              </a:rPr>
              <a:t>i</a:t>
            </a:r>
            <a:r>
              <a:rPr b="1" spc="-25" dirty="0">
                <a:solidFill>
                  <a:schemeClr val="tx2"/>
                </a:solidFill>
              </a:rPr>
              <a:t>n</a:t>
            </a:r>
            <a:r>
              <a:rPr b="1" spc="-90" dirty="0">
                <a:solidFill>
                  <a:schemeClr val="tx2"/>
                </a:solidFill>
              </a:rPr>
              <a:t> </a:t>
            </a:r>
            <a:r>
              <a:rPr b="1" spc="-75" dirty="0">
                <a:solidFill>
                  <a:schemeClr val="tx2"/>
                </a:solidFill>
              </a:rPr>
              <a:t>th</a:t>
            </a:r>
            <a:r>
              <a:rPr b="1" dirty="0">
                <a:solidFill>
                  <a:schemeClr val="tx2"/>
                </a:solidFill>
              </a:rPr>
              <a:t>e</a:t>
            </a:r>
            <a:r>
              <a:rPr b="1" spc="-90" dirty="0">
                <a:solidFill>
                  <a:schemeClr val="tx2"/>
                </a:solidFill>
              </a:rPr>
              <a:t> U</a:t>
            </a:r>
            <a:r>
              <a:rPr b="1" spc="-75" dirty="0">
                <a:solidFill>
                  <a:schemeClr val="tx2"/>
                </a:solidFill>
              </a:rPr>
              <a:t>n</a:t>
            </a:r>
            <a:r>
              <a:rPr b="1" spc="-70" dirty="0">
                <a:solidFill>
                  <a:schemeClr val="tx2"/>
                </a:solidFill>
              </a:rPr>
              <a:t>i</a:t>
            </a:r>
            <a:r>
              <a:rPr b="1" spc="-125" dirty="0">
                <a:solidFill>
                  <a:schemeClr val="tx2"/>
                </a:solidFill>
              </a:rPr>
              <a:t>t</a:t>
            </a:r>
            <a:r>
              <a:rPr b="1" spc="-70" dirty="0">
                <a:solidFill>
                  <a:schemeClr val="tx2"/>
                </a:solidFill>
              </a:rPr>
              <a:t>ed</a:t>
            </a:r>
            <a:r>
              <a:rPr b="1" spc="-50" dirty="0">
                <a:solidFill>
                  <a:schemeClr val="tx2"/>
                </a:solidFill>
              </a:rPr>
              <a:t> </a:t>
            </a:r>
            <a:r>
              <a:rPr b="1" spc="-75" dirty="0">
                <a:solidFill>
                  <a:schemeClr val="tx2"/>
                </a:solidFill>
              </a:rPr>
              <a:t>S</a:t>
            </a:r>
            <a:r>
              <a:rPr b="1" spc="-150" dirty="0">
                <a:solidFill>
                  <a:schemeClr val="tx2"/>
                </a:solidFill>
              </a:rPr>
              <a:t>t</a:t>
            </a:r>
            <a:r>
              <a:rPr b="1" spc="-125" dirty="0">
                <a:solidFill>
                  <a:schemeClr val="tx2"/>
                </a:solidFill>
              </a:rPr>
              <a:t>at</a:t>
            </a:r>
            <a:r>
              <a:rPr b="1" spc="-70" dirty="0">
                <a:solidFill>
                  <a:schemeClr val="tx2"/>
                </a:solidFill>
              </a:rPr>
              <a:t>es</a:t>
            </a:r>
            <a:r>
              <a:rPr b="1" dirty="0">
                <a:solidFill>
                  <a:schemeClr val="tx2"/>
                </a:solidFill>
              </a:rPr>
              <a:t> 	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175893" y="1907837"/>
            <a:ext cx="5226685" cy="2423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1590">
              <a:lnSpc>
                <a:spcPts val="2160"/>
              </a:lnSpc>
            </a:pP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SAMHSA’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r>
              <a:rPr sz="2000" spc="1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Behaviora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l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 Healt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h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Baromete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r </a:t>
            </a: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published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i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n</a:t>
            </a:r>
            <a:r>
              <a:rPr sz="2000" spc="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2019</a:t>
            </a:r>
            <a:r>
              <a:rPr sz="2000" spc="-3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p</a:t>
            </a:r>
            <a:r>
              <a:rPr sz="2000" spc="-30" dirty="0">
                <a:solidFill>
                  <a:srgbClr val="3E3E3E"/>
                </a:solidFill>
                <a:latin typeface="Calibri"/>
                <a:cs typeface="Calibri"/>
              </a:rPr>
              <a:t>r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ese</a:t>
            </a:r>
            <a:r>
              <a:rPr sz="2000" spc="-25" dirty="0">
                <a:solidFill>
                  <a:srgbClr val="3E3E3E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ts</a:t>
            </a:r>
            <a:r>
              <a:rPr sz="2000" spc="1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i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nd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i</a:t>
            </a: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c</a:t>
            </a:r>
            <a:r>
              <a:rPr sz="2000" spc="-25" dirty="0">
                <a:solidFill>
                  <a:srgbClr val="3E3E3E"/>
                </a:solidFill>
                <a:latin typeface="Calibri"/>
                <a:cs typeface="Calibri"/>
              </a:rPr>
              <a:t>at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o</a:t>
            </a:r>
            <a:r>
              <a:rPr sz="2000" spc="-40" dirty="0">
                <a:solidFill>
                  <a:srgbClr val="3E3E3E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r>
              <a:rPr sz="2000" spc="1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as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me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a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u</a:t>
            </a:r>
            <a:r>
              <a:rPr sz="2000" spc="-30" dirty="0">
                <a:solidFill>
                  <a:srgbClr val="3E3E3E"/>
                </a:solidFill>
                <a:latin typeface="Calibri"/>
                <a:cs typeface="Calibri"/>
              </a:rPr>
              <a:t>r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d</a:t>
            </a:r>
            <a:r>
              <a:rPr sz="2000" spc="1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th</a:t>
            </a:r>
            <a:r>
              <a:rPr sz="2000" spc="-40" dirty="0">
                <a:solidFill>
                  <a:srgbClr val="3E3E3E"/>
                </a:solidFill>
                <a:latin typeface="Calibri"/>
                <a:cs typeface="Calibri"/>
              </a:rPr>
              <a:t>r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ugh the 2017</a:t>
            </a:r>
            <a:r>
              <a:rPr sz="2000" spc="-3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N</a:t>
            </a:r>
            <a:r>
              <a:rPr sz="2000" spc="-25" dirty="0">
                <a:solidFill>
                  <a:srgbClr val="3E3E3E"/>
                </a:solidFill>
                <a:latin typeface="Calibri"/>
                <a:cs typeface="Calibri"/>
              </a:rPr>
              <a:t>a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io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nal Su</a:t>
            </a:r>
            <a:r>
              <a:rPr sz="2000" spc="20" dirty="0">
                <a:solidFill>
                  <a:srgbClr val="3E3E3E"/>
                </a:solidFill>
                <a:latin typeface="Calibri"/>
                <a:cs typeface="Calibri"/>
              </a:rPr>
              <a:t>r</a:t>
            </a:r>
            <a:r>
              <a:rPr sz="2000" spc="-30" dirty="0">
                <a:solidFill>
                  <a:srgbClr val="3E3E3E"/>
                </a:solidFill>
                <a:latin typeface="Calibri"/>
                <a:cs typeface="Calibri"/>
              </a:rPr>
              <a:t>v</a:t>
            </a:r>
            <a:r>
              <a:rPr sz="2000" spc="-15" dirty="0">
                <a:solidFill>
                  <a:srgbClr val="3E3E3E"/>
                </a:solidFill>
                <a:latin typeface="Calibri"/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y</a:t>
            </a:r>
            <a:r>
              <a:rPr sz="2000" spc="-2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n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D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ug</a:t>
            </a:r>
            <a:r>
              <a:rPr sz="2000" spc="-3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Us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e</a:t>
            </a:r>
            <a:r>
              <a:rPr sz="2000" spc="1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and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 He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a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l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th and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the</a:t>
            </a: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N</a:t>
            </a:r>
            <a:r>
              <a:rPr sz="2000" spc="-25" dirty="0">
                <a:solidFill>
                  <a:srgbClr val="3E3E3E"/>
                </a:solidFill>
                <a:latin typeface="Calibri"/>
                <a:cs typeface="Calibri"/>
              </a:rPr>
              <a:t>a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io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nal Su</a:t>
            </a:r>
            <a:r>
              <a:rPr sz="2000" spc="20" dirty="0">
                <a:solidFill>
                  <a:srgbClr val="3E3E3E"/>
                </a:solidFill>
                <a:latin typeface="Calibri"/>
                <a:cs typeface="Calibri"/>
              </a:rPr>
              <a:t>r</a:t>
            </a:r>
            <a:r>
              <a:rPr sz="2000" spc="-30" dirty="0">
                <a:solidFill>
                  <a:srgbClr val="3E3E3E"/>
                </a:solidFill>
                <a:latin typeface="Calibri"/>
                <a:cs typeface="Calibri"/>
              </a:rPr>
              <a:t>v</a:t>
            </a:r>
            <a:r>
              <a:rPr sz="2000" spc="-15" dirty="0">
                <a:solidFill>
                  <a:srgbClr val="3E3E3E"/>
                </a:solidFill>
                <a:latin typeface="Calibri"/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y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 o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f</a:t>
            </a: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Su</a:t>
            </a: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b</a:t>
            </a:r>
            <a:r>
              <a:rPr sz="2000" spc="-30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r>
              <a:rPr sz="2000" spc="-25" dirty="0">
                <a:solidFill>
                  <a:srgbClr val="3E3E3E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ance Abu</a:t>
            </a: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e </a:t>
            </a:r>
            <a:r>
              <a:rPr sz="2000" spc="-125" dirty="0">
                <a:solidFill>
                  <a:srgbClr val="3E3E3E"/>
                </a:solidFill>
                <a:latin typeface="Calibri"/>
                <a:cs typeface="Calibri"/>
              </a:rPr>
              <a:t>T</a:t>
            </a:r>
            <a:r>
              <a:rPr sz="2000" spc="-30" dirty="0">
                <a:solidFill>
                  <a:srgbClr val="3E3E3E"/>
                </a:solidFill>
                <a:latin typeface="Calibri"/>
                <a:cs typeface="Calibri"/>
              </a:rPr>
              <a:t>r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e</a:t>
            </a:r>
            <a:r>
              <a:rPr sz="2000" spc="-25" dirty="0">
                <a:solidFill>
                  <a:srgbClr val="3E3E3E"/>
                </a:solidFill>
                <a:latin typeface="Calibri"/>
                <a:cs typeface="Calibri"/>
              </a:rPr>
              <a:t>a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me</a:t>
            </a:r>
            <a:r>
              <a:rPr sz="2000" spc="-25" dirty="0">
                <a:solidFill>
                  <a:srgbClr val="3E3E3E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</a:t>
            </a:r>
            <a:r>
              <a:rPr sz="2000" spc="2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e</a:t>
            </a:r>
            <a:r>
              <a:rPr sz="2000" spc="20" dirty="0">
                <a:solidFill>
                  <a:srgbClr val="3E3E3E"/>
                </a:solidFill>
                <a:latin typeface="Calibri"/>
                <a:cs typeface="Calibri"/>
              </a:rPr>
              <a:t>r</a:t>
            </a: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v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i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c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es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. S</a:t>
            </a:r>
            <a:r>
              <a:rPr sz="2000" spc="-25" dirty="0">
                <a:solidFill>
                  <a:srgbClr val="3E3E3E"/>
                </a:solidFill>
                <a:latin typeface="Calibri"/>
                <a:cs typeface="Calibri"/>
              </a:rPr>
              <a:t>tat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e</a:t>
            </a:r>
            <a:r>
              <a:rPr sz="2000" spc="2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spc="-30" dirty="0">
                <a:solidFill>
                  <a:srgbClr val="3E3E3E"/>
                </a:solidFill>
                <a:latin typeface="Calibri"/>
                <a:cs typeface="Calibri"/>
              </a:rPr>
              <a:t>r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p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or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ts p</a:t>
            </a:r>
            <a:r>
              <a:rPr sz="2000" spc="-40" dirty="0">
                <a:solidFill>
                  <a:srgbClr val="3E3E3E"/>
                </a:solidFill>
                <a:latin typeface="Calibri"/>
                <a:cs typeface="Calibri"/>
              </a:rPr>
              <a:t>r</a:t>
            </a:r>
            <a:r>
              <a:rPr sz="2000" spc="-15" dirty="0">
                <a:solidFill>
                  <a:srgbClr val="3E3E3E"/>
                </a:solidFill>
                <a:latin typeface="Calibri"/>
                <a:cs typeface="Calibri"/>
              </a:rPr>
              <a:t>o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vi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de a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na</a:t>
            </a: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p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h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</a:t>
            </a: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f</a:t>
            </a: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u</a:t>
            </a: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b</a:t>
            </a:r>
            <a:r>
              <a:rPr sz="2000" spc="-30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r>
              <a:rPr sz="2000" spc="-25" dirty="0">
                <a:solidFill>
                  <a:srgbClr val="3E3E3E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ance</a:t>
            </a:r>
            <a:r>
              <a:rPr sz="2000" spc="1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u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e and</a:t>
            </a:r>
            <a:r>
              <a:rPr sz="2000" spc="-2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me</a:t>
            </a:r>
            <a:r>
              <a:rPr sz="2000" spc="-25" dirty="0">
                <a:solidFill>
                  <a:srgbClr val="3E3E3E"/>
                </a:solidFill>
                <a:latin typeface="Calibri"/>
                <a:cs typeface="Calibri"/>
              </a:rPr>
              <a:t>nt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al</a:t>
            </a:r>
            <a:r>
              <a:rPr sz="2000" spc="1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h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a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l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th</a:t>
            </a:r>
            <a:r>
              <a:rPr sz="2000" spc="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i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n the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U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n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i</a:t>
            </a:r>
            <a:r>
              <a:rPr sz="2000" spc="-25" dirty="0">
                <a:solidFill>
                  <a:srgbClr val="3E3E3E"/>
                </a:solidFill>
                <a:latin typeface="Calibri"/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d</a:t>
            </a:r>
            <a:r>
              <a:rPr sz="2000" spc="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r>
              <a:rPr sz="2000" spc="-25" dirty="0">
                <a:solidFill>
                  <a:srgbClr val="3E3E3E"/>
                </a:solidFill>
                <a:latin typeface="Calibri"/>
                <a:cs typeface="Calibri"/>
              </a:rPr>
              <a:t>tat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es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1130"/>
              </a:spcBef>
            </a:pP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(SAMHSA, 2019)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159752" y="1845564"/>
            <a:ext cx="3456431" cy="42763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9048" y="228600"/>
            <a:ext cx="10153903" cy="1181861"/>
          </a:xfrm>
          <a:prstGeom prst="rect">
            <a:avLst/>
          </a:prstGeom>
        </p:spPr>
        <p:txBody>
          <a:bodyPr vert="horz" wrap="square" lIns="0" tIns="621791" rIns="0" bIns="0" rtlCol="0">
            <a:spAutoFit/>
          </a:bodyPr>
          <a:lstStyle/>
          <a:p>
            <a:pPr marL="173990">
              <a:lnSpc>
                <a:spcPct val="100000"/>
              </a:lnSpc>
              <a:tabLst>
                <a:tab pos="1551940" algn="l"/>
                <a:tab pos="10140315" algn="l"/>
              </a:tabLst>
            </a:pPr>
            <a:r>
              <a:rPr b="1" dirty="0">
                <a:solidFill>
                  <a:schemeClr val="tx2"/>
                </a:solidFill>
              </a:rPr>
              <a:t> </a:t>
            </a:r>
            <a:r>
              <a:rPr b="1" spc="-55" dirty="0">
                <a:solidFill>
                  <a:schemeClr val="tx2"/>
                </a:solidFill>
              </a:rPr>
              <a:t>A</a:t>
            </a:r>
            <a:r>
              <a:rPr b="1" spc="-75" dirty="0">
                <a:solidFill>
                  <a:schemeClr val="tx2"/>
                </a:solidFill>
              </a:rPr>
              <a:t>dd</a:t>
            </a:r>
            <a:r>
              <a:rPr b="1" spc="-70" dirty="0">
                <a:solidFill>
                  <a:schemeClr val="tx2"/>
                </a:solidFill>
              </a:rPr>
              <a:t>i</a:t>
            </a:r>
            <a:r>
              <a:rPr b="1" spc="-50" dirty="0">
                <a:solidFill>
                  <a:schemeClr val="tx2"/>
                </a:solidFill>
              </a:rPr>
              <a:t>c</a:t>
            </a:r>
            <a:r>
              <a:rPr b="1" spc="-70" dirty="0">
                <a:solidFill>
                  <a:schemeClr val="tx2"/>
                </a:solidFill>
              </a:rPr>
              <a:t>ti</a:t>
            </a:r>
            <a:r>
              <a:rPr b="1" spc="-50" dirty="0">
                <a:solidFill>
                  <a:schemeClr val="tx2"/>
                </a:solidFill>
              </a:rPr>
              <a:t>on</a:t>
            </a:r>
            <a:r>
              <a:rPr b="1" spc="-55" dirty="0">
                <a:solidFill>
                  <a:schemeClr val="tx2"/>
                </a:solidFill>
              </a:rPr>
              <a:t> </a:t>
            </a:r>
            <a:r>
              <a:rPr b="1" spc="-70" dirty="0">
                <a:solidFill>
                  <a:schemeClr val="tx2"/>
                </a:solidFill>
              </a:rPr>
              <a:t>i</a:t>
            </a:r>
            <a:r>
              <a:rPr b="1" spc="-25" dirty="0">
                <a:solidFill>
                  <a:schemeClr val="tx2"/>
                </a:solidFill>
              </a:rPr>
              <a:t>n</a:t>
            </a:r>
            <a:r>
              <a:rPr b="1" spc="-90" dirty="0">
                <a:solidFill>
                  <a:schemeClr val="tx2"/>
                </a:solidFill>
              </a:rPr>
              <a:t> </a:t>
            </a:r>
            <a:r>
              <a:rPr b="1" spc="-75" dirty="0">
                <a:solidFill>
                  <a:schemeClr val="tx2"/>
                </a:solidFill>
              </a:rPr>
              <a:t>th</a:t>
            </a:r>
            <a:r>
              <a:rPr b="1" dirty="0">
                <a:solidFill>
                  <a:schemeClr val="tx2"/>
                </a:solidFill>
              </a:rPr>
              <a:t>e</a:t>
            </a:r>
            <a:r>
              <a:rPr b="1" spc="-90" dirty="0">
                <a:solidFill>
                  <a:schemeClr val="tx2"/>
                </a:solidFill>
              </a:rPr>
              <a:t> U</a:t>
            </a:r>
            <a:r>
              <a:rPr b="1" spc="-75" dirty="0">
                <a:solidFill>
                  <a:schemeClr val="tx2"/>
                </a:solidFill>
              </a:rPr>
              <a:t>n</a:t>
            </a:r>
            <a:r>
              <a:rPr b="1" spc="-70" dirty="0">
                <a:solidFill>
                  <a:schemeClr val="tx2"/>
                </a:solidFill>
              </a:rPr>
              <a:t>i</a:t>
            </a:r>
            <a:r>
              <a:rPr b="1" spc="-125" dirty="0">
                <a:solidFill>
                  <a:schemeClr val="tx2"/>
                </a:solidFill>
              </a:rPr>
              <a:t>t</a:t>
            </a:r>
            <a:r>
              <a:rPr b="1" spc="-70" dirty="0">
                <a:solidFill>
                  <a:schemeClr val="tx2"/>
                </a:solidFill>
              </a:rPr>
              <a:t>ed</a:t>
            </a:r>
            <a:r>
              <a:rPr b="1" spc="-50" dirty="0">
                <a:solidFill>
                  <a:schemeClr val="tx2"/>
                </a:solidFill>
              </a:rPr>
              <a:t> </a:t>
            </a:r>
            <a:r>
              <a:rPr b="1" spc="-75" dirty="0">
                <a:solidFill>
                  <a:schemeClr val="tx2"/>
                </a:solidFill>
              </a:rPr>
              <a:t>S</a:t>
            </a:r>
            <a:r>
              <a:rPr b="1" spc="-150" dirty="0">
                <a:solidFill>
                  <a:schemeClr val="tx2"/>
                </a:solidFill>
              </a:rPr>
              <a:t>t</a:t>
            </a:r>
            <a:r>
              <a:rPr b="1" spc="-125" dirty="0">
                <a:solidFill>
                  <a:schemeClr val="tx2"/>
                </a:solidFill>
              </a:rPr>
              <a:t>at</a:t>
            </a:r>
            <a:r>
              <a:rPr b="1" spc="-70" dirty="0">
                <a:solidFill>
                  <a:schemeClr val="tx2"/>
                </a:solidFill>
              </a:rPr>
              <a:t>es</a:t>
            </a:r>
            <a:r>
              <a:rPr b="1" dirty="0">
                <a:solidFill>
                  <a:schemeClr val="tx2"/>
                </a:solidFill>
              </a:rPr>
              <a:t> 	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24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176019" y="1907837"/>
            <a:ext cx="5669915" cy="2490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33045">
              <a:lnSpc>
                <a:spcPts val="2160"/>
              </a:lnSpc>
            </a:pP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Reports containing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 nationa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l</a:t>
            </a:r>
            <a:r>
              <a:rPr sz="2000" spc="1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maps that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provide s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u</a:t>
            </a: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b</a:t>
            </a:r>
            <a:r>
              <a:rPr sz="2000" spc="-30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r>
              <a:rPr sz="2000" spc="-25" dirty="0">
                <a:solidFill>
                  <a:srgbClr val="3E3E3E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ance abu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e and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 me</a:t>
            </a:r>
            <a:r>
              <a:rPr sz="2000" spc="-25" dirty="0">
                <a:solidFill>
                  <a:srgbClr val="3E3E3E"/>
                </a:solidFill>
                <a:latin typeface="Calibri"/>
                <a:cs typeface="Calibri"/>
              </a:rPr>
              <a:t>nt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al</a:t>
            </a:r>
            <a:r>
              <a:rPr sz="2000" spc="1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h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a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l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th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 e</a:t>
            </a:r>
            <a:r>
              <a:rPr sz="2000" spc="-30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im</a:t>
            </a:r>
            <a:r>
              <a:rPr sz="2000" spc="-25" dirty="0">
                <a:solidFill>
                  <a:srgbClr val="3E3E3E"/>
                </a:solidFill>
                <a:latin typeface="Calibri"/>
                <a:cs typeface="Calibri"/>
              </a:rPr>
              <a:t>at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r>
              <a:rPr sz="2000" spc="4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ac</a:t>
            </a:r>
            <a:r>
              <a:rPr sz="2000" spc="-40" dirty="0">
                <a:solidFill>
                  <a:srgbClr val="3E3E3E"/>
                </a:solidFill>
                <a:latin typeface="Calibri"/>
                <a:cs typeface="Calibri"/>
              </a:rPr>
              <a:t>r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oss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a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l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l</a:t>
            </a:r>
            <a:r>
              <a:rPr sz="2000" spc="1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spc="-30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r>
              <a:rPr sz="2000" spc="-25" dirty="0">
                <a:solidFill>
                  <a:srgbClr val="3E3E3E"/>
                </a:solidFill>
                <a:latin typeface="Calibri"/>
                <a:cs typeface="Calibri"/>
              </a:rPr>
              <a:t>tat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r>
              <a:rPr sz="2000" spc="2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and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the D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i</a:t>
            </a:r>
            <a:r>
              <a:rPr sz="2000" spc="-30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ri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ct</a:t>
            </a:r>
            <a:r>
              <a:rPr sz="2000" spc="1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f</a:t>
            </a: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Col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u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m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b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i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a,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 i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nc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l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ud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i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ng:</a:t>
            </a:r>
            <a:endParaRPr sz="2000" dirty="0">
              <a:latin typeface="Calibri"/>
              <a:cs typeface="Calibri"/>
            </a:endParaRPr>
          </a:p>
          <a:p>
            <a:pPr marL="304800" indent="-182880">
              <a:lnSpc>
                <a:spcPct val="100000"/>
              </a:lnSpc>
              <a:spcBef>
                <a:spcPts val="120"/>
              </a:spcBef>
              <a:buClr>
                <a:srgbClr val="496F90"/>
              </a:buClr>
              <a:buFont typeface="Calibri"/>
              <a:buChar char="◦"/>
              <a:tabLst>
                <a:tab pos="305435" algn="l"/>
              </a:tabLst>
            </a:pP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the p</a:t>
            </a:r>
            <a:r>
              <a:rPr sz="2000" spc="-30" dirty="0">
                <a:solidFill>
                  <a:srgbClr val="3E3E3E"/>
                </a:solidFill>
                <a:latin typeface="Calibri"/>
                <a:cs typeface="Calibri"/>
              </a:rPr>
              <a:t>r</a:t>
            </a:r>
            <a:r>
              <a:rPr sz="2000" spc="-15" dirty="0">
                <a:solidFill>
                  <a:srgbClr val="3E3E3E"/>
                </a:solidFill>
                <a:latin typeface="Calibri"/>
                <a:cs typeface="Calibri"/>
              </a:rPr>
              <a:t>e</a:t>
            </a:r>
            <a:r>
              <a:rPr sz="2000" spc="-30" dirty="0">
                <a:solidFill>
                  <a:srgbClr val="3E3E3E"/>
                </a:solidFill>
                <a:latin typeface="Calibri"/>
                <a:cs typeface="Calibri"/>
              </a:rPr>
              <a:t>v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a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le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nce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f</a:t>
            </a: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u</a:t>
            </a: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b</a:t>
            </a:r>
            <a:r>
              <a:rPr sz="2000" spc="-30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r>
              <a:rPr sz="2000" spc="-25" dirty="0">
                <a:solidFill>
                  <a:srgbClr val="3E3E3E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ance u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e and</a:t>
            </a:r>
            <a:r>
              <a:rPr sz="2000" spc="-2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abu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e</a:t>
            </a:r>
            <a:endParaRPr sz="2000" dirty="0">
              <a:latin typeface="Calibri"/>
              <a:cs typeface="Calibri"/>
            </a:endParaRPr>
          </a:p>
          <a:p>
            <a:pPr marL="304800" indent="-182880">
              <a:lnSpc>
                <a:spcPct val="100000"/>
              </a:lnSpc>
              <a:spcBef>
                <a:spcPts val="360"/>
              </a:spcBef>
              <a:buClr>
                <a:srgbClr val="496F90"/>
              </a:buClr>
              <a:buFont typeface="Calibri"/>
              <a:buChar char="◦"/>
              <a:tabLst>
                <a:tab pos="305435" algn="l"/>
              </a:tabLst>
            </a:pP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</a:t>
            </a:r>
            <a:r>
              <a:rPr sz="2000" spc="-30" dirty="0">
                <a:solidFill>
                  <a:srgbClr val="3E3E3E"/>
                </a:solidFill>
                <a:latin typeface="Calibri"/>
                <a:cs typeface="Calibri"/>
              </a:rPr>
              <a:t>r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e</a:t>
            </a:r>
            <a:r>
              <a:rPr sz="2000" spc="-25" dirty="0">
                <a:solidFill>
                  <a:srgbClr val="3E3E3E"/>
                </a:solidFill>
                <a:latin typeface="Calibri"/>
                <a:cs typeface="Calibri"/>
              </a:rPr>
              <a:t>a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me</a:t>
            </a:r>
            <a:r>
              <a:rPr sz="2000" spc="-25" dirty="0">
                <a:solidFill>
                  <a:srgbClr val="3E3E3E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</a:t>
            </a:r>
            <a:endParaRPr sz="2000" dirty="0">
              <a:latin typeface="Calibri"/>
              <a:cs typeface="Calibri"/>
            </a:endParaRPr>
          </a:p>
          <a:p>
            <a:pPr marL="304800" indent="-182880">
              <a:lnSpc>
                <a:spcPct val="100000"/>
              </a:lnSpc>
              <a:spcBef>
                <a:spcPts val="359"/>
              </a:spcBef>
              <a:buClr>
                <a:srgbClr val="496F90"/>
              </a:buClr>
              <a:buFont typeface="Calibri"/>
              <a:buChar char="◦"/>
              <a:tabLst>
                <a:tab pos="305435" algn="l"/>
              </a:tabLst>
            </a:pP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me</a:t>
            </a:r>
            <a:r>
              <a:rPr sz="2000" spc="-25" dirty="0">
                <a:solidFill>
                  <a:srgbClr val="3E3E3E"/>
                </a:solidFill>
                <a:latin typeface="Calibri"/>
                <a:cs typeface="Calibri"/>
              </a:rPr>
              <a:t>nt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al</a:t>
            </a:r>
            <a:r>
              <a:rPr sz="2000" spc="1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h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e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a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l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th</a:t>
            </a:r>
            <a:r>
              <a:rPr sz="2000" spc="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i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nd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i</a:t>
            </a:r>
            <a:r>
              <a:rPr sz="2000" spc="-10" dirty="0">
                <a:solidFill>
                  <a:srgbClr val="3E3E3E"/>
                </a:solidFill>
                <a:latin typeface="Calibri"/>
                <a:cs typeface="Calibri"/>
              </a:rPr>
              <a:t>c</a:t>
            </a:r>
            <a:r>
              <a:rPr sz="2000" spc="-25" dirty="0">
                <a:solidFill>
                  <a:srgbClr val="3E3E3E"/>
                </a:solidFill>
                <a:latin typeface="Calibri"/>
                <a:cs typeface="Calibri"/>
              </a:rPr>
              <a:t>at</a:t>
            </a:r>
            <a:r>
              <a:rPr sz="2000" spc="-5" dirty="0">
                <a:solidFill>
                  <a:srgbClr val="3E3E3E"/>
                </a:solidFill>
                <a:latin typeface="Calibri"/>
                <a:cs typeface="Calibri"/>
              </a:rPr>
              <a:t>o</a:t>
            </a:r>
            <a:r>
              <a:rPr sz="2000" spc="-40" dirty="0">
                <a:solidFill>
                  <a:srgbClr val="3E3E3E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endParaRPr sz="2000" dirty="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405"/>
              </a:spcBef>
            </a:pPr>
            <a:r>
              <a:rPr sz="1800" spc="-10" dirty="0">
                <a:solidFill>
                  <a:srgbClr val="3E3E3E"/>
                </a:solidFill>
                <a:latin typeface="Calibri"/>
                <a:cs typeface="Calibri"/>
              </a:rPr>
              <a:t>(</a:t>
            </a:r>
            <a:r>
              <a:rPr sz="1800" spc="-15" dirty="0">
                <a:solidFill>
                  <a:srgbClr val="3E3E3E"/>
                </a:solidFill>
                <a:latin typeface="Calibri"/>
                <a:cs typeface="Calibri"/>
              </a:rPr>
              <a:t>SA</a:t>
            </a:r>
            <a:r>
              <a:rPr sz="1800" spc="-25" dirty="0">
                <a:solidFill>
                  <a:srgbClr val="3E3E3E"/>
                </a:solidFill>
                <a:latin typeface="Calibri"/>
                <a:cs typeface="Calibri"/>
              </a:rPr>
              <a:t>M</a:t>
            </a:r>
            <a:r>
              <a:rPr sz="1800" spc="-10" dirty="0">
                <a:solidFill>
                  <a:srgbClr val="3E3E3E"/>
                </a:solidFill>
                <a:latin typeface="Calibri"/>
                <a:cs typeface="Calibri"/>
              </a:rPr>
              <a:t>H</a:t>
            </a:r>
            <a:r>
              <a:rPr sz="1800" spc="-15" dirty="0">
                <a:solidFill>
                  <a:srgbClr val="3E3E3E"/>
                </a:solidFill>
                <a:latin typeface="Calibri"/>
                <a:cs typeface="Calibri"/>
              </a:rPr>
              <a:t>S</a:t>
            </a:r>
            <a:r>
              <a:rPr sz="1800" spc="-5" dirty="0">
                <a:solidFill>
                  <a:srgbClr val="3E3E3E"/>
                </a:solidFill>
                <a:latin typeface="Calibri"/>
                <a:cs typeface="Calibri"/>
              </a:rPr>
              <a:t>A,</a:t>
            </a:r>
            <a:r>
              <a:rPr sz="1800" spc="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E3E3E"/>
                </a:solidFill>
                <a:latin typeface="Calibri"/>
                <a:cs typeface="Calibri"/>
              </a:rPr>
              <a:t>2019)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441692" y="1825751"/>
            <a:ext cx="3445763" cy="44363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66800" y="-208887"/>
            <a:ext cx="8596668" cy="1320800"/>
          </a:xfrm>
          <a:prstGeom prst="rect">
            <a:avLst/>
          </a:prstGeom>
        </p:spPr>
        <p:txBody>
          <a:bodyPr vert="horz" wrap="square" lIns="0" tIns="621791" rIns="0" bIns="0" rtlCol="0">
            <a:spAutoFit/>
          </a:bodyPr>
          <a:lstStyle/>
          <a:p>
            <a:pPr marL="173990">
              <a:lnSpc>
                <a:spcPct val="100000"/>
              </a:lnSpc>
              <a:tabLst>
                <a:tab pos="2138680" algn="l"/>
                <a:tab pos="10140315" algn="l"/>
              </a:tabLst>
            </a:pPr>
            <a:r>
              <a:rPr b="1" spc="-90" dirty="0">
                <a:solidFill>
                  <a:schemeClr val="tx2"/>
                </a:solidFill>
              </a:rPr>
              <a:t>U</a:t>
            </a:r>
            <a:r>
              <a:rPr b="1" spc="-75" dirty="0">
                <a:solidFill>
                  <a:schemeClr val="tx2"/>
                </a:solidFill>
              </a:rPr>
              <a:t>nd</a:t>
            </a:r>
            <a:r>
              <a:rPr b="1" spc="-70" dirty="0">
                <a:solidFill>
                  <a:schemeClr val="tx2"/>
                </a:solidFill>
              </a:rPr>
              <a:t>e</a:t>
            </a:r>
            <a:r>
              <a:rPr b="1" spc="-165" dirty="0">
                <a:solidFill>
                  <a:schemeClr val="tx2"/>
                </a:solidFill>
              </a:rPr>
              <a:t>r</a:t>
            </a:r>
            <a:r>
              <a:rPr b="1" spc="-125" dirty="0">
                <a:solidFill>
                  <a:schemeClr val="tx2"/>
                </a:solidFill>
              </a:rPr>
              <a:t>s</a:t>
            </a:r>
            <a:r>
              <a:rPr b="1" spc="-150" dirty="0">
                <a:solidFill>
                  <a:schemeClr val="tx2"/>
                </a:solidFill>
              </a:rPr>
              <a:t>t</a:t>
            </a:r>
            <a:r>
              <a:rPr b="1" spc="-80" dirty="0">
                <a:solidFill>
                  <a:schemeClr val="tx2"/>
                </a:solidFill>
              </a:rPr>
              <a:t>a</a:t>
            </a:r>
            <a:r>
              <a:rPr b="1" spc="-75" dirty="0">
                <a:solidFill>
                  <a:schemeClr val="tx2"/>
                </a:solidFill>
              </a:rPr>
              <a:t>nd</a:t>
            </a:r>
            <a:r>
              <a:rPr b="1" spc="-70" dirty="0">
                <a:solidFill>
                  <a:schemeClr val="tx2"/>
                </a:solidFill>
              </a:rPr>
              <a:t>i</a:t>
            </a:r>
            <a:r>
              <a:rPr b="1" spc="-75" dirty="0">
                <a:solidFill>
                  <a:schemeClr val="tx2"/>
                </a:solidFill>
              </a:rPr>
              <a:t>n</a:t>
            </a:r>
            <a:r>
              <a:rPr b="1" spc="-25" dirty="0">
                <a:solidFill>
                  <a:schemeClr val="tx2"/>
                </a:solidFill>
              </a:rPr>
              <a:t>g</a:t>
            </a:r>
            <a:r>
              <a:rPr b="1" spc="-90" dirty="0">
                <a:solidFill>
                  <a:schemeClr val="tx2"/>
                </a:solidFill>
              </a:rPr>
              <a:t> </a:t>
            </a:r>
            <a:r>
              <a:rPr b="1" spc="-55" dirty="0">
                <a:solidFill>
                  <a:schemeClr val="tx2"/>
                </a:solidFill>
              </a:rPr>
              <a:t>A</a:t>
            </a:r>
            <a:r>
              <a:rPr b="1" spc="-75" dirty="0">
                <a:solidFill>
                  <a:schemeClr val="tx2"/>
                </a:solidFill>
              </a:rPr>
              <a:t>dd</a:t>
            </a:r>
            <a:r>
              <a:rPr b="1" spc="-70" dirty="0">
                <a:solidFill>
                  <a:schemeClr val="tx2"/>
                </a:solidFill>
              </a:rPr>
              <a:t>i</a:t>
            </a:r>
            <a:r>
              <a:rPr b="1" spc="-50" dirty="0">
                <a:solidFill>
                  <a:schemeClr val="tx2"/>
                </a:solidFill>
              </a:rPr>
              <a:t>c</a:t>
            </a:r>
            <a:r>
              <a:rPr b="1" spc="-70" dirty="0">
                <a:solidFill>
                  <a:schemeClr val="tx2"/>
                </a:solidFill>
              </a:rPr>
              <a:t>ti</a:t>
            </a:r>
            <a:r>
              <a:rPr b="1" spc="-50" dirty="0">
                <a:solidFill>
                  <a:schemeClr val="tx2"/>
                </a:solidFill>
              </a:rPr>
              <a:t>on</a:t>
            </a:r>
            <a:r>
              <a:rPr b="1" dirty="0">
                <a:solidFill>
                  <a:schemeClr val="tx2"/>
                </a:solidFill>
              </a:rPr>
              <a:t> 	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3980">
              <a:lnSpc>
                <a:spcPct val="100000"/>
              </a:lnSpc>
            </a:pPr>
            <a:fld id="{81D60167-4931-47E6-BA6A-407CBD079E47}" type="slidenum">
              <a:rPr dirty="0">
                <a:solidFill>
                  <a:srgbClr val="FFFFFF"/>
                </a:solidFill>
              </a:rPr>
              <a:t>3</a:t>
            </a:fld>
            <a:endParaRPr dirty="0">
              <a:solidFill>
                <a:srgbClr val="FFFFFF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19200" y="1140985"/>
            <a:ext cx="8680469" cy="4985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u="heavy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Defining</a:t>
            </a:r>
            <a:r>
              <a:rPr sz="2400" u="heavy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Addiction</a:t>
            </a:r>
            <a:endParaRPr sz="2400" dirty="0">
              <a:solidFill>
                <a:schemeClr val="accent2">
                  <a:lumMod val="75000"/>
                </a:schemeClr>
              </a:solidFill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sz="2200" spc="-20" dirty="0">
                <a:solidFill>
                  <a:srgbClr val="3E3E3E"/>
                </a:solidFill>
                <a:cs typeface="Calibri"/>
              </a:rPr>
              <a:t>Th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e</a:t>
            </a:r>
            <a:r>
              <a:rPr sz="2200" spc="2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American</a:t>
            </a:r>
            <a:r>
              <a:rPr sz="22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Societ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y</a:t>
            </a:r>
            <a:r>
              <a:rPr sz="2200" spc="3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o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f</a:t>
            </a:r>
            <a:r>
              <a:rPr sz="22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Addiction</a:t>
            </a:r>
            <a:r>
              <a:rPr sz="220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Medicine</a:t>
            </a:r>
            <a:r>
              <a:rPr sz="22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(ASAM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)</a:t>
            </a:r>
            <a:r>
              <a:rPr sz="2200" spc="2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define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2200" spc="2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“Addiction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”</a:t>
            </a:r>
            <a:r>
              <a:rPr sz="2200" spc="3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as:</a:t>
            </a:r>
            <a:endParaRPr sz="2200" dirty="0">
              <a:cs typeface="Calibri"/>
            </a:endParaRPr>
          </a:p>
          <a:p>
            <a:pPr marL="157480" marR="162560" indent="33655" algn="ctr">
              <a:lnSpc>
                <a:spcPts val="2110"/>
              </a:lnSpc>
              <a:spcBef>
                <a:spcPts val="1375"/>
              </a:spcBef>
            </a:pPr>
            <a:r>
              <a:rPr sz="2200" b="1" spc="-15" dirty="0">
                <a:solidFill>
                  <a:srgbClr val="3E3E3E"/>
                </a:solidFill>
                <a:cs typeface="Calibri"/>
              </a:rPr>
              <a:t>A</a:t>
            </a:r>
            <a:r>
              <a:rPr sz="2200" b="1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15" dirty="0">
                <a:solidFill>
                  <a:srgbClr val="3E3E3E"/>
                </a:solidFill>
                <a:cs typeface="Calibri"/>
              </a:rPr>
              <a:t>treatable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,</a:t>
            </a:r>
            <a:r>
              <a:rPr sz="2200" b="1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15" dirty="0">
                <a:solidFill>
                  <a:srgbClr val="3E3E3E"/>
                </a:solidFill>
                <a:cs typeface="Calibri"/>
              </a:rPr>
              <a:t>chroni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2200" b="1" spc="2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medica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l</a:t>
            </a:r>
            <a:r>
              <a:rPr sz="2200" b="1" spc="2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15" dirty="0">
                <a:solidFill>
                  <a:srgbClr val="3E3E3E"/>
                </a:solidFill>
                <a:cs typeface="Calibri"/>
              </a:rPr>
              <a:t>disease</a:t>
            </a:r>
            <a:r>
              <a:rPr sz="2200" b="1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15" dirty="0">
                <a:solidFill>
                  <a:srgbClr val="3E3E3E"/>
                </a:solidFill>
                <a:cs typeface="Calibri"/>
              </a:rPr>
              <a:t>involving</a:t>
            </a:r>
            <a:r>
              <a:rPr sz="2200" b="1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comple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x</a:t>
            </a:r>
            <a:r>
              <a:rPr sz="2200" b="1" spc="2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15" dirty="0">
                <a:solidFill>
                  <a:srgbClr val="3E3E3E"/>
                </a:solidFill>
                <a:cs typeface="Calibri"/>
              </a:rPr>
              <a:t>interaction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2200" b="1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amon</a:t>
            </a:r>
            <a:r>
              <a:rPr sz="2200" b="1" spc="-15" dirty="0">
                <a:solidFill>
                  <a:srgbClr val="3E3E3E"/>
                </a:solidFill>
                <a:cs typeface="Calibri"/>
              </a:rPr>
              <a:t>g</a:t>
            </a:r>
            <a:r>
              <a:rPr sz="2200" b="1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15" dirty="0">
                <a:solidFill>
                  <a:srgbClr val="3E3E3E"/>
                </a:solidFill>
                <a:cs typeface="Calibri"/>
              </a:rPr>
              <a:t>brain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5" dirty="0">
                <a:solidFill>
                  <a:srgbClr val="3E3E3E"/>
                </a:solidFill>
                <a:cs typeface="Calibri"/>
              </a:rPr>
              <a:t>c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2200" b="1" spc="-50" dirty="0">
                <a:solidFill>
                  <a:srgbClr val="3E3E3E"/>
                </a:solidFill>
                <a:cs typeface="Calibri"/>
              </a:rPr>
              <a:t>r</a:t>
            </a:r>
            <a:r>
              <a:rPr sz="2200" b="1" spc="-5" dirty="0">
                <a:solidFill>
                  <a:srgbClr val="3E3E3E"/>
                </a:solidFill>
                <a:cs typeface="Calibri"/>
              </a:rPr>
              <a:t>c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u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t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s,</a:t>
            </a:r>
            <a:r>
              <a:rPr sz="2200" b="1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40" dirty="0">
                <a:solidFill>
                  <a:srgbClr val="3E3E3E"/>
                </a:solidFill>
                <a:cs typeface="Calibri"/>
              </a:rPr>
              <a:t>g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en</a:t>
            </a:r>
            <a:r>
              <a:rPr sz="2200" b="1" spc="-30" dirty="0">
                <a:solidFill>
                  <a:srgbClr val="3E3E3E"/>
                </a:solidFill>
                <a:cs typeface="Calibri"/>
              </a:rPr>
              <a:t>e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t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2200" b="1" spc="-5" dirty="0">
                <a:solidFill>
                  <a:srgbClr val="3E3E3E"/>
                </a:solidFill>
                <a:cs typeface="Calibri"/>
              </a:rPr>
              <a:t>c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s,</a:t>
            </a:r>
            <a:r>
              <a:rPr sz="2200" b="1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th</a:t>
            </a:r>
            <a:r>
              <a:rPr sz="2200" b="1" spc="-15" dirty="0">
                <a:solidFill>
                  <a:srgbClr val="3E3E3E"/>
                </a:solidFill>
                <a:cs typeface="Calibri"/>
              </a:rPr>
              <a:t>e</a:t>
            </a:r>
            <a:r>
              <a:rPr sz="2200" b="1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e</a:t>
            </a:r>
            <a:r>
              <a:rPr sz="2200" b="1" spc="-55" dirty="0">
                <a:solidFill>
                  <a:srgbClr val="3E3E3E"/>
                </a:solidFill>
                <a:cs typeface="Calibri"/>
              </a:rPr>
              <a:t>n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vi</a:t>
            </a:r>
            <a:r>
              <a:rPr sz="2200" b="1" spc="-35" dirty="0">
                <a:solidFill>
                  <a:srgbClr val="3E3E3E"/>
                </a:solidFill>
                <a:cs typeface="Calibri"/>
              </a:rPr>
              <a:t>r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onme</a:t>
            </a:r>
            <a:r>
              <a:rPr sz="2200" b="1" spc="-45" dirty="0">
                <a:solidFill>
                  <a:srgbClr val="3E3E3E"/>
                </a:solidFill>
                <a:cs typeface="Calibri"/>
              </a:rPr>
              <a:t>n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t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,</a:t>
            </a:r>
            <a:r>
              <a:rPr sz="2200" b="1" spc="4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an</a:t>
            </a:r>
            <a:r>
              <a:rPr sz="2200" b="1" spc="-15" dirty="0">
                <a:solidFill>
                  <a:srgbClr val="3E3E3E"/>
                </a:solidFill>
                <a:cs typeface="Calibri"/>
              </a:rPr>
              <a:t>d</a:t>
            </a:r>
            <a:r>
              <a:rPr sz="2200" b="1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a</a:t>
            </a:r>
            <a:r>
              <a:rPr sz="2200" b="1" spc="-15" dirty="0">
                <a:solidFill>
                  <a:srgbClr val="3E3E3E"/>
                </a:solidFill>
                <a:cs typeface="Calibri"/>
              </a:rPr>
              <a:t>n</a:t>
            </a:r>
            <a:r>
              <a:rPr sz="2200" b="1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nd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ivi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dua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l</a:t>
            </a:r>
            <a:r>
              <a:rPr sz="2200" b="1" spc="-135" dirty="0">
                <a:solidFill>
                  <a:srgbClr val="3E3E3E"/>
                </a:solidFill>
                <a:cs typeface="Calibri"/>
              </a:rPr>
              <a:t>’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li</a:t>
            </a:r>
            <a:r>
              <a:rPr sz="2200" b="1" spc="-45" dirty="0">
                <a:solidFill>
                  <a:srgbClr val="3E3E3E"/>
                </a:solidFill>
                <a:cs typeface="Calibri"/>
              </a:rPr>
              <a:t>f</a:t>
            </a:r>
            <a:r>
              <a:rPr sz="2200" b="1" spc="-15" dirty="0">
                <a:solidFill>
                  <a:srgbClr val="3E3E3E"/>
                </a:solidFill>
                <a:cs typeface="Calibri"/>
              </a:rPr>
              <a:t>e</a:t>
            </a:r>
            <a:r>
              <a:rPr sz="2200" b="1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55" dirty="0">
                <a:solidFill>
                  <a:srgbClr val="3E3E3E"/>
                </a:solidFill>
                <a:cs typeface="Calibri"/>
              </a:rPr>
              <a:t>e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xper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en</a:t>
            </a:r>
            <a:r>
              <a:rPr sz="2200" b="1" spc="-5" dirty="0">
                <a:solidFill>
                  <a:srgbClr val="3E3E3E"/>
                </a:solidFill>
                <a:cs typeface="Calibri"/>
              </a:rPr>
              <a:t>c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e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s.</a:t>
            </a:r>
            <a:r>
              <a:rPr sz="2200" b="1" spc="4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60" dirty="0">
                <a:solidFill>
                  <a:srgbClr val="3E3E3E"/>
                </a:solidFill>
                <a:cs typeface="Calibri"/>
              </a:rPr>
              <a:t>P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eop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le</a:t>
            </a:r>
            <a:r>
              <a:rPr sz="2200" b="1" spc="4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25" dirty="0">
                <a:solidFill>
                  <a:srgbClr val="3E3E3E"/>
                </a:solidFill>
                <a:cs typeface="Calibri"/>
              </a:rPr>
              <a:t>w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t</a:t>
            </a:r>
            <a:r>
              <a:rPr sz="2200" b="1" spc="-15" dirty="0">
                <a:solidFill>
                  <a:srgbClr val="3E3E3E"/>
                </a:solidFill>
                <a:cs typeface="Calibri"/>
              </a:rPr>
              <a:t>h</a:t>
            </a:r>
            <a:r>
              <a:rPr sz="2200" b="1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add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2200" b="1" spc="-5" dirty="0">
                <a:solidFill>
                  <a:srgbClr val="3E3E3E"/>
                </a:solidFill>
                <a:cs typeface="Calibri"/>
              </a:rPr>
              <a:t>c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t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o</a:t>
            </a:r>
            <a:r>
              <a:rPr sz="2200" b="1" spc="-15" dirty="0">
                <a:solidFill>
                  <a:srgbClr val="3E3E3E"/>
                </a:solidFill>
                <a:cs typeface="Calibri"/>
              </a:rPr>
              <a:t>n</a:t>
            </a:r>
            <a:r>
              <a:rPr sz="2200" b="1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u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se</a:t>
            </a:r>
            <a:r>
              <a:rPr sz="2200" b="1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u</a:t>
            </a:r>
            <a:r>
              <a:rPr sz="2200" b="1" spc="-30" dirty="0">
                <a:solidFill>
                  <a:srgbClr val="3E3E3E"/>
                </a:solidFill>
                <a:cs typeface="Calibri"/>
              </a:rPr>
              <a:t>b</a:t>
            </a:r>
            <a:r>
              <a:rPr sz="2200" b="1" spc="-35" dirty="0">
                <a:solidFill>
                  <a:srgbClr val="3E3E3E"/>
                </a:solidFill>
                <a:cs typeface="Calibri"/>
              </a:rPr>
              <a:t>s</a:t>
            </a:r>
            <a:r>
              <a:rPr sz="2200" b="1" spc="-40" dirty="0">
                <a:solidFill>
                  <a:srgbClr val="3E3E3E"/>
                </a:solidFill>
                <a:cs typeface="Calibri"/>
              </a:rPr>
              <a:t>t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an</a:t>
            </a:r>
            <a:r>
              <a:rPr sz="2200" b="1" spc="-5" dirty="0">
                <a:solidFill>
                  <a:srgbClr val="3E3E3E"/>
                </a:solidFill>
                <a:cs typeface="Calibri"/>
              </a:rPr>
              <a:t>c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e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2200" b="1" spc="3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o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r</a:t>
            </a:r>
            <a:r>
              <a:rPr sz="2200" b="1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en</a:t>
            </a:r>
            <a:r>
              <a:rPr sz="2200" b="1" spc="-50" dirty="0">
                <a:solidFill>
                  <a:srgbClr val="3E3E3E"/>
                </a:solidFill>
                <a:cs typeface="Calibri"/>
              </a:rPr>
              <a:t>g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a</a:t>
            </a:r>
            <a:r>
              <a:rPr sz="2200" b="1" spc="-40" dirty="0">
                <a:solidFill>
                  <a:srgbClr val="3E3E3E"/>
                </a:solidFill>
                <a:cs typeface="Calibri"/>
              </a:rPr>
              <a:t>g</a:t>
            </a:r>
            <a:r>
              <a:rPr sz="2200" b="1" spc="-15" dirty="0">
                <a:solidFill>
                  <a:srgbClr val="3E3E3E"/>
                </a:solidFill>
                <a:cs typeface="Calibri"/>
              </a:rPr>
              <a:t>e</a:t>
            </a:r>
            <a:r>
              <a:rPr sz="2200" b="1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in 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beh</a:t>
            </a:r>
            <a:r>
              <a:rPr sz="2200" b="1" spc="-55" dirty="0">
                <a:solidFill>
                  <a:srgbClr val="3E3E3E"/>
                </a:solidFill>
                <a:cs typeface="Calibri"/>
              </a:rPr>
              <a:t>a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vi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o</a:t>
            </a:r>
            <a:r>
              <a:rPr sz="2200" b="1" spc="-35" dirty="0">
                <a:solidFill>
                  <a:srgbClr val="3E3E3E"/>
                </a:solidFill>
                <a:cs typeface="Calibri"/>
              </a:rPr>
              <a:t>r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2200" b="1" spc="3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th</a:t>
            </a:r>
            <a:r>
              <a:rPr sz="2200" b="1" spc="-45" dirty="0">
                <a:solidFill>
                  <a:srgbClr val="3E3E3E"/>
                </a:solidFill>
                <a:cs typeface="Calibri"/>
              </a:rPr>
              <a:t>a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2200" b="1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beco</a:t>
            </a:r>
            <a:r>
              <a:rPr sz="2200" b="1" spc="-15" dirty="0">
                <a:solidFill>
                  <a:srgbClr val="3E3E3E"/>
                </a:solidFill>
                <a:cs typeface="Calibri"/>
              </a:rPr>
              <a:t>me</a:t>
            </a:r>
            <a:r>
              <a:rPr sz="2200" b="1" spc="2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compu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lsi</a:t>
            </a:r>
            <a:r>
              <a:rPr sz="2200" b="1" spc="-35" dirty="0">
                <a:solidFill>
                  <a:srgbClr val="3E3E3E"/>
                </a:solidFill>
                <a:cs typeface="Calibri"/>
              </a:rPr>
              <a:t>v</a:t>
            </a:r>
            <a:r>
              <a:rPr sz="2200" b="1" spc="-15" dirty="0">
                <a:solidFill>
                  <a:srgbClr val="3E3E3E"/>
                </a:solidFill>
                <a:cs typeface="Calibri"/>
              </a:rPr>
              <a:t>e</a:t>
            </a:r>
            <a:r>
              <a:rPr sz="2200" b="1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an</a:t>
            </a:r>
            <a:r>
              <a:rPr sz="2200" b="1" spc="-15" dirty="0">
                <a:solidFill>
                  <a:srgbClr val="3E3E3E"/>
                </a:solidFill>
                <a:cs typeface="Calibri"/>
              </a:rPr>
              <a:t>d</a:t>
            </a:r>
            <a:r>
              <a:rPr sz="2200" b="1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o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f</a:t>
            </a:r>
            <a:r>
              <a:rPr sz="2200" b="1" spc="-40" dirty="0">
                <a:solidFill>
                  <a:srgbClr val="3E3E3E"/>
                </a:solidFill>
                <a:cs typeface="Calibri"/>
              </a:rPr>
              <a:t>t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e</a:t>
            </a:r>
            <a:r>
              <a:rPr sz="2200" b="1" spc="-15" dirty="0">
                <a:solidFill>
                  <a:srgbClr val="3E3E3E"/>
                </a:solidFill>
                <a:cs typeface="Calibri"/>
              </a:rPr>
              <a:t>n</a:t>
            </a:r>
            <a:r>
              <a:rPr sz="2200" b="1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co</a:t>
            </a:r>
            <a:r>
              <a:rPr sz="2200" b="1" spc="-45" dirty="0">
                <a:solidFill>
                  <a:srgbClr val="3E3E3E"/>
                </a:solidFill>
                <a:cs typeface="Calibri"/>
              </a:rPr>
              <a:t>n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t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nu</a:t>
            </a:r>
            <a:r>
              <a:rPr sz="2200" b="1" spc="-15" dirty="0">
                <a:solidFill>
                  <a:srgbClr val="3E3E3E"/>
                </a:solidFill>
                <a:cs typeface="Calibri"/>
              </a:rPr>
              <a:t>e</a:t>
            </a:r>
            <a:r>
              <a:rPr sz="2200" b="1" spc="2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de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p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2200" b="1" spc="-40" dirty="0">
                <a:solidFill>
                  <a:srgbClr val="3E3E3E"/>
                </a:solidFill>
                <a:cs typeface="Calibri"/>
              </a:rPr>
              <a:t>t</a:t>
            </a:r>
            <a:r>
              <a:rPr sz="2200" b="1" spc="-15" dirty="0">
                <a:solidFill>
                  <a:srgbClr val="3E3E3E"/>
                </a:solidFill>
                <a:cs typeface="Calibri"/>
              </a:rPr>
              <a:t>e</a:t>
            </a:r>
            <a:r>
              <a:rPr sz="2200" b="1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har</a:t>
            </a:r>
            <a:r>
              <a:rPr sz="2200" b="1" spc="-35" dirty="0">
                <a:solidFill>
                  <a:srgbClr val="3E3E3E"/>
                </a:solidFill>
                <a:cs typeface="Calibri"/>
              </a:rPr>
              <a:t>m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f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u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l</a:t>
            </a:r>
            <a:r>
              <a:rPr sz="2200" b="1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con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equen</a:t>
            </a:r>
            <a:r>
              <a:rPr sz="2200" b="1" spc="-5" dirty="0">
                <a:solidFill>
                  <a:srgbClr val="3E3E3E"/>
                </a:solidFill>
                <a:cs typeface="Calibri"/>
              </a:rPr>
              <a:t>c</a:t>
            </a:r>
            <a:r>
              <a:rPr sz="2200" b="1" spc="-20" dirty="0">
                <a:solidFill>
                  <a:srgbClr val="3E3E3E"/>
                </a:solidFill>
                <a:cs typeface="Calibri"/>
              </a:rPr>
              <a:t>e</a:t>
            </a:r>
            <a:r>
              <a:rPr sz="2200" b="1" spc="-10" dirty="0">
                <a:solidFill>
                  <a:srgbClr val="3E3E3E"/>
                </a:solidFill>
                <a:cs typeface="Calibri"/>
              </a:rPr>
              <a:t>s.</a:t>
            </a:r>
            <a:endParaRPr sz="2200" dirty="0">
              <a:cs typeface="Calibri"/>
            </a:endParaRPr>
          </a:p>
          <a:p>
            <a:pPr marL="76835">
              <a:lnSpc>
                <a:spcPct val="100000"/>
              </a:lnSpc>
            </a:pPr>
            <a:r>
              <a:rPr sz="2200" u="heavy" spc="-3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Key</a:t>
            </a:r>
            <a:r>
              <a:rPr sz="2200" u="heavy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sz="2200" u="heavy" spc="-4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Takeaways:</a:t>
            </a:r>
            <a:endParaRPr sz="2200" dirty="0">
              <a:solidFill>
                <a:schemeClr val="accent2">
                  <a:lumMod val="75000"/>
                </a:schemeClr>
              </a:solidFill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65"/>
              </a:spcBef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  <a:tabLst>
                <a:tab pos="162560" algn="l"/>
              </a:tabLst>
            </a:pPr>
            <a:r>
              <a:rPr sz="2200" spc="-15" dirty="0">
                <a:solidFill>
                  <a:srgbClr val="3E3E3E"/>
                </a:solidFill>
                <a:cs typeface="Calibri"/>
              </a:rPr>
              <a:t>Addi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c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ti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n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 is</a:t>
            </a:r>
            <a:r>
              <a:rPr sz="220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a</a:t>
            </a:r>
            <a:r>
              <a:rPr sz="22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ch</a:t>
            </a:r>
            <a:r>
              <a:rPr sz="2200" spc="-45" dirty="0">
                <a:solidFill>
                  <a:srgbClr val="3E3E3E"/>
                </a:solidFill>
                <a:cs typeface="Calibri"/>
              </a:rPr>
              <a:t>r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ni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c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b</a:t>
            </a:r>
            <a:r>
              <a:rPr sz="2200" spc="-60" dirty="0">
                <a:solidFill>
                  <a:srgbClr val="3E3E3E"/>
                </a:solidFill>
                <a:cs typeface="Calibri"/>
              </a:rPr>
              <a:t>r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a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n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di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e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a</a:t>
            </a:r>
            <a:r>
              <a:rPr sz="2200" spc="-5" dirty="0">
                <a:solidFill>
                  <a:srgbClr val="3E3E3E"/>
                </a:solidFill>
                <a:cs typeface="Calibri"/>
              </a:rPr>
              <a:t>s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e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,</a:t>
            </a:r>
            <a:r>
              <a:rPr sz="2200" spc="1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w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ith</a:t>
            </a:r>
            <a:r>
              <a:rPr sz="22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the</a:t>
            </a:r>
            <a:r>
              <a:rPr sz="22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p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200" spc="-5" dirty="0">
                <a:solidFill>
                  <a:srgbClr val="3E3E3E"/>
                </a:solidFill>
                <a:cs typeface="Calibri"/>
              </a:rPr>
              <a:t>ss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ibilit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y</a:t>
            </a:r>
            <a:r>
              <a:rPr sz="22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of</a:t>
            </a:r>
            <a:r>
              <a:rPr sz="22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35" dirty="0">
                <a:solidFill>
                  <a:srgbClr val="3E3E3E"/>
                </a:solidFill>
                <a:cs typeface="Calibri"/>
              </a:rPr>
              <a:t>r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emi</a:t>
            </a:r>
            <a:r>
              <a:rPr sz="2200" spc="-5" dirty="0">
                <a:solidFill>
                  <a:srgbClr val="3E3E3E"/>
                </a:solidFill>
                <a:cs typeface="Calibri"/>
              </a:rPr>
              <a:t>ss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io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n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a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n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d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35" dirty="0">
                <a:solidFill>
                  <a:srgbClr val="3E3E3E"/>
                </a:solidFill>
                <a:cs typeface="Calibri"/>
              </a:rPr>
              <a:t>r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e</a:t>
            </a:r>
            <a:r>
              <a:rPr sz="2200" spc="-40" dirty="0">
                <a:solidFill>
                  <a:srgbClr val="3E3E3E"/>
                </a:solidFill>
                <a:cs typeface="Calibri"/>
              </a:rPr>
              <a:t>c</a:t>
            </a:r>
            <a:r>
              <a:rPr sz="2200" spc="-25" dirty="0">
                <a:solidFill>
                  <a:srgbClr val="3E3E3E"/>
                </a:solidFill>
                <a:cs typeface="Calibri"/>
              </a:rPr>
              <a:t>o</a:t>
            </a:r>
            <a:r>
              <a:rPr sz="2200" spc="-30" dirty="0">
                <a:solidFill>
                  <a:srgbClr val="3E3E3E"/>
                </a:solidFill>
                <a:cs typeface="Calibri"/>
              </a:rPr>
              <a:t>v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e</a:t>
            </a:r>
            <a:r>
              <a:rPr sz="2200" dirty="0">
                <a:solidFill>
                  <a:srgbClr val="3E3E3E"/>
                </a:solidFill>
                <a:cs typeface="Calibri"/>
              </a:rPr>
              <a:t>r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y</a:t>
            </a:r>
            <a:endParaRPr sz="2200" dirty="0">
              <a:cs typeface="Calibri"/>
            </a:endParaRPr>
          </a:p>
          <a:p>
            <a:pPr marL="355600" marR="165735" indent="-342900">
              <a:lnSpc>
                <a:spcPts val="2110"/>
              </a:lnSpc>
              <a:spcBef>
                <a:spcPts val="1385"/>
              </a:spcBef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  <a:tabLst>
                <a:tab pos="162560" algn="l"/>
              </a:tabLst>
            </a:pPr>
            <a:r>
              <a:rPr sz="2200" spc="-10" dirty="0">
                <a:solidFill>
                  <a:srgbClr val="3E3E3E"/>
                </a:solidFill>
                <a:cs typeface="Calibri"/>
              </a:rPr>
              <a:t>P</a:t>
            </a:r>
            <a:r>
              <a:rPr sz="2200" spc="-35" dirty="0">
                <a:solidFill>
                  <a:srgbClr val="3E3E3E"/>
                </a:solidFill>
                <a:cs typeface="Calibri"/>
              </a:rPr>
              <a:t>r</a:t>
            </a:r>
            <a:r>
              <a:rPr sz="2200" spc="-30" dirty="0">
                <a:solidFill>
                  <a:srgbClr val="3E3E3E"/>
                </a:solidFill>
                <a:cs typeface="Calibri"/>
              </a:rPr>
              <a:t>ev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e</a:t>
            </a:r>
            <a:r>
              <a:rPr sz="2200" spc="-45" dirty="0">
                <a:solidFill>
                  <a:srgbClr val="3E3E3E"/>
                </a:solidFill>
                <a:cs typeface="Calibri"/>
              </a:rPr>
              <a:t>n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ti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n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40" dirty="0">
                <a:solidFill>
                  <a:srgbClr val="3E3E3E"/>
                </a:solidFill>
                <a:cs typeface="Calibri"/>
              </a:rPr>
              <a:t>e</a:t>
            </a:r>
            <a:r>
              <a:rPr sz="2200" spc="-35" dirty="0">
                <a:solidFill>
                  <a:srgbClr val="3E3E3E"/>
                </a:solidFill>
                <a:cs typeface="Calibri"/>
              </a:rPr>
              <a:t>f</a:t>
            </a:r>
            <a:r>
              <a:rPr sz="2200" spc="-60" dirty="0">
                <a:solidFill>
                  <a:srgbClr val="3E3E3E"/>
                </a:solidFill>
                <a:cs typeface="Calibri"/>
              </a:rPr>
              <a:t>f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or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2200" spc="3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a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n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d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2200" spc="-35" dirty="0">
                <a:solidFill>
                  <a:srgbClr val="3E3E3E"/>
                </a:solidFill>
                <a:cs typeface="Calibri"/>
              </a:rPr>
              <a:t>r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e</a:t>
            </a:r>
            <a:r>
              <a:rPr sz="2200" spc="-35" dirty="0">
                <a:solidFill>
                  <a:srgbClr val="3E3E3E"/>
                </a:solidFill>
                <a:cs typeface="Calibri"/>
              </a:rPr>
              <a:t>a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2200" spc="-25" dirty="0">
                <a:solidFill>
                  <a:srgbClr val="3E3E3E"/>
                </a:solidFill>
                <a:cs typeface="Calibri"/>
              </a:rPr>
              <a:t>m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e</a:t>
            </a:r>
            <a:r>
              <a:rPr sz="2200" spc="-45" dirty="0">
                <a:solidFill>
                  <a:srgbClr val="3E3E3E"/>
                </a:solidFill>
                <a:cs typeface="Calibri"/>
              </a:rPr>
              <a:t>n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2200" spc="2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a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pp</a:t>
            </a:r>
            <a:r>
              <a:rPr sz="2200" spc="-45" dirty="0">
                <a:solidFill>
                  <a:srgbClr val="3E3E3E"/>
                </a:solidFill>
                <a:cs typeface="Calibri"/>
              </a:rPr>
              <a:t>r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a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che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60" dirty="0">
                <a:solidFill>
                  <a:srgbClr val="3E3E3E"/>
                </a:solidFill>
                <a:cs typeface="Calibri"/>
              </a:rPr>
              <a:t>f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or</a:t>
            </a:r>
            <a:r>
              <a:rPr sz="22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addicti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n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a</a:t>
            </a:r>
            <a:r>
              <a:rPr sz="2200" spc="-35" dirty="0">
                <a:solidFill>
                  <a:srgbClr val="3E3E3E"/>
                </a:solidFill>
                <a:cs typeface="Calibri"/>
              </a:rPr>
              <a:t>r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e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45" dirty="0">
                <a:solidFill>
                  <a:srgbClr val="3E3E3E"/>
                </a:solidFill>
                <a:cs typeface="Calibri"/>
              </a:rPr>
              <a:t>g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ene</a:t>
            </a:r>
            <a:r>
              <a:rPr sz="2200" spc="-60" dirty="0">
                <a:solidFill>
                  <a:srgbClr val="3E3E3E"/>
                </a:solidFill>
                <a:cs typeface="Calibri"/>
              </a:rPr>
              <a:t>r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a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lly</a:t>
            </a:r>
            <a:r>
              <a:rPr sz="2200" spc="2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as</a:t>
            </a:r>
            <a:r>
              <a:rPr sz="2200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5" dirty="0">
                <a:solidFill>
                  <a:srgbClr val="3E3E3E"/>
                </a:solidFill>
                <a:cs typeface="Calibri"/>
              </a:rPr>
              <a:t>s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uc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c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e</a:t>
            </a:r>
            <a:r>
              <a:rPr sz="2200" spc="-5" dirty="0">
                <a:solidFill>
                  <a:srgbClr val="3E3E3E"/>
                </a:solidFill>
                <a:cs typeface="Calibri"/>
              </a:rPr>
              <a:t>s</a:t>
            </a:r>
            <a:r>
              <a:rPr sz="2200" spc="-30" dirty="0">
                <a:solidFill>
                  <a:srgbClr val="3E3E3E"/>
                </a:solidFill>
                <a:cs typeface="Calibri"/>
              </a:rPr>
              <a:t>s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f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ul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 as</a:t>
            </a:r>
            <a:r>
              <a:rPr sz="22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h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ose</a:t>
            </a:r>
            <a:r>
              <a:rPr sz="22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60" dirty="0">
                <a:solidFill>
                  <a:srgbClr val="3E3E3E"/>
                </a:solidFill>
                <a:cs typeface="Calibri"/>
              </a:rPr>
              <a:t>f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or</a:t>
            </a:r>
            <a:r>
              <a:rPr sz="22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t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he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r</a:t>
            </a:r>
            <a:r>
              <a:rPr sz="22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2200" spc="-15" dirty="0">
                <a:solidFill>
                  <a:srgbClr val="3E3E3E"/>
                </a:solidFill>
                <a:cs typeface="Calibri"/>
              </a:rPr>
              <a:t>c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h</a:t>
            </a:r>
            <a:r>
              <a:rPr sz="2200" spc="-45" dirty="0">
                <a:solidFill>
                  <a:srgbClr val="3E3E3E"/>
                </a:solidFill>
                <a:cs typeface="Calibri"/>
              </a:rPr>
              <a:t>r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o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n</a:t>
            </a:r>
            <a:r>
              <a:rPr sz="2200" dirty="0">
                <a:solidFill>
                  <a:srgbClr val="3E3E3E"/>
                </a:solidFill>
                <a:cs typeface="Calibri"/>
              </a:rPr>
              <a:t>i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c 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d</a:t>
            </a:r>
            <a:r>
              <a:rPr sz="2200" dirty="0">
                <a:solidFill>
                  <a:srgbClr val="3E3E3E"/>
                </a:solidFill>
                <a:cs typeface="Calibri"/>
              </a:rPr>
              <a:t>i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e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as</a:t>
            </a:r>
            <a:r>
              <a:rPr sz="2200" spc="-20" dirty="0">
                <a:solidFill>
                  <a:srgbClr val="3E3E3E"/>
                </a:solidFill>
                <a:cs typeface="Calibri"/>
              </a:rPr>
              <a:t>e</a:t>
            </a:r>
            <a:r>
              <a:rPr sz="2200" spc="-10" dirty="0">
                <a:solidFill>
                  <a:srgbClr val="3E3E3E"/>
                </a:solidFill>
                <a:cs typeface="Calibri"/>
              </a:rPr>
              <a:t>s.</a:t>
            </a:r>
            <a:endParaRPr lang="en-US" sz="2200" dirty="0">
              <a:cs typeface="Calibri"/>
            </a:endParaRPr>
          </a:p>
          <a:p>
            <a:pPr marL="12700" marR="165735">
              <a:lnSpc>
                <a:spcPts val="2110"/>
              </a:lnSpc>
              <a:spcBef>
                <a:spcPts val="1385"/>
              </a:spcBef>
              <a:buClr>
                <a:schemeClr val="accent2">
                  <a:lumMod val="75000"/>
                </a:schemeClr>
              </a:buClr>
              <a:tabLst>
                <a:tab pos="162560" algn="l"/>
              </a:tabLst>
            </a:pPr>
            <a:r>
              <a:rPr lang="en-US" sz="1800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			</a:t>
            </a:r>
            <a:endParaRPr sz="1800" dirty="0">
              <a:solidFill>
                <a:schemeClr val="accent2">
                  <a:lumMod val="75000"/>
                </a:schemeClr>
              </a:solidFill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4695FA-0ED5-CE4A-A45A-8C35C92517D8}"/>
              </a:ext>
            </a:extLst>
          </p:cNvPr>
          <p:cNvSpPr txBox="1"/>
          <p:nvPr/>
        </p:nvSpPr>
        <p:spPr>
          <a:xfrm>
            <a:off x="2911071" y="6257320"/>
            <a:ext cx="41808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~American</a:t>
            </a:r>
            <a:r>
              <a:rPr lang="en-US" sz="1600" spc="2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Society</a:t>
            </a:r>
            <a:r>
              <a:rPr lang="en-US" sz="1600" spc="2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of</a:t>
            </a:r>
            <a:r>
              <a:rPr lang="en-US" sz="1600" spc="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Addiction</a:t>
            </a:r>
            <a:r>
              <a:rPr lang="en-US" sz="1600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Medicine,</a:t>
            </a:r>
            <a:r>
              <a:rPr lang="en-US" sz="1600" spc="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1600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2019</a:t>
            </a:r>
            <a:endParaRPr lang="en-US"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797"/>
            <a:ext cx="9274002" cy="1555681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>
                <a:solidFill>
                  <a:schemeClr val="tx2"/>
                </a:solidFill>
                <a:cs typeface="Chalkduster"/>
              </a:rPr>
              <a:t>Like Other Chronic Diseases, Addiction Often Involves Cycles Of Recurrence And Remission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  <a:cs typeface="Chalkduster"/>
              </a:rPr>
            </a:br>
            <a:endParaRPr lang="en-US" b="1" dirty="0">
              <a:solidFill>
                <a:schemeClr val="accent4">
                  <a:lumMod val="50000"/>
                </a:schemeClr>
              </a:solidFill>
              <a:cs typeface="Chalkdus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relapse rates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828800"/>
            <a:ext cx="6828368" cy="393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345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vert="horz" wrap="square" lIns="0" tIns="609091" rIns="0" bIns="0" rtlCol="0">
            <a:spAutoFit/>
          </a:bodyPr>
          <a:lstStyle/>
          <a:p>
            <a:pPr marL="2139315"/>
            <a:br>
              <a:rPr lang="en-US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</a:br>
            <a:endParaRPr u="none" spc="-50" dirty="0">
              <a:solidFill>
                <a:schemeClr val="tx2"/>
              </a:solidFill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3980">
              <a:lnSpc>
                <a:spcPct val="100000"/>
              </a:lnSpc>
            </a:pPr>
            <a:fld id="{81D60167-4931-47E6-BA6A-407CBD079E47}" type="slidenum">
              <a:rPr dirty="0">
                <a:solidFill>
                  <a:srgbClr val="FFFFFF"/>
                </a:solidFill>
              </a:rPr>
              <a:t>5</a:t>
            </a:fld>
            <a:endParaRPr dirty="0">
              <a:solidFill>
                <a:srgbClr val="FFFFFF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05990" y="1753459"/>
            <a:ext cx="8776210" cy="4698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4800" indent="-182880">
              <a:lnSpc>
                <a:spcPts val="2235"/>
              </a:lnSpc>
              <a:buClr>
                <a:schemeClr val="accent2">
                  <a:lumMod val="75000"/>
                </a:schemeClr>
              </a:buClr>
              <a:buFont typeface="Calibri"/>
              <a:buChar char="◦"/>
              <a:tabLst>
                <a:tab pos="305435" algn="l"/>
              </a:tabLst>
            </a:pPr>
            <a:r>
              <a:rPr sz="200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B</a:t>
            </a:r>
            <a:r>
              <a:rPr sz="2000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iolo</a:t>
            </a:r>
            <a:r>
              <a:rPr sz="200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g</a:t>
            </a:r>
            <a:r>
              <a:rPr sz="2000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i</a:t>
            </a:r>
            <a:r>
              <a:rPr sz="2000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c</a:t>
            </a:r>
            <a:r>
              <a:rPr sz="200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al</a:t>
            </a:r>
            <a:r>
              <a:rPr sz="2000" spc="-1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sz="2000" spc="-4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f</a:t>
            </a:r>
            <a:r>
              <a:rPr sz="200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ac</a:t>
            </a:r>
            <a:r>
              <a:rPr sz="2000" spc="-2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t</a:t>
            </a:r>
            <a:r>
              <a:rPr sz="2000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o</a:t>
            </a:r>
            <a:r>
              <a:rPr sz="2000" spc="-4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r</a:t>
            </a:r>
            <a:r>
              <a:rPr sz="200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s</a:t>
            </a:r>
          </a:p>
          <a:p>
            <a:pPr marL="487680" lvl="1" indent="-182880">
              <a:lnSpc>
                <a:spcPct val="100000"/>
              </a:lnSpc>
              <a:spcBef>
                <a:spcPts val="65"/>
              </a:spcBef>
              <a:buClr>
                <a:schemeClr val="accent2">
                  <a:lumMod val="75000"/>
                </a:schemeClr>
              </a:buClr>
              <a:buFont typeface="Calibri"/>
              <a:buChar char="◦"/>
              <a:tabLst>
                <a:tab pos="488315" algn="l"/>
              </a:tabLst>
            </a:pPr>
            <a:r>
              <a:rPr sz="1500" spc="-10" dirty="0">
                <a:solidFill>
                  <a:srgbClr val="3E3E3E"/>
                </a:solidFill>
                <a:cs typeface="Calibri"/>
              </a:rPr>
              <a:t>G</a:t>
            </a:r>
            <a:r>
              <a:rPr sz="1500" spc="-15" dirty="0">
                <a:solidFill>
                  <a:srgbClr val="3E3E3E"/>
                </a:solidFill>
                <a:cs typeface="Calibri"/>
              </a:rPr>
              <a:t>e</a:t>
            </a:r>
            <a:r>
              <a:rPr sz="1500" dirty="0">
                <a:solidFill>
                  <a:srgbClr val="3E3E3E"/>
                </a:solidFill>
                <a:cs typeface="Calibri"/>
              </a:rPr>
              <a:t>n</a:t>
            </a:r>
            <a:r>
              <a:rPr sz="1500" spc="-25" dirty="0">
                <a:solidFill>
                  <a:srgbClr val="3E3E3E"/>
                </a:solidFill>
                <a:cs typeface="Calibri"/>
              </a:rPr>
              <a:t>e</a:t>
            </a:r>
            <a:r>
              <a:rPr sz="1500" dirty="0">
                <a:solidFill>
                  <a:srgbClr val="3E3E3E"/>
                </a:solidFill>
                <a:cs typeface="Calibri"/>
              </a:rPr>
              <a:t>tics</a:t>
            </a:r>
            <a:r>
              <a:rPr sz="1500" spc="-30" dirty="0">
                <a:solidFill>
                  <a:srgbClr val="3E3E3E"/>
                </a:solidFill>
                <a:cs typeface="Calibri"/>
              </a:rPr>
              <a:t>/</a:t>
            </a:r>
            <a:r>
              <a:rPr sz="1500" spc="-15" dirty="0">
                <a:solidFill>
                  <a:srgbClr val="3E3E3E"/>
                </a:solidFill>
                <a:cs typeface="Calibri"/>
              </a:rPr>
              <a:t>e</a:t>
            </a:r>
            <a:r>
              <a:rPr sz="1500" dirty="0">
                <a:solidFill>
                  <a:srgbClr val="3E3E3E"/>
                </a:solidFill>
                <a:cs typeface="Calibri"/>
              </a:rPr>
              <a:t>pi</a:t>
            </a:r>
            <a:r>
              <a:rPr sz="1500" spc="-20" dirty="0">
                <a:solidFill>
                  <a:srgbClr val="3E3E3E"/>
                </a:solidFill>
                <a:cs typeface="Calibri"/>
              </a:rPr>
              <a:t>g</a:t>
            </a:r>
            <a:r>
              <a:rPr sz="1500" spc="-15" dirty="0">
                <a:solidFill>
                  <a:srgbClr val="3E3E3E"/>
                </a:solidFill>
                <a:cs typeface="Calibri"/>
              </a:rPr>
              <a:t>e</a:t>
            </a:r>
            <a:r>
              <a:rPr sz="1500" dirty="0">
                <a:solidFill>
                  <a:srgbClr val="3E3E3E"/>
                </a:solidFill>
                <a:cs typeface="Calibri"/>
              </a:rPr>
              <a:t>n</a:t>
            </a:r>
            <a:r>
              <a:rPr sz="1500" spc="-25" dirty="0">
                <a:solidFill>
                  <a:srgbClr val="3E3E3E"/>
                </a:solidFill>
                <a:cs typeface="Calibri"/>
              </a:rPr>
              <a:t>e</a:t>
            </a:r>
            <a:r>
              <a:rPr sz="1500" dirty="0">
                <a:solidFill>
                  <a:srgbClr val="3E3E3E"/>
                </a:solidFill>
                <a:cs typeface="Calibri"/>
              </a:rPr>
              <a:t>ti</a:t>
            </a:r>
            <a:r>
              <a:rPr sz="1500" spc="-10" dirty="0">
                <a:solidFill>
                  <a:srgbClr val="3E3E3E"/>
                </a:solidFill>
                <a:cs typeface="Calibri"/>
              </a:rPr>
              <a:t>cs</a:t>
            </a:r>
            <a:endParaRPr sz="1500" dirty="0">
              <a:cs typeface="Calibri"/>
            </a:endParaRPr>
          </a:p>
          <a:p>
            <a:pPr lvl="1">
              <a:lnSpc>
                <a:spcPct val="100000"/>
              </a:lnSpc>
              <a:spcBef>
                <a:spcPts val="7"/>
              </a:spcBef>
              <a:buClr>
                <a:schemeClr val="accent2">
                  <a:lumMod val="75000"/>
                </a:schemeClr>
              </a:buClr>
              <a:buFont typeface="Calibri"/>
              <a:buChar char="◦"/>
            </a:pPr>
            <a:endParaRPr sz="1500" dirty="0">
              <a:cs typeface="Times New Roman"/>
            </a:endParaRPr>
          </a:p>
          <a:p>
            <a:pPr marL="304800" indent="-182880">
              <a:lnSpc>
                <a:spcPct val="100000"/>
              </a:lnSpc>
              <a:buClr>
                <a:schemeClr val="accent2">
                  <a:lumMod val="75000"/>
                </a:schemeClr>
              </a:buClr>
              <a:buFont typeface="Calibri"/>
              <a:buChar char="◦"/>
              <a:tabLst>
                <a:tab pos="305435" algn="l"/>
              </a:tabLst>
            </a:pPr>
            <a:r>
              <a:rPr sz="2000" spc="-4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Ps</a:t>
            </a:r>
            <a:r>
              <a:rPr sz="2000" spc="-2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y</a:t>
            </a:r>
            <a:r>
              <a:rPr sz="200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ch</a:t>
            </a:r>
            <a:r>
              <a:rPr sz="2000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olo</a:t>
            </a:r>
            <a:r>
              <a:rPr sz="200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g</a:t>
            </a:r>
            <a:r>
              <a:rPr sz="2000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i</a:t>
            </a:r>
            <a:r>
              <a:rPr sz="2000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c</a:t>
            </a:r>
            <a:r>
              <a:rPr sz="200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al</a:t>
            </a:r>
            <a:r>
              <a:rPr sz="2000" spc="-1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 </a:t>
            </a:r>
            <a:r>
              <a:rPr sz="2000" spc="-4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f</a:t>
            </a:r>
            <a:r>
              <a:rPr sz="200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ac</a:t>
            </a:r>
            <a:r>
              <a:rPr sz="2000" spc="-2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t</a:t>
            </a:r>
            <a:r>
              <a:rPr sz="2000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o</a:t>
            </a:r>
            <a:r>
              <a:rPr sz="2000" spc="-4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r</a:t>
            </a:r>
            <a:r>
              <a:rPr sz="200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s</a:t>
            </a:r>
          </a:p>
          <a:p>
            <a:pPr marL="487680" lvl="1" indent="-182880">
              <a:lnSpc>
                <a:spcPts val="2035"/>
              </a:lnSpc>
              <a:buClr>
                <a:schemeClr val="accent2">
                  <a:lumMod val="75000"/>
                </a:schemeClr>
              </a:buClr>
              <a:buSzPct val="88235"/>
              <a:buFont typeface="Calibri"/>
              <a:buChar char="◦"/>
              <a:tabLst>
                <a:tab pos="488315" algn="l"/>
              </a:tabLst>
            </a:pPr>
            <a:r>
              <a:rPr sz="1700" spc="-45" dirty="0">
                <a:solidFill>
                  <a:srgbClr val="3E3E3E"/>
                </a:solidFill>
                <a:cs typeface="Calibri"/>
              </a:rPr>
              <a:t>P</a:t>
            </a:r>
            <a:r>
              <a:rPr sz="1700" dirty="0">
                <a:solidFill>
                  <a:srgbClr val="3E3E3E"/>
                </a:solidFill>
                <a:cs typeface="Calibri"/>
              </a:rPr>
              <a:t>eople</a:t>
            </a:r>
            <a:r>
              <a:rPr sz="1700" spc="-2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wit</a:t>
            </a:r>
            <a:r>
              <a:rPr sz="1700" dirty="0">
                <a:solidFill>
                  <a:srgbClr val="3E3E3E"/>
                </a:solidFill>
                <a:cs typeface="Calibri"/>
              </a:rPr>
              <a:t>h</a:t>
            </a:r>
            <a:r>
              <a:rPr sz="1700" spc="-2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m</a:t>
            </a:r>
            <a:r>
              <a:rPr sz="1700" dirty="0">
                <a:solidFill>
                  <a:srgbClr val="3E3E3E"/>
                </a:solidFill>
                <a:cs typeface="Calibri"/>
              </a:rPr>
              <a:t>e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n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t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dirty="0">
                <a:solidFill>
                  <a:srgbClr val="3E3E3E"/>
                </a:solidFill>
                <a:cs typeface="Calibri"/>
              </a:rPr>
              <a:t>l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he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dirty="0">
                <a:solidFill>
                  <a:srgbClr val="3E3E3E"/>
                </a:solidFill>
                <a:cs typeface="Calibri"/>
              </a:rPr>
              <a:t>lth</a:t>
            </a:r>
            <a:r>
              <a:rPr sz="1700" spc="-3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15" dirty="0">
                <a:solidFill>
                  <a:srgbClr val="3E3E3E"/>
                </a:solidFill>
                <a:cs typeface="Calibri"/>
              </a:rPr>
              <a:t>c</a:t>
            </a:r>
            <a:r>
              <a:rPr sz="1700" dirty="0">
                <a:solidFill>
                  <a:srgbClr val="3E3E3E"/>
                </a:solidFill>
                <a:cs typeface="Calibri"/>
              </a:rPr>
              <a:t>on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c</a:t>
            </a:r>
            <a:r>
              <a:rPr sz="1700" dirty="0">
                <a:solidFill>
                  <a:srgbClr val="3E3E3E"/>
                </a:solidFill>
                <a:cs typeface="Calibri"/>
              </a:rPr>
              <a:t>e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rn</a:t>
            </a:r>
            <a:r>
              <a:rPr sz="1700" dirty="0">
                <a:solidFill>
                  <a:srgbClr val="3E3E3E"/>
                </a:solidFill>
                <a:cs typeface="Calibri"/>
              </a:rPr>
              <a:t>s</a:t>
            </a:r>
            <a:r>
              <a:rPr sz="1700" spc="-3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r</a:t>
            </a:r>
            <a:r>
              <a:rPr sz="1700" dirty="0">
                <a:solidFill>
                  <a:srgbClr val="3E3E3E"/>
                </a:solidFill>
                <a:cs typeface="Calibri"/>
              </a:rPr>
              <a:t>e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1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dirty="0">
                <a:solidFill>
                  <a:srgbClr val="3E3E3E"/>
                </a:solidFill>
                <a:cs typeface="Calibri"/>
              </a:rPr>
              <a:t>t a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g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r</a:t>
            </a:r>
            <a:r>
              <a:rPr sz="1700" dirty="0">
                <a:solidFill>
                  <a:srgbClr val="3E3E3E"/>
                </a:solidFill>
                <a:cs typeface="Calibri"/>
              </a:rPr>
              <a:t>e</a:t>
            </a:r>
            <a:r>
              <a:rPr sz="1700" spc="-1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t</a:t>
            </a:r>
            <a:r>
              <a:rPr sz="1700" dirty="0">
                <a:solidFill>
                  <a:srgbClr val="3E3E3E"/>
                </a:solidFill>
                <a:cs typeface="Calibri"/>
              </a:rPr>
              <a:t>er</a:t>
            </a:r>
            <a:r>
              <a:rPr sz="1700" spc="-3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ris</a:t>
            </a:r>
            <a:r>
              <a:rPr sz="1700" dirty="0">
                <a:solidFill>
                  <a:srgbClr val="3E3E3E"/>
                </a:solidFill>
                <a:cs typeface="Calibri"/>
              </a:rPr>
              <a:t>k</a:t>
            </a:r>
            <a:r>
              <a:rPr sz="1700" spc="-3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45" dirty="0">
                <a:solidFill>
                  <a:srgbClr val="3E3E3E"/>
                </a:solidFill>
                <a:cs typeface="Calibri"/>
              </a:rPr>
              <a:t>f</a:t>
            </a:r>
            <a:r>
              <a:rPr sz="1700" dirty="0">
                <a:solidFill>
                  <a:srgbClr val="3E3E3E"/>
                </a:solidFill>
                <a:cs typeface="Calibri"/>
              </a:rPr>
              <a:t>or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drug</a:t>
            </a:r>
            <a:r>
              <a:rPr sz="1700" spc="-3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m</a:t>
            </a:r>
            <a:r>
              <a:rPr sz="1700" dirty="0">
                <a:solidFill>
                  <a:srgbClr val="3E3E3E"/>
                </a:solidFill>
                <a:cs typeface="Calibri"/>
              </a:rPr>
              <a:t>isuse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dirty="0">
                <a:solidFill>
                  <a:srgbClr val="3E3E3E"/>
                </a:solidFill>
                <a:cs typeface="Calibri"/>
              </a:rPr>
              <a:t>nd</a:t>
            </a:r>
            <a:r>
              <a:rPr sz="1700" spc="-3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dirty="0">
                <a:solidFill>
                  <a:srgbClr val="3E3E3E"/>
                </a:solidFill>
                <a:cs typeface="Calibri"/>
              </a:rPr>
              <a:t>ddi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c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ti</a:t>
            </a:r>
            <a:r>
              <a:rPr sz="1700" dirty="0">
                <a:solidFill>
                  <a:srgbClr val="3E3E3E"/>
                </a:solidFill>
                <a:cs typeface="Calibri"/>
              </a:rPr>
              <a:t>on</a:t>
            </a:r>
            <a:endParaRPr sz="1700" dirty="0">
              <a:cs typeface="Calibri"/>
            </a:endParaRPr>
          </a:p>
          <a:p>
            <a:pPr marL="670560" lvl="2" indent="-182880">
              <a:lnSpc>
                <a:spcPts val="2035"/>
              </a:lnSpc>
              <a:buClr>
                <a:schemeClr val="accent2">
                  <a:lumMod val="75000"/>
                </a:schemeClr>
              </a:buClr>
              <a:buFont typeface="Calibri"/>
              <a:buChar char="◦"/>
              <a:tabLst>
                <a:tab pos="671195" algn="l"/>
              </a:tabLst>
            </a:pPr>
            <a:r>
              <a:rPr sz="17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1700" spc="-30" dirty="0">
                <a:solidFill>
                  <a:srgbClr val="3E3E3E"/>
                </a:solidFill>
                <a:cs typeface="Calibri"/>
              </a:rPr>
              <a:t>x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m</a:t>
            </a:r>
            <a:r>
              <a:rPr sz="1700" dirty="0">
                <a:solidFill>
                  <a:srgbClr val="3E3E3E"/>
                </a:solidFill>
                <a:cs typeface="Calibri"/>
              </a:rPr>
              <a:t>ple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s</a:t>
            </a:r>
            <a:r>
              <a:rPr sz="1700" dirty="0">
                <a:solidFill>
                  <a:srgbClr val="3E3E3E"/>
                </a:solidFill>
                <a:cs typeface="Calibri"/>
              </a:rPr>
              <a:t>:</a:t>
            </a:r>
            <a:r>
              <a:rPr sz="1700" spc="-4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S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t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r</a:t>
            </a:r>
            <a:r>
              <a:rPr sz="1700" dirty="0">
                <a:solidFill>
                  <a:srgbClr val="3E3E3E"/>
                </a:solidFill>
                <a:cs typeface="Calibri"/>
              </a:rPr>
              <a:t>e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ss</a:t>
            </a:r>
            <a:r>
              <a:rPr sz="1700" dirty="0">
                <a:solidFill>
                  <a:srgbClr val="3E3E3E"/>
                </a:solidFill>
                <a:cs typeface="Calibri"/>
              </a:rPr>
              <a:t>,</a:t>
            </a:r>
            <a:r>
              <a:rPr sz="1700" spc="-3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high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i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mpu</a:t>
            </a:r>
            <a:r>
              <a:rPr sz="1700" dirty="0">
                <a:solidFill>
                  <a:srgbClr val="3E3E3E"/>
                </a:solidFill>
                <a:cs typeface="Calibri"/>
              </a:rPr>
              <a:t>l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si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v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t</a:t>
            </a:r>
            <a:r>
              <a:rPr sz="1700" spc="-125" dirty="0">
                <a:solidFill>
                  <a:srgbClr val="3E3E3E"/>
                </a:solidFill>
                <a:cs typeface="Calibri"/>
              </a:rPr>
              <a:t>y</a:t>
            </a:r>
            <a:r>
              <a:rPr sz="1700" dirty="0">
                <a:solidFill>
                  <a:srgbClr val="3E3E3E"/>
                </a:solidFill>
                <a:cs typeface="Calibri"/>
              </a:rPr>
              <a:t>,</a:t>
            </a:r>
            <a:r>
              <a:rPr sz="1700" spc="-3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dep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r</a:t>
            </a:r>
            <a:r>
              <a:rPr sz="1700" dirty="0">
                <a:solidFill>
                  <a:srgbClr val="3E3E3E"/>
                </a:solidFill>
                <a:cs typeface="Calibri"/>
              </a:rPr>
              <a:t>e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ss</a:t>
            </a:r>
            <a:r>
              <a:rPr sz="1700" dirty="0">
                <a:solidFill>
                  <a:srgbClr val="3E3E3E"/>
                </a:solidFill>
                <a:cs typeface="Calibri"/>
              </a:rPr>
              <a:t>io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n</a:t>
            </a:r>
            <a:r>
              <a:rPr sz="1700" dirty="0">
                <a:solidFill>
                  <a:srgbClr val="3E3E3E"/>
                </a:solidFill>
                <a:cs typeface="Calibri"/>
              </a:rPr>
              <a:t>,</a:t>
            </a:r>
            <a:r>
              <a:rPr sz="1700" spc="-4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n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x</a:t>
            </a:r>
            <a:r>
              <a:rPr sz="1700" dirty="0">
                <a:solidFill>
                  <a:srgbClr val="3E3E3E"/>
                </a:solidFill>
                <a:cs typeface="Calibri"/>
              </a:rPr>
              <a:t>i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e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t</a:t>
            </a:r>
            <a:r>
              <a:rPr sz="1700" spc="-125" dirty="0">
                <a:solidFill>
                  <a:srgbClr val="3E3E3E"/>
                </a:solidFill>
                <a:cs typeface="Calibri"/>
              </a:rPr>
              <a:t>y</a:t>
            </a:r>
            <a:r>
              <a:rPr sz="1700" dirty="0">
                <a:solidFill>
                  <a:srgbClr val="3E3E3E"/>
                </a:solidFill>
                <a:cs typeface="Calibri"/>
              </a:rPr>
              <a:t>,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e</a:t>
            </a:r>
            <a:r>
              <a:rPr sz="1700" spc="-1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tin</a:t>
            </a:r>
            <a:r>
              <a:rPr sz="1700" dirty="0">
                <a:solidFill>
                  <a:srgbClr val="3E3E3E"/>
                </a:solidFill>
                <a:cs typeface="Calibri"/>
              </a:rPr>
              <a:t>g</a:t>
            </a:r>
            <a:r>
              <a:rPr sz="1700" spc="-4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diso</a:t>
            </a:r>
            <a:r>
              <a:rPr sz="1700" spc="-30" dirty="0">
                <a:solidFill>
                  <a:srgbClr val="3E3E3E"/>
                </a:solidFill>
                <a:cs typeface="Calibri"/>
              </a:rPr>
              <a:t>r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d</a:t>
            </a:r>
            <a:r>
              <a:rPr sz="1700" dirty="0">
                <a:solidFill>
                  <a:srgbClr val="3E3E3E"/>
                </a:solidFill>
                <a:cs typeface="Calibri"/>
              </a:rPr>
              <a:t>e</a:t>
            </a:r>
            <a:r>
              <a:rPr sz="1700" spc="-30" dirty="0">
                <a:solidFill>
                  <a:srgbClr val="3E3E3E"/>
                </a:solidFill>
                <a:cs typeface="Calibri"/>
              </a:rPr>
              <a:t>r</a:t>
            </a:r>
            <a:r>
              <a:rPr sz="1700" dirty="0">
                <a:solidFill>
                  <a:srgbClr val="3E3E3E"/>
                </a:solidFill>
                <a:cs typeface="Calibri"/>
              </a:rPr>
              <a:t>s</a:t>
            </a:r>
            <a:r>
              <a:rPr sz="1700" spc="-4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(</a:t>
            </a:r>
            <a:r>
              <a:rPr sz="1700" dirty="0">
                <a:solidFill>
                  <a:srgbClr val="3E3E3E"/>
                </a:solidFill>
                <a:cs typeface="Calibri"/>
              </a:rPr>
              <a:t>Ce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n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t</a:t>
            </a:r>
            <a:r>
              <a:rPr sz="1700" dirty="0">
                <a:solidFill>
                  <a:srgbClr val="3E3E3E"/>
                </a:solidFill>
                <a:cs typeface="Calibri"/>
              </a:rPr>
              <a:t>er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on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dirty="0">
                <a:solidFill>
                  <a:srgbClr val="3E3E3E"/>
                </a:solidFill>
                <a:cs typeface="Calibri"/>
              </a:rPr>
              <a:t>ddi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c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ti</a:t>
            </a:r>
            <a:r>
              <a:rPr sz="1700" dirty="0">
                <a:solidFill>
                  <a:srgbClr val="3E3E3E"/>
                </a:solidFill>
                <a:cs typeface="Calibri"/>
              </a:rPr>
              <a:t>o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n</a:t>
            </a:r>
            <a:r>
              <a:rPr sz="1700" dirty="0">
                <a:solidFill>
                  <a:srgbClr val="3E3E3E"/>
                </a:solidFill>
                <a:cs typeface="Calibri"/>
              </a:rPr>
              <a:t>,</a:t>
            </a:r>
            <a:r>
              <a:rPr sz="1700" spc="-3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2017)</a:t>
            </a:r>
            <a:endParaRPr sz="1700" dirty="0">
              <a:cs typeface="Calibri"/>
            </a:endParaRPr>
          </a:p>
          <a:p>
            <a:pPr lvl="2">
              <a:lnSpc>
                <a:spcPct val="100000"/>
              </a:lnSpc>
              <a:spcBef>
                <a:spcPts val="56"/>
              </a:spcBef>
              <a:buClr>
                <a:schemeClr val="accent2">
                  <a:lumMod val="75000"/>
                </a:schemeClr>
              </a:buClr>
              <a:buFont typeface="Calibri"/>
              <a:buChar char="◦"/>
            </a:pPr>
            <a:endParaRPr sz="1600" dirty="0">
              <a:cs typeface="Times New Roman"/>
            </a:endParaRPr>
          </a:p>
          <a:p>
            <a:pPr marL="304800" indent="-182880">
              <a:lnSpc>
                <a:spcPct val="100000"/>
              </a:lnSpc>
              <a:buClr>
                <a:schemeClr val="accent2">
                  <a:lumMod val="75000"/>
                </a:schemeClr>
              </a:buClr>
              <a:buFont typeface="Calibri"/>
              <a:buChar char="◦"/>
              <a:tabLst>
                <a:tab pos="305435" algn="l"/>
              </a:tabLst>
            </a:pPr>
            <a:r>
              <a:rPr sz="2000" spc="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E</a:t>
            </a:r>
            <a:r>
              <a:rPr sz="2000" spc="-3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n</a:t>
            </a:r>
            <a:r>
              <a:rPr sz="2000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v</a:t>
            </a:r>
            <a:r>
              <a:rPr sz="2000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i</a:t>
            </a:r>
            <a:r>
              <a:rPr sz="2000" spc="-4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r</a:t>
            </a:r>
            <a:r>
              <a:rPr sz="2000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o</a:t>
            </a:r>
            <a:r>
              <a:rPr sz="200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n</a:t>
            </a:r>
            <a:r>
              <a:rPr sz="2000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me</a:t>
            </a:r>
            <a:r>
              <a:rPr sz="2000" spc="-2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nt</a:t>
            </a:r>
            <a:r>
              <a:rPr sz="200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al </a:t>
            </a:r>
            <a:r>
              <a:rPr sz="2000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I</a:t>
            </a:r>
            <a:r>
              <a:rPr sz="2000" spc="-1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n</a:t>
            </a:r>
            <a:r>
              <a:rPr sz="200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f</a:t>
            </a:r>
            <a:r>
              <a:rPr sz="2000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l</a:t>
            </a:r>
            <a:r>
              <a:rPr sz="200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u</a:t>
            </a:r>
            <a:r>
              <a:rPr sz="2000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e</a:t>
            </a:r>
            <a:r>
              <a:rPr sz="200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nc</a:t>
            </a:r>
            <a:r>
              <a:rPr sz="2000" spc="-5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e</a:t>
            </a:r>
            <a:r>
              <a:rPr sz="2000" dirty="0">
                <a:solidFill>
                  <a:schemeClr val="accent2">
                    <a:lumMod val="75000"/>
                  </a:schemeClr>
                </a:solidFill>
                <a:cs typeface="Calibri"/>
              </a:rPr>
              <a:t>s</a:t>
            </a:r>
          </a:p>
          <a:p>
            <a:pPr marL="487680" lvl="1" indent="-182880">
              <a:lnSpc>
                <a:spcPts val="2035"/>
              </a:lnSpc>
              <a:buClr>
                <a:schemeClr val="accent2">
                  <a:lumMod val="75000"/>
                </a:schemeClr>
              </a:buClr>
              <a:buSzPct val="88235"/>
              <a:buFont typeface="Calibri"/>
              <a:buChar char="◦"/>
              <a:tabLst>
                <a:tab pos="488315" algn="l"/>
              </a:tabLst>
            </a:pPr>
            <a:r>
              <a:rPr sz="1700" spc="-5" dirty="0">
                <a:solidFill>
                  <a:srgbClr val="3E3E3E"/>
                </a:solidFill>
                <a:cs typeface="Calibri"/>
              </a:rPr>
              <a:t>E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x</a:t>
            </a:r>
            <a:r>
              <a:rPr sz="1700" dirty="0">
                <a:solidFill>
                  <a:srgbClr val="3E3E3E"/>
                </a:solidFill>
                <a:cs typeface="Calibri"/>
              </a:rPr>
              <a:t>po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s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u</a:t>
            </a:r>
            <a:r>
              <a:rPr sz="1700" spc="-30" dirty="0">
                <a:solidFill>
                  <a:srgbClr val="3E3E3E"/>
                </a:solidFill>
                <a:cs typeface="Calibri"/>
              </a:rPr>
              <a:t>r</a:t>
            </a:r>
            <a:r>
              <a:rPr sz="1700" dirty="0">
                <a:solidFill>
                  <a:srgbClr val="3E3E3E"/>
                </a:solidFill>
                <a:cs typeface="Calibri"/>
              </a:rPr>
              <a:t>e</a:t>
            </a:r>
            <a:r>
              <a:rPr sz="1700" spc="-2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t</a:t>
            </a:r>
            <a:r>
              <a:rPr sz="1700" dirty="0">
                <a:solidFill>
                  <a:srgbClr val="3E3E3E"/>
                </a:solidFill>
                <a:cs typeface="Calibri"/>
              </a:rPr>
              <a:t>o</a:t>
            </a:r>
            <a:r>
              <a:rPr sz="1700" spc="-1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p</a:t>
            </a:r>
            <a:r>
              <a:rPr sz="1700" spc="-35" dirty="0">
                <a:solidFill>
                  <a:srgbClr val="3E3E3E"/>
                </a:solidFill>
                <a:cs typeface="Calibri"/>
              </a:rPr>
              <a:t>h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y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si</a:t>
            </a:r>
            <a:r>
              <a:rPr sz="1700" spc="-15" dirty="0">
                <a:solidFill>
                  <a:srgbClr val="3E3E3E"/>
                </a:solidFill>
                <a:cs typeface="Calibri"/>
              </a:rPr>
              <a:t>c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dirty="0">
                <a:solidFill>
                  <a:srgbClr val="3E3E3E"/>
                </a:solidFill>
                <a:cs typeface="Calibri"/>
              </a:rPr>
              <a:t>l,</a:t>
            </a:r>
            <a:r>
              <a:rPr sz="1700" spc="-4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s</a:t>
            </a:r>
            <a:r>
              <a:rPr sz="1700" dirty="0">
                <a:solidFill>
                  <a:srgbClr val="3E3E3E"/>
                </a:solidFill>
                <a:cs typeface="Calibri"/>
              </a:rPr>
              <a:t>o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c</a:t>
            </a:r>
            <a:r>
              <a:rPr sz="1700" dirty="0">
                <a:solidFill>
                  <a:srgbClr val="3E3E3E"/>
                </a:solidFill>
                <a:cs typeface="Calibri"/>
              </a:rPr>
              <a:t>i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dirty="0">
                <a:solidFill>
                  <a:srgbClr val="3E3E3E"/>
                </a:solidFill>
                <a:cs typeface="Calibri"/>
              </a:rPr>
              <a:t>l,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or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e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m</a:t>
            </a:r>
            <a:r>
              <a:rPr sz="1700" dirty="0">
                <a:solidFill>
                  <a:srgbClr val="3E3E3E"/>
                </a:solidFill>
                <a:cs typeface="Calibri"/>
              </a:rPr>
              <a:t>o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ti</a:t>
            </a:r>
            <a:r>
              <a:rPr sz="1700" dirty="0">
                <a:solidFill>
                  <a:srgbClr val="3E3E3E"/>
                </a:solidFill>
                <a:cs typeface="Calibri"/>
              </a:rPr>
              <a:t>on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dirty="0">
                <a:solidFill>
                  <a:srgbClr val="3E3E3E"/>
                </a:solidFill>
                <a:cs typeface="Calibri"/>
              </a:rPr>
              <a:t>l</a:t>
            </a:r>
            <a:r>
              <a:rPr sz="1700" spc="-2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dirty="0">
                <a:solidFill>
                  <a:srgbClr val="3E3E3E"/>
                </a:solidFill>
                <a:cs typeface="Calibri"/>
              </a:rPr>
              <a:t>buse</a:t>
            </a:r>
            <a:r>
              <a:rPr sz="1700" spc="-3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or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t</a:t>
            </a:r>
            <a:r>
              <a:rPr sz="1700" spc="-30" dirty="0">
                <a:solidFill>
                  <a:srgbClr val="3E3E3E"/>
                </a:solidFill>
                <a:cs typeface="Calibri"/>
              </a:rPr>
              <a:t>r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dirty="0">
                <a:solidFill>
                  <a:srgbClr val="3E3E3E"/>
                </a:solidFill>
                <a:cs typeface="Calibri"/>
              </a:rPr>
              <a:t>u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m</a:t>
            </a:r>
            <a:r>
              <a:rPr sz="1700" dirty="0">
                <a:solidFill>
                  <a:srgbClr val="3E3E3E"/>
                </a:solidFill>
                <a:cs typeface="Calibri"/>
              </a:rPr>
              <a:t>a</a:t>
            </a:r>
            <a:r>
              <a:rPr sz="1700" spc="-2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(</a:t>
            </a:r>
            <a:r>
              <a:rPr sz="1700" dirty="0">
                <a:solidFill>
                  <a:srgbClr val="3E3E3E"/>
                </a:solidFill>
                <a:cs typeface="Calibri"/>
              </a:rPr>
              <a:t>Ce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n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t</a:t>
            </a:r>
            <a:r>
              <a:rPr sz="1700" dirty="0">
                <a:solidFill>
                  <a:srgbClr val="3E3E3E"/>
                </a:solidFill>
                <a:cs typeface="Calibri"/>
              </a:rPr>
              <a:t>er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on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dirty="0">
                <a:solidFill>
                  <a:srgbClr val="3E3E3E"/>
                </a:solidFill>
                <a:cs typeface="Calibri"/>
              </a:rPr>
              <a:t>ddi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c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ti</a:t>
            </a:r>
            <a:r>
              <a:rPr sz="1700" dirty="0">
                <a:solidFill>
                  <a:srgbClr val="3E3E3E"/>
                </a:solidFill>
                <a:cs typeface="Calibri"/>
              </a:rPr>
              <a:t>o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n</a:t>
            </a:r>
            <a:r>
              <a:rPr sz="1700" dirty="0">
                <a:solidFill>
                  <a:srgbClr val="3E3E3E"/>
                </a:solidFill>
                <a:cs typeface="Calibri"/>
              </a:rPr>
              <a:t>,</a:t>
            </a:r>
            <a:r>
              <a:rPr sz="1700" spc="-3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2017)</a:t>
            </a:r>
            <a:endParaRPr sz="1700" dirty="0">
              <a:cs typeface="Calibri"/>
            </a:endParaRPr>
          </a:p>
          <a:p>
            <a:pPr marL="487680" marR="320675" lvl="1" indent="-182880">
              <a:lnSpc>
                <a:spcPct val="70000"/>
              </a:lnSpc>
              <a:spcBef>
                <a:spcPts val="605"/>
              </a:spcBef>
              <a:buClr>
                <a:schemeClr val="accent2">
                  <a:lumMod val="75000"/>
                </a:schemeClr>
              </a:buClr>
              <a:buSzPct val="88235"/>
              <a:buFont typeface="Calibri"/>
              <a:buChar char="◦"/>
              <a:tabLst>
                <a:tab pos="488315" algn="l"/>
              </a:tabLst>
            </a:pPr>
            <a:r>
              <a:rPr sz="1700" spc="-10" dirty="0">
                <a:solidFill>
                  <a:srgbClr val="3E3E3E"/>
                </a:solidFill>
                <a:cs typeface="Calibri"/>
              </a:rPr>
              <a:t>H</a:t>
            </a:r>
            <a:r>
              <a:rPr sz="1700" dirty="0">
                <a:solidFill>
                  <a:srgbClr val="3E3E3E"/>
                </a:solidFill>
                <a:cs typeface="Calibri"/>
              </a:rPr>
              <a:t>o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m</a:t>
            </a:r>
            <a:r>
              <a:rPr sz="1700" dirty="0">
                <a:solidFill>
                  <a:srgbClr val="3E3E3E"/>
                </a:solidFill>
                <a:cs typeface="Calibri"/>
              </a:rPr>
              <a:t>e</a:t>
            </a:r>
            <a:r>
              <a:rPr sz="1700" spc="1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dirty="0">
                <a:solidFill>
                  <a:srgbClr val="3E3E3E"/>
                </a:solidFill>
                <a:cs typeface="Calibri"/>
              </a:rPr>
              <a:t>nd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40" dirty="0">
                <a:solidFill>
                  <a:srgbClr val="3E3E3E"/>
                </a:solidFill>
                <a:cs typeface="Calibri"/>
              </a:rPr>
              <a:t>f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m</a:t>
            </a:r>
            <a:r>
              <a:rPr sz="1700" dirty="0">
                <a:solidFill>
                  <a:srgbClr val="3E3E3E"/>
                </a:solidFill>
                <a:cs typeface="Calibri"/>
              </a:rPr>
              <a:t>ily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e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n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v</a:t>
            </a:r>
            <a:r>
              <a:rPr sz="1700" dirty="0">
                <a:solidFill>
                  <a:srgbClr val="3E3E3E"/>
                </a:solidFill>
                <a:cs typeface="Calibri"/>
              </a:rPr>
              <a:t>i</a:t>
            </a:r>
            <a:r>
              <a:rPr sz="1700" spc="-30" dirty="0">
                <a:solidFill>
                  <a:srgbClr val="3E3E3E"/>
                </a:solidFill>
                <a:cs typeface="Calibri"/>
              </a:rPr>
              <a:t>r</a:t>
            </a:r>
            <a:r>
              <a:rPr sz="1700" dirty="0">
                <a:solidFill>
                  <a:srgbClr val="3E3E3E"/>
                </a:solidFill>
                <a:cs typeface="Calibri"/>
              </a:rPr>
              <a:t>o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nm</a:t>
            </a:r>
            <a:r>
              <a:rPr sz="1700" dirty="0">
                <a:solidFill>
                  <a:srgbClr val="3E3E3E"/>
                </a:solidFill>
                <a:cs typeface="Calibri"/>
              </a:rPr>
              <a:t>e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n</a:t>
            </a:r>
            <a:r>
              <a:rPr sz="1700" dirty="0">
                <a:solidFill>
                  <a:srgbClr val="3E3E3E"/>
                </a:solidFill>
                <a:cs typeface="Calibri"/>
              </a:rPr>
              <a:t>t</a:t>
            </a:r>
            <a:r>
              <a:rPr sz="1700" spc="-3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– p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r</a:t>
            </a:r>
            <a:r>
              <a:rPr sz="1700" dirty="0">
                <a:solidFill>
                  <a:srgbClr val="3E3E3E"/>
                </a:solidFill>
                <a:cs typeface="Calibri"/>
              </a:rPr>
              <a:t>e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n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t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1700" dirty="0">
                <a:solidFill>
                  <a:srgbClr val="3E3E3E"/>
                </a:solidFill>
                <a:cs typeface="Calibri"/>
              </a:rPr>
              <a:t>/</a:t>
            </a:r>
            <a:r>
              <a:rPr sz="1700" spc="-40" dirty="0">
                <a:solidFill>
                  <a:srgbClr val="3E3E3E"/>
                </a:solidFill>
                <a:cs typeface="Calibri"/>
              </a:rPr>
              <a:t>f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m</a:t>
            </a:r>
            <a:r>
              <a:rPr sz="1700" dirty="0">
                <a:solidFill>
                  <a:srgbClr val="3E3E3E"/>
                </a:solidFill>
                <a:cs typeface="Calibri"/>
              </a:rPr>
              <a:t>ily</a:t>
            </a:r>
            <a:r>
              <a:rPr sz="1700" spc="-3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wh</a:t>
            </a:r>
            <a:r>
              <a:rPr sz="1700" dirty="0">
                <a:solidFill>
                  <a:srgbClr val="3E3E3E"/>
                </a:solidFill>
                <a:cs typeface="Calibri"/>
              </a:rPr>
              <a:t>o</a:t>
            </a:r>
            <a:r>
              <a:rPr sz="1700" spc="-1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m</a:t>
            </a:r>
            <a:r>
              <a:rPr sz="1700" dirty="0">
                <a:solidFill>
                  <a:srgbClr val="3E3E3E"/>
                </a:solidFill>
                <a:cs typeface="Calibri"/>
              </a:rPr>
              <a:t>isuse</a:t>
            </a:r>
            <a:r>
              <a:rPr sz="1700" spc="-3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drugs</a:t>
            </a:r>
            <a:r>
              <a:rPr sz="1700" spc="-4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or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c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ri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m</a:t>
            </a:r>
            <a:r>
              <a:rPr sz="1700" dirty="0">
                <a:solidFill>
                  <a:srgbClr val="3E3E3E"/>
                </a:solidFill>
                <a:cs typeface="Calibri"/>
              </a:rPr>
              <a:t>inal</a:t>
            </a:r>
            <a:r>
              <a:rPr sz="1700" spc="-3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r</a:t>
            </a:r>
            <a:r>
              <a:rPr sz="1700" dirty="0">
                <a:solidFill>
                  <a:srgbClr val="3E3E3E"/>
                </a:solidFill>
                <a:cs typeface="Calibri"/>
              </a:rPr>
              <a:t>e</a:t>
            </a:r>
            <a:r>
              <a:rPr sz="1700" spc="-15" dirty="0">
                <a:solidFill>
                  <a:srgbClr val="3E3E3E"/>
                </a:solidFill>
                <a:cs typeface="Calibri"/>
              </a:rPr>
              <a:t>c</a:t>
            </a:r>
            <a:r>
              <a:rPr sz="1700" dirty="0">
                <a:solidFill>
                  <a:srgbClr val="3E3E3E"/>
                </a:solidFill>
                <a:cs typeface="Calibri"/>
              </a:rPr>
              <a:t>o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r</a:t>
            </a:r>
            <a:r>
              <a:rPr sz="1700" dirty="0">
                <a:solidFill>
                  <a:srgbClr val="3E3E3E"/>
                </a:solidFill>
                <a:cs typeface="Calibri"/>
              </a:rPr>
              <a:t>d,</a:t>
            </a:r>
            <a:r>
              <a:rPr sz="1700" spc="-3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de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c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r</a:t>
            </a:r>
            <a:r>
              <a:rPr sz="1700" dirty="0">
                <a:solidFill>
                  <a:srgbClr val="3E3E3E"/>
                </a:solidFill>
                <a:cs typeface="Calibri"/>
              </a:rPr>
              <a:t>e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s</a:t>
            </a:r>
            <a:r>
              <a:rPr sz="1700" dirty="0">
                <a:solidFill>
                  <a:srgbClr val="3E3E3E"/>
                </a:solidFill>
                <a:cs typeface="Calibri"/>
              </a:rPr>
              <a:t>ed</a:t>
            </a:r>
            <a:r>
              <a:rPr sz="1700" spc="-4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p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r</a:t>
            </a:r>
            <a:r>
              <a:rPr sz="1700" dirty="0">
                <a:solidFill>
                  <a:srgbClr val="3E3E3E"/>
                </a:solidFill>
                <a:cs typeface="Calibri"/>
              </a:rPr>
              <a:t>e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nt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dirty="0">
                <a:solidFill>
                  <a:srgbClr val="3E3E3E"/>
                </a:solidFill>
                <a:cs typeface="Calibri"/>
              </a:rPr>
              <a:t>l 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sup</a:t>
            </a:r>
            <a:r>
              <a:rPr sz="1700" dirty="0">
                <a:solidFill>
                  <a:srgbClr val="3E3E3E"/>
                </a:solidFill>
                <a:cs typeface="Calibri"/>
              </a:rPr>
              <a:t>e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r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v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is</a:t>
            </a:r>
            <a:r>
              <a:rPr sz="1700" dirty="0">
                <a:solidFill>
                  <a:srgbClr val="3E3E3E"/>
                </a:solidFill>
                <a:cs typeface="Calibri"/>
              </a:rPr>
              <a:t>ion</a:t>
            </a:r>
            <a:endParaRPr sz="1700" dirty="0">
              <a:cs typeface="Calibri"/>
            </a:endParaRPr>
          </a:p>
          <a:p>
            <a:pPr marL="487680" lvl="1" indent="-182880">
              <a:lnSpc>
                <a:spcPts val="2020"/>
              </a:lnSpc>
              <a:buClr>
                <a:schemeClr val="accent2">
                  <a:lumMod val="75000"/>
                </a:schemeClr>
              </a:buClr>
              <a:buSzPct val="88235"/>
              <a:buFont typeface="Calibri"/>
              <a:buChar char="◦"/>
              <a:tabLst>
                <a:tab pos="488315" algn="l"/>
              </a:tabLst>
            </a:pPr>
            <a:r>
              <a:rPr sz="1700" spc="-45" dirty="0">
                <a:solidFill>
                  <a:srgbClr val="3E3E3E"/>
                </a:solidFill>
                <a:cs typeface="Calibri"/>
              </a:rPr>
              <a:t>P</a:t>
            </a:r>
            <a:r>
              <a:rPr sz="1700" dirty="0">
                <a:solidFill>
                  <a:srgbClr val="3E3E3E"/>
                </a:solidFill>
                <a:cs typeface="Calibri"/>
              </a:rPr>
              <a:t>ee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r</a:t>
            </a:r>
            <a:r>
              <a:rPr sz="1700" dirty="0">
                <a:solidFill>
                  <a:srgbClr val="3E3E3E"/>
                </a:solidFill>
                <a:cs typeface="Calibri"/>
              </a:rPr>
              <a:t>s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dirty="0">
                <a:solidFill>
                  <a:srgbClr val="3E3E3E"/>
                </a:solidFill>
                <a:cs typeface="Calibri"/>
              </a:rPr>
              <a:t>nd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s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c</a:t>
            </a:r>
            <a:r>
              <a:rPr sz="1700" dirty="0">
                <a:solidFill>
                  <a:srgbClr val="3E3E3E"/>
                </a:solidFill>
                <a:cs typeface="Calibri"/>
              </a:rPr>
              <a:t>hool</a:t>
            </a:r>
            <a:r>
              <a:rPr sz="1700" spc="-2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–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pee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r</a:t>
            </a:r>
            <a:r>
              <a:rPr sz="1700" dirty="0">
                <a:solidFill>
                  <a:srgbClr val="3E3E3E"/>
                </a:solidFill>
                <a:cs typeface="Calibri"/>
              </a:rPr>
              <a:t>s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w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h</a:t>
            </a:r>
            <a:r>
              <a:rPr sz="1700" dirty="0">
                <a:solidFill>
                  <a:srgbClr val="3E3E3E"/>
                </a:solidFill>
                <a:cs typeface="Calibri"/>
              </a:rPr>
              <a:t>o</a:t>
            </a:r>
            <a:r>
              <a:rPr sz="1700" spc="-3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m</a:t>
            </a:r>
            <a:r>
              <a:rPr sz="1700" dirty="0">
                <a:solidFill>
                  <a:srgbClr val="3E3E3E"/>
                </a:solidFill>
                <a:cs typeface="Calibri"/>
              </a:rPr>
              <a:t>isuse</a:t>
            </a:r>
            <a:r>
              <a:rPr sz="1700" spc="-3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drug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s</a:t>
            </a:r>
            <a:r>
              <a:rPr sz="1700" dirty="0">
                <a:solidFill>
                  <a:srgbClr val="3E3E3E"/>
                </a:solidFill>
                <a:cs typeface="Calibri"/>
              </a:rPr>
              <a:t>,</a:t>
            </a:r>
            <a:r>
              <a:rPr sz="1700" spc="-3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di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f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f</a:t>
            </a:r>
            <a:r>
              <a:rPr sz="1700" dirty="0">
                <a:solidFill>
                  <a:srgbClr val="3E3E3E"/>
                </a:solidFill>
                <a:cs typeface="Calibri"/>
              </a:rPr>
              <a:t>i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c</a:t>
            </a:r>
            <a:r>
              <a:rPr sz="1700" dirty="0">
                <a:solidFill>
                  <a:srgbClr val="3E3E3E"/>
                </a:solidFill>
                <a:cs typeface="Calibri"/>
              </a:rPr>
              <a:t>ult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i</a:t>
            </a:r>
            <a:r>
              <a:rPr sz="1700" dirty="0">
                <a:solidFill>
                  <a:srgbClr val="3E3E3E"/>
                </a:solidFill>
                <a:cs typeface="Calibri"/>
              </a:rPr>
              <a:t>es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in</a:t>
            </a:r>
            <a:r>
              <a:rPr sz="1700" spc="-4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s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c</a:t>
            </a:r>
            <a:r>
              <a:rPr sz="1700" dirty="0">
                <a:solidFill>
                  <a:srgbClr val="3E3E3E"/>
                </a:solidFill>
                <a:cs typeface="Calibri"/>
              </a:rPr>
              <a:t>hool</a:t>
            </a:r>
            <a:r>
              <a:rPr sz="1700" spc="-2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pe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r</a:t>
            </a:r>
            <a:r>
              <a:rPr sz="1700" spc="-40" dirty="0">
                <a:solidFill>
                  <a:srgbClr val="3E3E3E"/>
                </a:solidFill>
                <a:cs typeface="Calibri"/>
              </a:rPr>
              <a:t>f</a:t>
            </a:r>
            <a:r>
              <a:rPr sz="1700" dirty="0">
                <a:solidFill>
                  <a:srgbClr val="3E3E3E"/>
                </a:solidFill>
                <a:cs typeface="Calibri"/>
              </a:rPr>
              <a:t>o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r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m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dirty="0">
                <a:solidFill>
                  <a:srgbClr val="3E3E3E"/>
                </a:solidFill>
                <a:cs typeface="Calibri"/>
              </a:rPr>
              <a:t>n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c</a:t>
            </a:r>
            <a:r>
              <a:rPr sz="1700" dirty="0">
                <a:solidFill>
                  <a:srgbClr val="3E3E3E"/>
                </a:solidFill>
                <a:cs typeface="Calibri"/>
              </a:rPr>
              <a:t>e,</a:t>
            </a:r>
            <a:r>
              <a:rPr sz="1700" spc="-3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dirty="0">
                <a:solidFill>
                  <a:srgbClr val="3E3E3E"/>
                </a:solidFill>
                <a:cs typeface="Calibri"/>
              </a:rPr>
              <a:t>nd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h</a:t>
            </a:r>
            <a:r>
              <a:rPr sz="1700" spc="-2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v</a:t>
            </a:r>
            <a:r>
              <a:rPr sz="1700" dirty="0">
                <a:solidFill>
                  <a:srgbClr val="3E3E3E"/>
                </a:solidFill>
                <a:cs typeface="Calibri"/>
              </a:rPr>
              <a:t>i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n</a:t>
            </a:r>
            <a:r>
              <a:rPr sz="1700" dirty="0">
                <a:solidFill>
                  <a:srgbClr val="3E3E3E"/>
                </a:solidFill>
                <a:cs typeface="Calibri"/>
              </a:rPr>
              <a:t>g</a:t>
            </a:r>
            <a:r>
              <a:rPr sz="1700" spc="-3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poor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s</a:t>
            </a:r>
            <a:r>
              <a:rPr sz="1700" dirty="0">
                <a:solidFill>
                  <a:srgbClr val="3E3E3E"/>
                </a:solidFill>
                <a:cs typeface="Calibri"/>
              </a:rPr>
              <a:t>o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c</a:t>
            </a:r>
            <a:r>
              <a:rPr sz="1700" dirty="0">
                <a:solidFill>
                  <a:srgbClr val="3E3E3E"/>
                </a:solidFill>
                <a:cs typeface="Calibri"/>
              </a:rPr>
              <a:t>i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</a:t>
            </a:r>
            <a:r>
              <a:rPr sz="1700" dirty="0">
                <a:solidFill>
                  <a:srgbClr val="3E3E3E"/>
                </a:solidFill>
                <a:cs typeface="Calibri"/>
              </a:rPr>
              <a:t>l</a:t>
            </a:r>
            <a:r>
              <a:rPr sz="1700" spc="-2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skills</a:t>
            </a:r>
            <a:endParaRPr sz="1700" dirty="0">
              <a:cs typeface="Calibri"/>
            </a:endParaRPr>
          </a:p>
          <a:p>
            <a:pPr marL="487680" lvl="1" indent="-182880">
              <a:lnSpc>
                <a:spcPts val="2035"/>
              </a:lnSpc>
              <a:buClr>
                <a:schemeClr val="accent2">
                  <a:lumMod val="75000"/>
                </a:schemeClr>
              </a:buClr>
              <a:buSzPct val="88235"/>
              <a:buFont typeface="Calibri"/>
              <a:buChar char="◦"/>
              <a:tabLst>
                <a:tab pos="488315" algn="l"/>
              </a:tabLst>
            </a:pPr>
            <a:r>
              <a:rPr sz="1700" dirty="0">
                <a:solidFill>
                  <a:srgbClr val="3E3E3E"/>
                </a:solidFill>
                <a:cs typeface="Calibri"/>
              </a:rPr>
              <a:t>Co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mm</a:t>
            </a:r>
            <a:r>
              <a:rPr sz="1700" dirty="0">
                <a:solidFill>
                  <a:srgbClr val="3E3E3E"/>
                </a:solidFill>
                <a:cs typeface="Calibri"/>
              </a:rPr>
              <a:t>unity</a:t>
            </a:r>
            <a:r>
              <a:rPr sz="1700" spc="-1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– p</a:t>
            </a:r>
            <a:r>
              <a:rPr sz="1700" spc="-15" dirty="0">
                <a:solidFill>
                  <a:srgbClr val="3E3E3E"/>
                </a:solidFill>
                <a:cs typeface="Calibri"/>
              </a:rPr>
              <a:t>ov</a:t>
            </a:r>
            <a:r>
              <a:rPr sz="1700" dirty="0">
                <a:solidFill>
                  <a:srgbClr val="3E3E3E"/>
                </a:solidFill>
                <a:cs typeface="Calibri"/>
              </a:rPr>
              <a:t>e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rt</a:t>
            </a:r>
            <a:r>
              <a:rPr sz="1700" spc="-125" dirty="0">
                <a:solidFill>
                  <a:srgbClr val="3E3E3E"/>
                </a:solidFill>
                <a:cs typeface="Calibri"/>
              </a:rPr>
              <a:t>y</a:t>
            </a:r>
            <a:r>
              <a:rPr sz="1700" dirty="0">
                <a:solidFill>
                  <a:srgbClr val="3E3E3E"/>
                </a:solidFill>
                <a:cs typeface="Calibri"/>
              </a:rPr>
              <a:t>,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l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ac</a:t>
            </a:r>
            <a:r>
              <a:rPr sz="1700" dirty="0">
                <a:solidFill>
                  <a:srgbClr val="3E3E3E"/>
                </a:solidFill>
                <a:cs typeface="Calibri"/>
              </a:rPr>
              <a:t>k</a:t>
            </a:r>
            <a:r>
              <a:rPr sz="1700" spc="-10" dirty="0">
                <a:solidFill>
                  <a:srgbClr val="3E3E3E"/>
                </a:solidFill>
                <a:cs typeface="Calibri"/>
              </a:rPr>
              <a:t> </a:t>
            </a:r>
            <a:r>
              <a:rPr sz="1700" dirty="0">
                <a:solidFill>
                  <a:srgbClr val="3E3E3E"/>
                </a:solidFill>
                <a:cs typeface="Calibri"/>
              </a:rPr>
              <a:t>of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 </a:t>
            </a:r>
            <a:r>
              <a:rPr sz="1700" spc="-20" dirty="0">
                <a:solidFill>
                  <a:srgbClr val="3E3E3E"/>
                </a:solidFill>
                <a:cs typeface="Calibri"/>
              </a:rPr>
              <a:t>r</a:t>
            </a:r>
            <a:r>
              <a:rPr sz="1700" dirty="0">
                <a:solidFill>
                  <a:srgbClr val="3E3E3E"/>
                </a:solidFill>
                <a:cs typeface="Calibri"/>
              </a:rPr>
              <a:t>e</a:t>
            </a:r>
            <a:r>
              <a:rPr sz="1700" spc="5" dirty="0">
                <a:solidFill>
                  <a:srgbClr val="3E3E3E"/>
                </a:solidFill>
                <a:cs typeface="Calibri"/>
              </a:rPr>
              <a:t>s</a:t>
            </a:r>
            <a:r>
              <a:rPr sz="1700" dirty="0">
                <a:solidFill>
                  <a:srgbClr val="3E3E3E"/>
                </a:solidFill>
                <a:cs typeface="Calibri"/>
              </a:rPr>
              <a:t>ou</a:t>
            </a:r>
            <a:r>
              <a:rPr sz="1700" spc="-30" dirty="0">
                <a:solidFill>
                  <a:srgbClr val="3E3E3E"/>
                </a:solidFill>
                <a:cs typeface="Calibri"/>
              </a:rPr>
              <a:t>r</a:t>
            </a:r>
            <a:r>
              <a:rPr sz="1700" spc="-5" dirty="0">
                <a:solidFill>
                  <a:srgbClr val="3E3E3E"/>
                </a:solidFill>
                <a:cs typeface="Calibri"/>
              </a:rPr>
              <a:t>c</a:t>
            </a:r>
            <a:r>
              <a:rPr sz="1700" dirty="0">
                <a:solidFill>
                  <a:srgbClr val="3E3E3E"/>
                </a:solidFill>
                <a:cs typeface="Calibri"/>
              </a:rPr>
              <a:t>es</a:t>
            </a:r>
            <a:endParaRPr sz="1700" dirty="0">
              <a:cs typeface="Calibri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2050" dirty="0">
              <a:cs typeface="Times New Roman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9AFA36-8438-734A-8671-D7DEA9B1FC77}"/>
              </a:ext>
            </a:extLst>
          </p:cNvPr>
          <p:cNvSpPr txBox="1"/>
          <p:nvPr/>
        </p:nvSpPr>
        <p:spPr>
          <a:xfrm>
            <a:off x="4678188" y="6235698"/>
            <a:ext cx="1648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(NI</a:t>
            </a:r>
            <a:r>
              <a:rPr lang="en-US" spc="-3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D</a:t>
            </a:r>
            <a:r>
              <a:rPr lang="en-US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A,</a:t>
            </a:r>
            <a:r>
              <a:rPr lang="en-US" spc="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2018)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Calibri"/>
              <a:cs typeface="Calibri"/>
            </a:endParaRP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E08001-74A8-F141-86DD-3CB9379330A0}"/>
              </a:ext>
            </a:extLst>
          </p:cNvPr>
          <p:cNvSpPr txBox="1"/>
          <p:nvPr/>
        </p:nvSpPr>
        <p:spPr>
          <a:xfrm>
            <a:off x="1171355" y="796809"/>
            <a:ext cx="66392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tx2"/>
                </a:solidFill>
              </a:rPr>
              <a:t>Risk Factors for Addiction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AF6AF6AB-AAB7-974F-8835-8BAF6A18E053}"/>
              </a:ext>
            </a:extLst>
          </p:cNvPr>
          <p:cNvSpPr txBox="1">
            <a:spLocks/>
          </p:cNvSpPr>
          <p:nvPr/>
        </p:nvSpPr>
        <p:spPr>
          <a:xfrm>
            <a:off x="609600" y="1752600"/>
            <a:ext cx="8398983" cy="35719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Three Main Functions: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Arial"/>
              <a:buChar char="•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Regulate physiological functions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Arial"/>
              <a:buChar char="•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Experience basic emotions (anger, fear, hunger, thirst, lust, pain and pleasure)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Arial"/>
              <a:buChar char="•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Imprint survival memories</a:t>
            </a:r>
          </a:p>
          <a:p>
            <a:pPr>
              <a:buClr>
                <a:schemeClr val="accent2">
                  <a:lumMod val="75000"/>
                </a:schemeClr>
              </a:buClr>
              <a:buFont typeface="Arial"/>
              <a:buChar char="•"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Overrides new brain in times of stress</a:t>
            </a:r>
          </a:p>
          <a:p>
            <a:pPr>
              <a:buClr>
                <a:schemeClr val="accent2">
                  <a:lumMod val="75000"/>
                </a:schemeClr>
              </a:buClr>
              <a:buFont typeface="Arial"/>
              <a:buChar char="•"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Can be thought of as the “go” or reactive part of the brain</a:t>
            </a:r>
          </a:p>
          <a:p>
            <a:pPr>
              <a:buClr>
                <a:srgbClr val="FFC000"/>
              </a:buClr>
            </a:pPr>
            <a:endParaRPr lang="en-US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B2FB47C-20B2-2146-A382-3FBF81C13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250" b="99917" l="21778" r="9933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02927" y="-381000"/>
            <a:ext cx="3286266" cy="29211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034282-17D1-2649-AE47-31200E120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538" y="715175"/>
            <a:ext cx="8596668" cy="818325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>“Old Brain”</a:t>
            </a:r>
            <a:b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0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50EF756-4036-094E-8165-632E1DE9DB18}"/>
              </a:ext>
            </a:extLst>
          </p:cNvPr>
          <p:cNvSpPr txBox="1"/>
          <p:nvPr/>
        </p:nvSpPr>
        <p:spPr>
          <a:xfrm>
            <a:off x="389304" y="960226"/>
            <a:ext cx="11413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The New Brain: </a:t>
            </a:r>
            <a:r>
              <a:rPr lang="en-US" sz="4800" b="1" dirty="0">
                <a:solidFill>
                  <a:schemeClr val="tx2"/>
                </a:solidFill>
                <a:latin typeface="+mj-lt"/>
              </a:rPr>
              <a:t>Prefrontal Cortex 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D8F2EA80-86E7-2145-B453-047F19AB8D9A}"/>
              </a:ext>
            </a:extLst>
          </p:cNvPr>
          <p:cNvSpPr txBox="1">
            <a:spLocks/>
          </p:cNvSpPr>
          <p:nvPr/>
        </p:nvSpPr>
        <p:spPr>
          <a:xfrm>
            <a:off x="876146" y="2420186"/>
            <a:ext cx="5105732" cy="24333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Executive Functions 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bg2">
                    <a:lumMod val="25000"/>
                  </a:schemeClr>
                </a:solidFill>
              </a:rPr>
              <a:t>(not fully developed until age 25)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Judgment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Impulse control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Self-monitoring</a:t>
            </a:r>
            <a:br>
              <a:rPr lang="en-US" sz="2400" dirty="0">
                <a:solidFill>
                  <a:schemeClr val="bg2">
                    <a:lumMod val="25000"/>
                  </a:schemeClr>
                </a:solidFill>
              </a:rPr>
            </a:br>
            <a:endParaRPr lang="en-US" sz="2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894BE1BE-95FE-394A-8D51-568A4C01C02B}"/>
              </a:ext>
            </a:extLst>
          </p:cNvPr>
          <p:cNvSpPr txBox="1">
            <a:spLocks/>
          </p:cNvSpPr>
          <p:nvPr/>
        </p:nvSpPr>
        <p:spPr>
          <a:xfrm>
            <a:off x="5562600" y="2414028"/>
            <a:ext cx="4799513" cy="24333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Coping Functions</a:t>
            </a:r>
          </a:p>
          <a:p>
            <a:pPr marL="742950" lvl="1" indent="-285750">
              <a:buClr>
                <a:schemeClr val="accent2">
                  <a:lumMod val="75000"/>
                </a:schemeClr>
              </a:buClr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Attention span</a:t>
            </a:r>
          </a:p>
          <a:p>
            <a:pPr marL="742950" lvl="1" indent="-285750">
              <a:buClr>
                <a:schemeClr val="accent2">
                  <a:lumMod val="75000"/>
                </a:schemeClr>
              </a:buClr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Organization</a:t>
            </a:r>
          </a:p>
          <a:p>
            <a:pPr marL="742950" lvl="1" indent="-285750">
              <a:buClr>
                <a:schemeClr val="accent2">
                  <a:lumMod val="75000"/>
                </a:schemeClr>
              </a:buClr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Learning from experience</a:t>
            </a:r>
          </a:p>
          <a:p>
            <a:pPr marL="742950" lvl="1" indent="-285750">
              <a:buClr>
                <a:schemeClr val="accent2">
                  <a:lumMod val="75000"/>
                </a:schemeClr>
              </a:buClr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Empathy</a:t>
            </a:r>
          </a:p>
          <a:p>
            <a:pPr marL="742950" lvl="1" indent="-285750">
              <a:buClr>
                <a:schemeClr val="accent2">
                  <a:lumMod val="75000"/>
                </a:schemeClr>
              </a:buClr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Problem Solving</a:t>
            </a:r>
          </a:p>
          <a:p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E09F7E6-DD06-6A48-8D33-3F1E55BAC95A}"/>
              </a:ext>
            </a:extLst>
          </p:cNvPr>
          <p:cNvCxnSpPr/>
          <p:nvPr/>
        </p:nvCxnSpPr>
        <p:spPr>
          <a:xfrm>
            <a:off x="838200" y="2209800"/>
            <a:ext cx="0" cy="40845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BE07D00-EC7D-7248-94D0-D6FC9E585AEF}"/>
              </a:ext>
            </a:extLst>
          </p:cNvPr>
          <p:cNvCxnSpPr/>
          <p:nvPr/>
        </p:nvCxnSpPr>
        <p:spPr>
          <a:xfrm>
            <a:off x="5562600" y="2209800"/>
            <a:ext cx="0" cy="40845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00D822A-D61A-0E42-A719-210D0AA9A483}"/>
              </a:ext>
            </a:extLst>
          </p:cNvPr>
          <p:cNvCxnSpPr/>
          <p:nvPr/>
        </p:nvCxnSpPr>
        <p:spPr>
          <a:xfrm>
            <a:off x="-532684" y="2209800"/>
            <a:ext cx="12975336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922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E18B559A-AAC8-A34E-BD3A-37E4CA149D0C}"/>
              </a:ext>
            </a:extLst>
          </p:cNvPr>
          <p:cNvSpPr txBox="1">
            <a:spLocks/>
          </p:cNvSpPr>
          <p:nvPr/>
        </p:nvSpPr>
        <p:spPr>
          <a:xfrm>
            <a:off x="1066800" y="1600353"/>
            <a:ext cx="8382000" cy="328380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2">
                  <a:lumMod val="75000"/>
                </a:schemeClr>
              </a:buClr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Neurotransmitter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Signals reward in our brains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Also increased by stimuli that predict a reward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Brain itself will drive the repeating of what it perceives as life-sustaining activity	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Over time when the brain is regularly flooded with dopamine (and other neurotransmitters) it will reduce the natural production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E320B6-8F01-594D-A9A4-AB2A73176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sz="6700" b="1" dirty="0">
                <a:solidFill>
                  <a:schemeClr val="tx2"/>
                </a:solidFill>
              </a:rPr>
              <a:t>DOPAMINE</a:t>
            </a:r>
            <a:br>
              <a:rPr lang="en-US" b="1" dirty="0">
                <a:solidFill>
                  <a:schemeClr val="tx2"/>
                </a:solidFill>
              </a:rPr>
            </a:b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77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50EF756-4036-094E-8165-632E1DE9DB18}"/>
              </a:ext>
            </a:extLst>
          </p:cNvPr>
          <p:cNvSpPr txBox="1"/>
          <p:nvPr/>
        </p:nvSpPr>
        <p:spPr>
          <a:xfrm>
            <a:off x="1295400" y="329091"/>
            <a:ext cx="93263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2060"/>
                </a:solidFill>
                <a:latin typeface="+mj-lt"/>
              </a:rPr>
              <a:t>BRAIN CHANGES </a:t>
            </a:r>
          </a:p>
          <a:p>
            <a:r>
              <a:rPr lang="en-US" sz="5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INHERENT TO ADDICTION 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2BBAD06-1EF9-134A-BD22-5F1BC493A9BD}"/>
              </a:ext>
            </a:extLst>
          </p:cNvPr>
          <p:cNvSpPr txBox="1">
            <a:spLocks/>
          </p:cNvSpPr>
          <p:nvPr/>
        </p:nvSpPr>
        <p:spPr>
          <a:xfrm>
            <a:off x="1295400" y="2287727"/>
            <a:ext cx="8991600" cy="297007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Less dopamine produced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Fewer dopamine receptors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Ability to experience normal reward – feel joy reduced significantly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Using no longer pleasurable, but about trying to get dopamine function back to a normal level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Brain is driven to seek out and use substances compulsively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Ability to make sound decisions and control impulses is compromised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None/>
            </a:pPr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buClr>
                <a:srgbClr val="FFC000"/>
              </a:buClr>
            </a:pPr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3B85EF-807C-B041-88F9-79620EB2E642}"/>
              </a:ext>
            </a:extLst>
          </p:cNvPr>
          <p:cNvSpPr txBox="1"/>
          <p:nvPr/>
        </p:nvSpPr>
        <p:spPr>
          <a:xfrm>
            <a:off x="1828800" y="5882578"/>
            <a:ext cx="5193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2">
                    <a:lumMod val="75000"/>
                  </a:schemeClr>
                </a:solidFill>
              </a:rPr>
              <a:t>NIDA – Drugs, Brains and Behavior: The Science of Addiction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71373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theme/theme1.xml><?xml version="1.0" encoding="utf-8"?>
<a:theme xmlns:a="http://schemas.openxmlformats.org/drawingml/2006/main" name="Project Scop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ject Scope" id="{C00BD6DA-B1B4-BE4C-BA97-A525A5E20E3B}" vid="{C44D1E1F-BE0E-764A-A274-D5E2390FF0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7A8616F49C214EBF48B3B3A5040748" ma:contentTypeVersion="10" ma:contentTypeDescription="Create a new document." ma:contentTypeScope="" ma:versionID="0680a8219e37f74bfe1888e9586e08a5">
  <xsd:schema xmlns:xsd="http://www.w3.org/2001/XMLSchema" xmlns:xs="http://www.w3.org/2001/XMLSchema" xmlns:p="http://schemas.microsoft.com/office/2006/metadata/properties" xmlns:ns2="bac928cc-b4c5-4aa0-91c6-070a9d3f3412" xmlns:ns3="c1f88acd-0c25-41d2-ae93-87255261f4ff" targetNamespace="http://schemas.microsoft.com/office/2006/metadata/properties" ma:root="true" ma:fieldsID="442652a12627b726aa7e1ea23dfb6f70" ns2:_="" ns3:_="">
    <xsd:import namespace="bac928cc-b4c5-4aa0-91c6-070a9d3f3412"/>
    <xsd:import namespace="c1f88acd-0c25-41d2-ae93-87255261f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928cc-b4c5-4aa0-91c6-070a9d3f34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88acd-0c25-41d2-ae93-87255261f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28AD96-22C8-4590-B601-30D3DA69F9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734774-D47C-4809-BBE2-627518C2A22A}">
  <ds:schemaRefs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887d7ccb-fdfb-4585-aeb1-e000dbea8520"/>
    <ds:schemaRef ds:uri="c999920d-d9b2-4ca2-9d03-9b7a74afb6cb"/>
  </ds:schemaRefs>
</ds:datastoreItem>
</file>

<file path=customXml/itemProps3.xml><?xml version="1.0" encoding="utf-8"?>
<ds:datastoreItem xmlns:ds="http://schemas.openxmlformats.org/officeDocument/2006/customXml" ds:itemID="{7F441605-E91C-4376-B851-BE8502995507}"/>
</file>

<file path=docProps/app.xml><?xml version="1.0" encoding="utf-8"?>
<Properties xmlns="http://schemas.openxmlformats.org/officeDocument/2006/extended-properties" xmlns:vt="http://schemas.openxmlformats.org/officeDocument/2006/docPropsVTypes">
  <Template>Project Scope</Template>
  <TotalTime>3103</TotalTime>
  <Words>2556</Words>
  <Application>Microsoft Office PowerPoint</Application>
  <PresentationFormat>Widescreen</PresentationFormat>
  <Paragraphs>335</Paragraphs>
  <Slides>24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Times New Roman</vt:lpstr>
      <vt:lpstr>Trebuchet MS</vt:lpstr>
      <vt:lpstr>Wingdings 3</vt:lpstr>
      <vt:lpstr>Project Scope</vt:lpstr>
      <vt:lpstr>PowerPoint Presentation</vt:lpstr>
      <vt:lpstr>ADDICTION IS NOT: </vt:lpstr>
      <vt:lpstr>Understanding Addiction  </vt:lpstr>
      <vt:lpstr> Like Other Chronic Diseases, Addiction Often Involves Cycles Of Recurrence And Remission </vt:lpstr>
      <vt:lpstr> </vt:lpstr>
      <vt:lpstr>“Old Brain” </vt:lpstr>
      <vt:lpstr>PowerPoint Presentation</vt:lpstr>
      <vt:lpstr>DOPAMINE </vt:lpstr>
      <vt:lpstr>PowerPoint Presentation</vt:lpstr>
      <vt:lpstr>Stigma of Addiction  </vt:lpstr>
      <vt:lpstr> Stigma of Addiction  </vt:lpstr>
      <vt:lpstr> Stigma of Addiction – Language Matters! </vt:lpstr>
      <vt:lpstr>Treatment  </vt:lpstr>
      <vt:lpstr> Treatment  </vt:lpstr>
      <vt:lpstr>Treatment  </vt:lpstr>
      <vt:lpstr> Treatment  </vt:lpstr>
      <vt:lpstr>Behavioral Health Treatment  </vt:lpstr>
      <vt:lpstr>Pharmacologic Intervention                               </vt:lpstr>
      <vt:lpstr>Common Medication Options Include </vt:lpstr>
      <vt:lpstr>Harm Reduction &amp; Overdose Prevention Strategies- Needle Exchange/Syringe Service Programs </vt:lpstr>
      <vt:lpstr>FOUR DIMENSIONS OF RECOVERY</vt:lpstr>
      <vt:lpstr>Resources</vt:lpstr>
      <vt:lpstr>Addiction in the United States  </vt:lpstr>
      <vt:lpstr> Addiction in the United States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Neonatal Abstinence Syndrome</dc:title>
  <dc:creator>Thomas, Jessy</dc:creator>
  <cp:lastModifiedBy>Gooden, Caroline J.</cp:lastModifiedBy>
  <cp:revision>25</cp:revision>
  <dcterms:created xsi:type="dcterms:W3CDTF">2020-06-24T11:13:21Z</dcterms:created>
  <dcterms:modified xsi:type="dcterms:W3CDTF">2020-09-03T11:53:16Z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2020-06-16T00:00:00Z</vt:filetime>
  </property>
  <property fmtid="{D5CDD505-2E9C-101B-9397-08002B2CF9AE}" pid="3" name="LastSaved">
    <vt:filetime>2020-06-24T00:00:00Z</vt:filetime>
  </property>
  <property fmtid="{D5CDD505-2E9C-101B-9397-08002B2CF9AE}" pid="4" name="ContentTypeId">
    <vt:lpwstr>0x010100067A8616F49C214EBF48B3B3A5040748</vt:lpwstr>
  </property>
</Properties>
</file>