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3" r:id="rId5"/>
    <p:sldId id="264" r:id="rId6"/>
    <p:sldId id="256" r:id="rId7"/>
    <p:sldId id="258" r:id="rId8"/>
    <p:sldId id="259" r:id="rId9"/>
    <p:sldId id="260" r:id="rId10"/>
    <p:sldId id="261" r:id="rId11"/>
    <p:sldId id="262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395DA4-43E4-43B6-8BA5-F31868EDE536}" v="1" dt="2020-08-28T12:37:01.896"/>
    <p1510:client id="{4BC84C02-572F-415F-BC19-57A0ADA835F2}" v="90" dt="2020-08-17T19:38:32.237"/>
    <p1510:client id="{596F78A2-0C35-42CC-8A80-0B9E5478DF7E}" v="481" dt="2020-08-18T13:54:30.122"/>
    <p1510:client id="{7BA01B3D-2319-4E5B-B8A5-1F4C7BF40DAB}" v="79" dt="2020-08-28T12:31:06.307"/>
    <p1510:client id="{8E81B0B3-CFDF-414D-A681-582F7F4C4AA4}" v="8" dt="2020-08-20T20:13:01.858"/>
    <p1510:client id="{9C4929C6-F9E5-44E7-B1B1-42E949614D7C}" v="37" dt="2020-08-17T14:31:20.699"/>
    <p1510:client id="{B32BC6E2-F35D-4245-867E-333FD860655C}" v="53" dt="2020-08-20T20:19:38.211"/>
    <p1510:client id="{EF8C618A-A8F8-4AEA-9075-F3B82A819931}" v="19" dt="2020-08-20T20:15:32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89073" autoAdjust="0"/>
  </p:normalViewPr>
  <p:slideViewPr>
    <p:cSldViewPr snapToGrid="0">
      <p:cViewPr varScale="1">
        <p:scale>
          <a:sx n="98" d="100"/>
          <a:sy n="98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53622-298D-4D88-BFD6-54E329ADE52C}" type="datetimeFigureOut">
              <a:rPr lang="en-US" smtClean="0"/>
              <a:t>8/28/2020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21EC5-5F82-4272-A619-C53C8900FE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98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435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13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your profession</a:t>
            </a:r>
            <a:r>
              <a:rPr lang="en-US" baseline="0" dirty="0"/>
              <a:t>/field? (Ex. Case manager, counselor, peer specialist, educator, etc.)</a:t>
            </a:r>
          </a:p>
          <a:p>
            <a:r>
              <a:rPr lang="en-US" baseline="0" dirty="0"/>
              <a:t>What is the setting? (Clinical, school-based (elementary, middle, high school</a:t>
            </a:r>
            <a:r>
              <a:rPr lang="en-US" dirty="0"/>
              <a:t>,</a:t>
            </a:r>
            <a:r>
              <a:rPr lang="en-US" baseline="0" dirty="0"/>
              <a:t> etc.)</a:t>
            </a:r>
            <a:endParaRPr lang="en-US" baseline="0" dirty="0">
              <a:cs typeface="Calibri"/>
            </a:endParaRPr>
          </a:p>
          <a:p>
            <a:r>
              <a:rPr lang="en-US" baseline="0" dirty="0"/>
              <a:t>What are two or three key background pieces about the individual </a:t>
            </a:r>
            <a:r>
              <a:rPr lang="en-US" dirty="0"/>
              <a:t>for whom you have questions</a:t>
            </a:r>
            <a:r>
              <a:rPr lang="en-US" baseline="0" dirty="0"/>
              <a:t>? (Age, behavior history, </a:t>
            </a:r>
            <a:r>
              <a:rPr lang="en-US" dirty="0"/>
              <a:t>intervention </a:t>
            </a:r>
            <a:r>
              <a:rPr lang="en-US" baseline="0" dirty="0"/>
              <a:t>history</a:t>
            </a:r>
            <a:r>
              <a:rPr lang="en-US" dirty="0"/>
              <a:t>,</a:t>
            </a:r>
            <a:r>
              <a:rPr lang="en-US" baseline="0" dirty="0"/>
              <a:t> </a:t>
            </a:r>
            <a:r>
              <a:rPr lang="en-US" dirty="0"/>
              <a:t>strengths)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16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primary concern you have with this individual? Why is this behavior a concern? </a:t>
            </a:r>
          </a:p>
          <a:p>
            <a:r>
              <a:rPr lang="en-US" dirty="0"/>
              <a:t>(For example, frequent temper tantrums, continued drug use, noncompliance with medications, etc.) Include details if you are comfortable.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02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 the individual have a goal that has not yet been met? (For example, “Reduce tantrums during transition times from 5 times to 3 times</a:t>
            </a:r>
            <a:r>
              <a:rPr lang="en-US" baseline="0" dirty="0"/>
              <a:t> a week.” “Increase medication compliance in the next 3 months</a:t>
            </a:r>
            <a:r>
              <a:rPr lang="en-US" dirty="0"/>
              <a:t>.”)</a:t>
            </a:r>
          </a:p>
          <a:p>
            <a:r>
              <a:rPr lang="en-US" dirty="0"/>
              <a:t>Describe</a:t>
            </a:r>
            <a:r>
              <a:rPr lang="en-US" baseline="0" dirty="0"/>
              <a:t> the contributing factors that may have kept the individual from progressing.</a:t>
            </a:r>
            <a:endParaRPr lang="en-US" baseline="0" dirty="0">
              <a:cs typeface="Calibri"/>
            </a:endParaRPr>
          </a:p>
          <a:p>
            <a:r>
              <a:rPr lang="en-US" dirty="0"/>
              <a:t>What</a:t>
            </a:r>
            <a:r>
              <a:rPr lang="en-US" baseline="0" dirty="0"/>
              <a:t> are </a:t>
            </a:r>
            <a:r>
              <a:rPr lang="en-US" dirty="0"/>
              <a:t>family/child strengths?</a:t>
            </a:r>
            <a:endParaRPr lang="en-US" dirty="0">
              <a:cs typeface="Calibri" panose="020F0502020204030204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87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additional information you wish to share. For example, are there approaches that you’ve already tried that did not work</a:t>
            </a:r>
            <a:r>
              <a:rPr lang="en-US" baseline="0" dirty="0"/>
              <a:t> as desired?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741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407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Include strategies and interventions you used,</a:t>
            </a:r>
            <a:r>
              <a:rPr lang="en-US" baseline="0" dirty="0"/>
              <a:t> how the </a:t>
            </a:r>
            <a:r>
              <a:rPr lang="en-US" dirty="0"/>
              <a:t>individual </a:t>
            </a:r>
            <a:r>
              <a:rPr lang="en-US" baseline="0" dirty="0"/>
              <a:t>responded, and any ongoing treatment, maintenance, or goals for the future.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2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D550-4A3B-4C23-A8A9-12794587CDEA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1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DED-D444-4031-B284-7DCCC6BA6331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95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EB0A-5EC2-42A1-B0CB-578391880272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1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97B5-2314-4B93-8B47-E909AC0727F7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54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4E44-FCE3-44D6-BA2F-A008677BA8AD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1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9733-14F1-46DD-BD2B-EF1B3BCA5509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2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A43-D786-4220-A761-499952220B17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8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DD3C-BDE6-4186-8438-19A6DAB43338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7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D57B-AA98-49DE-8FDE-9E3CFD2F3EAA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45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96DD-F034-42C1-BBCD-38F5F92EC0AF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91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972-31E4-4582-BC99-0B26D50D961F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4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96CF-E689-4FAB-91AE-4FB9DFF90D42}" type="datetime1">
              <a:rPr lang="en-US" smtClean="0"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4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caroline.gooden@uky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Instructions for Case Study Presenters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423851"/>
            <a:ext cx="10515600" cy="40750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Thank you for submitting a case study for discussion!</a:t>
            </a:r>
            <a:endParaRPr lang="en-US" dirty="0"/>
          </a:p>
          <a:p>
            <a:r>
              <a:rPr lang="en-US" sz="2000" dirty="0"/>
              <a:t>This PPT deck is optional for your use! If it helps you to have it to present your case, please use it. If you would rather not use a PPT, that is fine! This slide is not part of the presentation. </a:t>
            </a:r>
            <a:endParaRPr lang="en-US"/>
          </a:p>
          <a:p>
            <a:r>
              <a:rPr lang="en-US" sz="2000" dirty="0"/>
              <a:t>In either case, please provide the information below so we can keep track of your case.</a:t>
            </a:r>
            <a:endParaRPr lang="en-US" sz="2000">
              <a:cs typeface="Calibri"/>
            </a:endParaRPr>
          </a:p>
          <a:p>
            <a:r>
              <a:rPr lang="en-US" sz="2000" dirty="0"/>
              <a:t>First and last name of case study presenter:</a:t>
            </a:r>
          </a:p>
          <a:p>
            <a:r>
              <a:rPr lang="en-US" sz="2000" dirty="0"/>
              <a:t>Presenter’s phone number:</a:t>
            </a:r>
          </a:p>
          <a:p>
            <a:r>
              <a:rPr lang="en-US" sz="2000" dirty="0"/>
              <a:t>Presenter’s e-mail: </a:t>
            </a:r>
          </a:p>
          <a:p>
            <a:r>
              <a:rPr lang="en-US" sz="2000" dirty="0"/>
              <a:t>When the PowerPoint is complete, please send to </a:t>
            </a:r>
            <a:r>
              <a:rPr lang="en-US" sz="2000" u="sng" dirty="0">
                <a:hlinkClick r:id="rId4"/>
              </a:rPr>
              <a:t>caroline.gooden@uky.edu</a:t>
            </a:r>
            <a:endParaRPr lang="en-US" sz="2000" u="sng">
              <a:cs typeface="Calibri"/>
            </a:endParaRPr>
          </a:p>
          <a:p>
            <a:r>
              <a:rPr lang="en-US" sz="2000" dirty="0">
                <a:ea typeface="+mn-lt"/>
                <a:cs typeface="+mn-lt"/>
              </a:rPr>
              <a:t>Note: this form is modified for KY use by Caroline Gooden on 8-20-20 based on the University of New Mexico ECHO model and University of Wyoming ECHO SCOPE materials.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71DD74-7953-4475-985F-F5178A7096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969" y="5434149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2F6D4B-B276-427C-9A44-8BB77FD5DC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29791" y="5665575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E30FB-7DEE-403C-9AC8-4540D6D0B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2A56D3B-39B6-42CC-9AE3-D39BBB5311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0871" y="5597867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18B58644-A33F-4440-A5D9-F03625437B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5665" y="54392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83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Instructions for Presenter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265129"/>
            <a:ext cx="10515600" cy="423379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200" dirty="0"/>
              <a:t>This slide is also for your use only.</a:t>
            </a:r>
            <a:endParaRPr lang="en-US" sz="2200" dirty="0">
              <a:cs typeface="Calibri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2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200" dirty="0"/>
              <a:t>When we receive your case, we will contact you to determine a date and time for your presentation. </a:t>
            </a:r>
            <a:endParaRPr lang="en-US" sz="2200">
              <a:cs typeface="Calibri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2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200" b="1" i="1" dirty="0"/>
              <a:t>PLEASE NOTE: The SCOPE ECHO case studies do not create or otherwise establish a relationship between any of the SCOPE experts or SCOPE staff and any participant whose case is being presented in a SCOPE setting.</a:t>
            </a:r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CDBFD0-54BD-4552-8D6F-72847D1D1F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849" y="5310147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629E01-3A61-4A76-8B8C-55CC9DCE95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66826" y="5640988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9EDF1-06D8-4480-B310-44B480073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FE23C21B-5016-4430-A8A4-065C181822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0518" y="5597867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F6F25650-3B17-496E-B254-C21E5DC7B3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05665" y="54392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Team KY SCOPE</a:t>
            </a:r>
            <a:br>
              <a:rPr lang="en-US" dirty="0"/>
            </a:br>
            <a:r>
              <a:rPr lang="en-US" dirty="0"/>
              <a:t>Case Study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[Your name, credentials]</a:t>
            </a:r>
          </a:p>
          <a:p>
            <a:r>
              <a:rPr lang="en-US" dirty="0"/>
              <a:t>[Organization]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ECDFBC-1669-4FF0-8D05-02CE45C77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35" y="4738391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7F214B-030C-435D-BC33-38BA60F287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6931" y="5170084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D5B92-ED29-4F76-8D8D-D79E30E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F2DBB4E-3682-496A-A92A-AF0DCC5267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0518" y="5059985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D517614A-DAD2-49EA-AB58-CAFC7E3AEC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2900" y="5058257"/>
            <a:ext cx="1636059" cy="1005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66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Background on Case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88407"/>
            <a:ext cx="10515600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Suggestions for what to include are in the “notes” below this slide.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 De-identify all information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546DC0-94BA-48BA-A5F0-016E01790A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129" y="5123636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93950B-67B7-49B6-A619-C2849B5857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3736" y="5611171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5646-24B3-468A-A6FE-573B6BDB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597E5AF6-397C-4881-897C-5BECA08195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9312" y="5440984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4E95ABFE-C230-4DDD-8141-FCF220B5A1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05665" y="54392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16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Primary Area of Concern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88407"/>
            <a:ext cx="10515600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Suggestions for what to include are in the “notes” below this slide.</a:t>
            </a:r>
            <a:endParaRPr lang="en-US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AF8A84-A843-4F53-B9A6-84211D2E37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5078380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3BDD87-2FA9-4228-83D3-F78B87B6C5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67424" y="5442838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81CEA-9EB4-431F-8765-F4A83B6A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0F1B5CC6-15CD-4D60-8D71-7E93894A34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68606" y="5295307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A5E9A1F3-AA99-440D-9AD1-053D51C44C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6518" y="5349611"/>
            <a:ext cx="1759324" cy="105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22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Goals, Barriers, Strengths  for this Case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21231"/>
            <a:ext cx="10515600" cy="39776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Goals:</a:t>
            </a:r>
          </a:p>
          <a:p>
            <a:pPr lvl="1"/>
            <a:r>
              <a:rPr lang="en-US" dirty="0"/>
              <a:t> 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dirty="0"/>
              <a:t>Barriers:</a:t>
            </a: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Strengths: </a:t>
            </a:r>
            <a:endParaRPr lang="en-US" dirty="0"/>
          </a:p>
          <a:p>
            <a:pPr lvl="1"/>
            <a:r>
              <a:rPr lang="en-US" dirty="0"/>
              <a:t> </a:t>
            </a:r>
          </a:p>
          <a:p>
            <a:pPr lvl="1"/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38CF8A-691C-4E13-87AE-7A379D85DD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49" y="5310147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D87EE3-F48D-4F5E-9DCB-C1049CCFD0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74446" y="5551341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5B299-569E-457C-9229-3F5C2DED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6776" y="6255497"/>
            <a:ext cx="2743200" cy="365125"/>
          </a:xfrm>
        </p:spPr>
        <p:txBody>
          <a:bodyPr/>
          <a:lstStyle/>
          <a:p>
            <a:fld id="{FEA5FFD0-0682-4E46-BD81-E7535D0AA880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F6477C4-2293-4426-A4CF-C4A80F1F55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0518" y="5553044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334C64AA-49AE-4175-BF18-52DA9F9ECA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05665" y="54392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567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Additional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21231"/>
            <a:ext cx="10515600" cy="39776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Suggestions for what to include are in the “notes” below this slide.</a:t>
            </a:r>
            <a:endParaRPr lang="en-US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AD6500-AC5C-488D-B2B4-935E619FE1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082" y="5184596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ED60D0F-B77B-4057-8152-E1E3536C2B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0760" y="5640988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B50D2-C505-428A-A2E7-D4D60A23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C54563F1-EC8D-4A8D-9818-06DBB80FB8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665" y="5497013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E11B4020-BC31-4551-981C-DEE9738787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05665" y="54392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994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Community Discussion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Suggestions for strategies, interventions, approaches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5EC5C8-DE4D-4265-8A4A-D7D986B398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409" y="4981375"/>
            <a:ext cx="1085182" cy="118272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81F4F1C-E83A-4A7C-951E-8CE5F6F124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31073" y="5368245"/>
            <a:ext cx="3420152" cy="69500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B80CF-F56B-49C0-BAE1-AF631DAE6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90C92007-468C-4BBA-BBBC-3F8E544B84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1518" y="5306514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7069AF01-2925-49C7-8CA2-003CD9EA24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6518" y="52487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725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Outcomes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21231"/>
            <a:ext cx="10515600" cy="39776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This slide is for those cases that have had a successful outcome. </a:t>
            </a:r>
            <a:endParaRPr lang="en-US"/>
          </a:p>
          <a:p>
            <a:pPr marL="0" indent="0">
              <a:buNone/>
            </a:pPr>
            <a:r>
              <a:rPr lang="en-US" dirty="0"/>
              <a:t>Leave out if you intend to utilize the suggestions given and follow-up at later date.</a:t>
            </a:r>
            <a:endParaRPr lang="en-US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1AD18D-47A2-4F05-93CA-791F3A36A8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49" y="5235396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69BE9B7-E8EE-4D1A-B51A-F581558140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70711" y="5498927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99DEA-0B1E-4382-8B19-826BC81F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3B6D258-1986-46E9-89E3-8E76255B67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4841" y="5429778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B10E18FB-507F-41F9-929F-4DE93554CF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38430" y="5315993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95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391A4AB2130642902A59CCFA7EEFA4" ma:contentTypeVersion="13" ma:contentTypeDescription="Create a new document." ma:contentTypeScope="" ma:versionID="76665ef69ff569b66f6af004e7de88e2">
  <xsd:schema xmlns:xsd="http://www.w3.org/2001/XMLSchema" xmlns:xs="http://www.w3.org/2001/XMLSchema" xmlns:p="http://schemas.microsoft.com/office/2006/metadata/properties" xmlns:ns3="c999920d-d9b2-4ca2-9d03-9b7a74afb6cb" xmlns:ns4="887d7ccb-fdfb-4585-aeb1-e000dbea8520" targetNamespace="http://schemas.microsoft.com/office/2006/metadata/properties" ma:root="true" ma:fieldsID="a39b51fff0815fae3977e9ba2cc3e66b" ns3:_="" ns4:_="">
    <xsd:import namespace="c999920d-d9b2-4ca2-9d03-9b7a74afb6cb"/>
    <xsd:import namespace="887d7ccb-fdfb-4585-aeb1-e000dbea8520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ingHintHash" minOccurs="0"/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99920d-d9b2-4ca2-9d03-9b7a74afb6cb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9" nillable="true" ma:displayName="Sharing Hint Hash" ma:description="" ma:hidden="true" ma:internalName="SharingHintHash" ma:readOnly="true">
      <xsd:simpleType>
        <xsd:restriction base="dms:Text"/>
      </xsd:simpleType>
    </xsd:element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7d7ccb-fdfb-4585-aeb1-e000dbea85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B1F9C6-3705-4E93-8F71-C3C91597ED82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c999920d-d9b2-4ca2-9d03-9b7a74afb6cb"/>
    <ds:schemaRef ds:uri="http://schemas.microsoft.com/office/infopath/2007/PartnerControls"/>
    <ds:schemaRef ds:uri="http://schemas.openxmlformats.org/package/2006/metadata/core-properties"/>
    <ds:schemaRef ds:uri="887d7ccb-fdfb-4585-aeb1-e000dbea8520"/>
  </ds:schemaRefs>
</ds:datastoreItem>
</file>

<file path=customXml/itemProps2.xml><?xml version="1.0" encoding="utf-8"?>
<ds:datastoreItem xmlns:ds="http://schemas.openxmlformats.org/officeDocument/2006/customXml" ds:itemID="{A4009F95-BECE-4A31-B4CC-DC13CF4B10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D806BF-7CF4-4BFB-9826-80E5D77695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99920d-d9b2-4ca2-9d03-9b7a74afb6cb"/>
    <ds:schemaRef ds:uri="887d7ccb-fdfb-4585-aeb1-e000dbea85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428</Words>
  <Application>Microsoft Office PowerPoint</Application>
  <PresentationFormat>Widescreen</PresentationFormat>
  <Paragraphs>67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Instructions for Case Study Presenters</vt:lpstr>
      <vt:lpstr>Instructions for Presenter</vt:lpstr>
      <vt:lpstr>Team KY SCOPE Case Study Presentation</vt:lpstr>
      <vt:lpstr>Background on Case</vt:lpstr>
      <vt:lpstr>Primary Area of Concern</vt:lpstr>
      <vt:lpstr>Goals, Barriers, Strengths  for this Case</vt:lpstr>
      <vt:lpstr>Additional Information</vt:lpstr>
      <vt:lpstr>Community Discussion</vt:lpstr>
      <vt:lpstr>Outcomes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ECHO in Behavioral Health Case Presentation</dc:title>
  <dc:creator>Morgan Melton</dc:creator>
  <cp:lastModifiedBy>Gooden, Caroline J.</cp:lastModifiedBy>
  <cp:revision>177</cp:revision>
  <dcterms:created xsi:type="dcterms:W3CDTF">2018-10-22T15:57:25Z</dcterms:created>
  <dcterms:modified xsi:type="dcterms:W3CDTF">2020-08-28T12:37:01Z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0x01010065391A4AB2130642902A59CCFA7EEFA4</vt:lpwstr>
  </property>
</Properties>
</file>