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18" r:id="rId6"/>
    <p:sldId id="258" r:id="rId7"/>
    <p:sldId id="320" r:id="rId8"/>
    <p:sldId id="319" r:id="rId9"/>
    <p:sldId id="259" r:id="rId10"/>
    <p:sldId id="314" r:id="rId11"/>
    <p:sldId id="315" r:id="rId12"/>
    <p:sldId id="316" r:id="rId13"/>
    <p:sldId id="317" r:id="rId14"/>
    <p:sldId id="321" r:id="rId15"/>
    <p:sldId id="322" r:id="rId16"/>
    <p:sldId id="323" r:id="rId17"/>
    <p:sldId id="326" r:id="rId18"/>
    <p:sldId id="324" r:id="rId19"/>
    <p:sldId id="328" r:id="rId20"/>
    <p:sldId id="327" r:id="rId21"/>
    <p:sldId id="325" r:id="rId22"/>
  </p:sldIdLst>
  <p:sldSz cx="12192000" cy="6858000"/>
  <p:notesSz cx="6858000" cy="9144000"/>
  <p:defaultTextStyle>
    <a:lvl1pPr algn="ctr" defTabSz="584200">
      <a:defRPr sz="4200">
        <a:solidFill>
          <a:srgbClr val="535353"/>
        </a:solidFill>
        <a:latin typeface="+mn-lt"/>
        <a:ea typeface="+mn-ea"/>
        <a:cs typeface="+mn-cs"/>
        <a:sym typeface="Gill Sans Light"/>
      </a:defRPr>
    </a:lvl1pPr>
    <a:lvl2pPr indent="342900" algn="ctr" defTabSz="584200">
      <a:defRPr sz="4200">
        <a:solidFill>
          <a:srgbClr val="535353"/>
        </a:solidFill>
        <a:latin typeface="+mn-lt"/>
        <a:ea typeface="+mn-ea"/>
        <a:cs typeface="+mn-cs"/>
        <a:sym typeface="Gill Sans Light"/>
      </a:defRPr>
    </a:lvl2pPr>
    <a:lvl3pPr indent="685800" algn="ctr" defTabSz="584200">
      <a:defRPr sz="4200">
        <a:solidFill>
          <a:srgbClr val="535353"/>
        </a:solidFill>
        <a:latin typeface="+mn-lt"/>
        <a:ea typeface="+mn-ea"/>
        <a:cs typeface="+mn-cs"/>
        <a:sym typeface="Gill Sans Light"/>
      </a:defRPr>
    </a:lvl3pPr>
    <a:lvl4pPr indent="1028700" algn="ctr" defTabSz="584200">
      <a:defRPr sz="4200">
        <a:solidFill>
          <a:srgbClr val="535353"/>
        </a:solidFill>
        <a:latin typeface="+mn-lt"/>
        <a:ea typeface="+mn-ea"/>
        <a:cs typeface="+mn-cs"/>
        <a:sym typeface="Gill Sans Light"/>
      </a:defRPr>
    </a:lvl4pPr>
    <a:lvl5pPr indent="1371600" algn="ctr" defTabSz="584200">
      <a:defRPr sz="4200">
        <a:solidFill>
          <a:srgbClr val="535353"/>
        </a:solidFill>
        <a:latin typeface="+mn-lt"/>
        <a:ea typeface="+mn-ea"/>
        <a:cs typeface="+mn-cs"/>
        <a:sym typeface="Gill Sans Light"/>
      </a:defRPr>
    </a:lvl5pPr>
    <a:lvl6pPr indent="1714500" algn="ctr" defTabSz="584200">
      <a:defRPr sz="4200">
        <a:solidFill>
          <a:srgbClr val="535353"/>
        </a:solidFill>
        <a:latin typeface="+mn-lt"/>
        <a:ea typeface="+mn-ea"/>
        <a:cs typeface="+mn-cs"/>
        <a:sym typeface="Gill Sans Light"/>
      </a:defRPr>
    </a:lvl6pPr>
    <a:lvl7pPr indent="2057400" algn="ctr" defTabSz="584200">
      <a:defRPr sz="4200">
        <a:solidFill>
          <a:srgbClr val="535353"/>
        </a:solidFill>
        <a:latin typeface="+mn-lt"/>
        <a:ea typeface="+mn-ea"/>
        <a:cs typeface="+mn-cs"/>
        <a:sym typeface="Gill Sans Light"/>
      </a:defRPr>
    </a:lvl7pPr>
    <a:lvl8pPr indent="2400300" algn="ctr" defTabSz="584200">
      <a:defRPr sz="4200">
        <a:solidFill>
          <a:srgbClr val="535353"/>
        </a:solidFill>
        <a:latin typeface="+mn-lt"/>
        <a:ea typeface="+mn-ea"/>
        <a:cs typeface="+mn-cs"/>
        <a:sym typeface="Gill Sans Light"/>
      </a:defRPr>
    </a:lvl8pPr>
    <a:lvl9pPr indent="2743200" algn="ctr" defTabSz="584200">
      <a:defRPr sz="42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969F5-98EC-4467-837D-E01FA3DF8683}" v="1" dt="2019-04-29T17:50:57.071"/>
  </p1510:revLst>
</p1510:revInfo>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4"/>
    <p:restoredTop sz="92647" autoAdjust="0"/>
  </p:normalViewPr>
  <p:slideViewPr>
    <p:cSldViewPr snapToGrid="0" snapToObjects="1">
      <p:cViewPr varScale="1">
        <p:scale>
          <a:sx n="107" d="100"/>
          <a:sy n="107" d="100"/>
        </p:scale>
        <p:origin x="1038"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edith, Stephanie" userId="S::sme236@uky.edu::612f0aa3-f61d-4474-b0a8-a8faa1025144" providerId="AD" clId="Web-{A462EDE8-11C7-CE7D-C199-0A92E3971BF5}"/>
    <pc:docChg chg="mod addSld delSld modSld sldOrd modMainMaster setSldSz">
      <pc:chgData name="Meredith, Stephanie" userId="S::sme236@uky.edu::612f0aa3-f61d-4474-b0a8-a8faa1025144" providerId="AD" clId="Web-{A462EDE8-11C7-CE7D-C199-0A92E3971BF5}" dt="2019-04-10T18:13:39.263" v="1281" actId="1076"/>
      <pc:docMkLst>
        <pc:docMk/>
      </pc:docMkLst>
      <pc:sldChg chg="addSp delSp modSp modNotes">
        <pc:chgData name="Meredith, Stephanie" userId="S::sme236@uky.edu::612f0aa3-f61d-4474-b0a8-a8faa1025144" providerId="AD" clId="Web-{A462EDE8-11C7-CE7D-C199-0A92E3971BF5}" dt="2019-04-10T18:11:35.789" v="1237"/>
        <pc:sldMkLst>
          <pc:docMk/>
          <pc:sldMk cId="0" sldId="256"/>
        </pc:sldMkLst>
        <pc:spChg chg="add mod">
          <ac:chgData name="Meredith, Stephanie" userId="S::sme236@uky.edu::612f0aa3-f61d-4474-b0a8-a8faa1025144" providerId="AD" clId="Web-{A462EDE8-11C7-CE7D-C199-0A92E3971BF5}" dt="2019-04-10T15:24:37.175" v="54" actId="1076"/>
          <ac:spMkLst>
            <pc:docMk/>
            <pc:sldMk cId="0" sldId="256"/>
            <ac:spMk id="3" creationId="{08A649E0-F167-44F1-B5C5-4839DDF5B5DD}"/>
          </ac:spMkLst>
        </pc:spChg>
        <pc:spChg chg="add del mod">
          <ac:chgData name="Meredith, Stephanie" userId="S::sme236@uky.edu::612f0aa3-f61d-4474-b0a8-a8faa1025144" providerId="AD" clId="Web-{A462EDE8-11C7-CE7D-C199-0A92E3971BF5}" dt="2019-04-10T15:24:25.862" v="53"/>
          <ac:spMkLst>
            <pc:docMk/>
            <pc:sldMk cId="0" sldId="256"/>
            <ac:spMk id="5" creationId="{C71E56D6-BB3C-40BC-9F11-876F6229DC9F}"/>
          </ac:spMkLst>
        </pc:spChg>
        <pc:spChg chg="del mod">
          <ac:chgData name="Meredith, Stephanie" userId="S::sme236@uky.edu::612f0aa3-f61d-4474-b0a8-a8faa1025144" providerId="AD" clId="Web-{A462EDE8-11C7-CE7D-C199-0A92E3971BF5}" dt="2019-04-10T15:23:47.393" v="31"/>
          <ac:spMkLst>
            <pc:docMk/>
            <pc:sldMk cId="0" sldId="256"/>
            <ac:spMk id="119" creationId="{00000000-0000-0000-0000-000000000000}"/>
          </ac:spMkLst>
        </pc:spChg>
        <pc:spChg chg="del mod">
          <ac:chgData name="Meredith, Stephanie" userId="S::sme236@uky.edu::612f0aa3-f61d-4474-b0a8-a8faa1025144" providerId="AD" clId="Web-{A462EDE8-11C7-CE7D-C199-0A92E3971BF5}" dt="2019-04-10T15:24:19.940" v="52"/>
          <ac:spMkLst>
            <pc:docMk/>
            <pc:sldMk cId="0" sldId="256"/>
            <ac:spMk id="120" creationId="{00000000-0000-0000-0000-000000000000}"/>
          </ac:spMkLst>
        </pc:spChg>
        <pc:spChg chg="mod">
          <ac:chgData name="Meredith, Stephanie" userId="S::sme236@uky.edu::612f0aa3-f61d-4474-b0a8-a8faa1025144" providerId="AD" clId="Web-{A462EDE8-11C7-CE7D-C199-0A92E3971BF5}" dt="2019-04-10T15:23:17.034" v="26"/>
          <ac:spMkLst>
            <pc:docMk/>
            <pc:sldMk cId="0" sldId="256"/>
            <ac:spMk id="121" creationId="{00000000-0000-0000-0000-000000000000}"/>
          </ac:spMkLst>
        </pc:spChg>
      </pc:sldChg>
      <pc:sldChg chg="del">
        <pc:chgData name="Meredith, Stephanie" userId="S::sme236@uky.edu::612f0aa3-f61d-4474-b0a8-a8faa1025144" providerId="AD" clId="Web-{A462EDE8-11C7-CE7D-C199-0A92E3971BF5}" dt="2019-04-10T15:22:19.830" v="3"/>
        <pc:sldMkLst>
          <pc:docMk/>
          <pc:sldMk cId="0" sldId="257"/>
        </pc:sldMkLst>
      </pc:sldChg>
      <pc:sldChg chg="addSp delSp modSp modNotes">
        <pc:chgData name="Meredith, Stephanie" userId="S::sme236@uky.edu::612f0aa3-f61d-4474-b0a8-a8faa1025144" providerId="AD" clId="Web-{A462EDE8-11C7-CE7D-C199-0A92E3971BF5}" dt="2019-04-10T17:27:41.443" v="225" actId="1076"/>
        <pc:sldMkLst>
          <pc:docMk/>
          <pc:sldMk cId="0" sldId="258"/>
        </pc:sldMkLst>
        <pc:spChg chg="mod">
          <ac:chgData name="Meredith, Stephanie" userId="S::sme236@uky.edu::612f0aa3-f61d-4474-b0a8-a8faa1025144" providerId="AD" clId="Web-{A462EDE8-11C7-CE7D-C199-0A92E3971BF5}" dt="2019-04-10T17:20:34.928" v="146" actId="20577"/>
          <ac:spMkLst>
            <pc:docMk/>
            <pc:sldMk cId="0" sldId="258"/>
            <ac:spMk id="129" creationId="{00000000-0000-0000-0000-000000000000}"/>
          </ac:spMkLst>
        </pc:spChg>
        <pc:spChg chg="mod">
          <ac:chgData name="Meredith, Stephanie" userId="S::sme236@uky.edu::612f0aa3-f61d-4474-b0a8-a8faa1025144" providerId="AD" clId="Web-{A462EDE8-11C7-CE7D-C199-0A92E3971BF5}" dt="2019-04-10T15:23:17.034" v="26"/>
          <ac:spMkLst>
            <pc:docMk/>
            <pc:sldMk cId="0" sldId="258"/>
            <ac:spMk id="130" creationId="{00000000-0000-0000-0000-000000000000}"/>
          </ac:spMkLst>
        </pc:spChg>
        <pc:picChg chg="add mod">
          <ac:chgData name="Meredith, Stephanie" userId="S::sme236@uky.edu::612f0aa3-f61d-4474-b0a8-a8faa1025144" providerId="AD" clId="Web-{A462EDE8-11C7-CE7D-C199-0A92E3971BF5}" dt="2019-04-10T17:27:41.443" v="225" actId="1076"/>
          <ac:picMkLst>
            <pc:docMk/>
            <pc:sldMk cId="0" sldId="258"/>
            <ac:picMk id="2" creationId="{F7329B86-E2EC-4B38-AE93-546BBC61FA5C}"/>
          </ac:picMkLst>
        </pc:picChg>
        <pc:picChg chg="add del">
          <ac:chgData name="Meredith, Stephanie" userId="S::sme236@uky.edu::612f0aa3-f61d-4474-b0a8-a8faa1025144" providerId="AD" clId="Web-{A462EDE8-11C7-CE7D-C199-0A92E3971BF5}" dt="2019-04-10T17:20:10.896" v="143"/>
          <ac:picMkLst>
            <pc:docMk/>
            <pc:sldMk cId="0" sldId="258"/>
            <ac:picMk id="6" creationId="{A80A64C6-7A6C-4AA9-8C1B-60CFC49CB60A}"/>
          </ac:picMkLst>
        </pc:picChg>
        <pc:picChg chg="del mod">
          <ac:chgData name="Meredith, Stephanie" userId="S::sme236@uky.edu::612f0aa3-f61d-4474-b0a8-a8faa1025144" providerId="AD" clId="Web-{A462EDE8-11C7-CE7D-C199-0A92E3971BF5}" dt="2019-04-10T17:25:06.303" v="205"/>
          <ac:picMkLst>
            <pc:docMk/>
            <pc:sldMk cId="0" sldId="258"/>
            <ac:picMk id="131" creationId="{00000000-0000-0000-0000-000000000000}"/>
          </ac:picMkLst>
        </pc:picChg>
        <pc:picChg chg="del mod">
          <ac:chgData name="Meredith, Stephanie" userId="S::sme236@uky.edu::612f0aa3-f61d-4474-b0a8-a8faa1025144" providerId="AD" clId="Web-{A462EDE8-11C7-CE7D-C199-0A92E3971BF5}" dt="2019-04-10T17:25:04.912" v="204"/>
          <ac:picMkLst>
            <pc:docMk/>
            <pc:sldMk cId="0" sldId="258"/>
            <ac:picMk id="132" creationId="{00000000-0000-0000-0000-000000000000}"/>
          </ac:picMkLst>
        </pc:picChg>
      </pc:sldChg>
      <pc:sldChg chg="addSp delSp modSp modNotes">
        <pc:chgData name="Meredith, Stephanie" userId="S::sme236@uky.edu::612f0aa3-f61d-4474-b0a8-a8faa1025144" providerId="AD" clId="Web-{A462EDE8-11C7-CE7D-C199-0A92E3971BF5}" dt="2019-04-10T17:37:26.084" v="425" actId="1076"/>
        <pc:sldMkLst>
          <pc:docMk/>
          <pc:sldMk cId="0" sldId="259"/>
        </pc:sldMkLst>
        <pc:spChg chg="mod">
          <ac:chgData name="Meredith, Stephanie" userId="S::sme236@uky.edu::612f0aa3-f61d-4474-b0a8-a8faa1025144" providerId="AD" clId="Web-{A462EDE8-11C7-CE7D-C199-0A92E3971BF5}" dt="2019-04-10T17:36:34.944" v="419" actId="20577"/>
          <ac:spMkLst>
            <pc:docMk/>
            <pc:sldMk cId="0" sldId="259"/>
            <ac:spMk id="134" creationId="{00000000-0000-0000-0000-000000000000}"/>
          </ac:spMkLst>
        </pc:spChg>
        <pc:spChg chg="mod">
          <ac:chgData name="Meredith, Stephanie" userId="S::sme236@uky.edu::612f0aa3-f61d-4474-b0a8-a8faa1025144" providerId="AD" clId="Web-{A462EDE8-11C7-CE7D-C199-0A92E3971BF5}" dt="2019-04-10T15:23:17.034" v="26"/>
          <ac:spMkLst>
            <pc:docMk/>
            <pc:sldMk cId="0" sldId="259"/>
            <ac:spMk id="135" creationId="{00000000-0000-0000-0000-000000000000}"/>
          </ac:spMkLst>
        </pc:spChg>
        <pc:grpChg chg="del mod">
          <ac:chgData name="Meredith, Stephanie" userId="S::sme236@uky.edu::612f0aa3-f61d-4474-b0a8-a8faa1025144" providerId="AD" clId="Web-{A462EDE8-11C7-CE7D-C199-0A92E3971BF5}" dt="2019-04-10T17:36:39.037" v="420"/>
          <ac:grpSpMkLst>
            <pc:docMk/>
            <pc:sldMk cId="0" sldId="259"/>
            <ac:grpSpMk id="138" creationId="{00000000-0000-0000-0000-000000000000}"/>
          </ac:grpSpMkLst>
        </pc:grpChg>
        <pc:picChg chg="add mod">
          <ac:chgData name="Meredith, Stephanie" userId="S::sme236@uky.edu::612f0aa3-f61d-4474-b0a8-a8faa1025144" providerId="AD" clId="Web-{A462EDE8-11C7-CE7D-C199-0A92E3971BF5}" dt="2019-04-10T17:37:26.084" v="425" actId="1076"/>
          <ac:picMkLst>
            <pc:docMk/>
            <pc:sldMk cId="0" sldId="259"/>
            <ac:picMk id="2" creationId="{1BE26761-D454-4A95-979C-2A503A21AFEB}"/>
          </ac:picMkLst>
        </pc:picChg>
      </pc:sldChg>
      <pc:sldChg chg="modSp del">
        <pc:chgData name="Meredith, Stephanie" userId="S::sme236@uky.edu::612f0aa3-f61d-4474-b0a8-a8faa1025144" providerId="AD" clId="Web-{A462EDE8-11C7-CE7D-C199-0A92E3971BF5}" dt="2019-04-10T15:25:34.112" v="64"/>
        <pc:sldMkLst>
          <pc:docMk/>
          <pc:sldMk cId="0" sldId="260"/>
        </pc:sldMkLst>
        <pc:spChg chg="mod">
          <ac:chgData name="Meredith, Stephanie" userId="S::sme236@uky.edu::612f0aa3-f61d-4474-b0a8-a8faa1025144" providerId="AD" clId="Web-{A462EDE8-11C7-CE7D-C199-0A92E3971BF5}" dt="2019-04-10T15:23:17.034" v="26"/>
          <ac:spMkLst>
            <pc:docMk/>
            <pc:sldMk cId="0" sldId="260"/>
            <ac:spMk id="140" creationId="{00000000-0000-0000-0000-000000000000}"/>
          </ac:spMkLst>
        </pc:spChg>
        <pc:spChg chg="mod">
          <ac:chgData name="Meredith, Stephanie" userId="S::sme236@uky.edu::612f0aa3-f61d-4474-b0a8-a8faa1025144" providerId="AD" clId="Web-{A462EDE8-11C7-CE7D-C199-0A92E3971BF5}" dt="2019-04-10T15:23:17.034" v="26"/>
          <ac:spMkLst>
            <pc:docMk/>
            <pc:sldMk cId="0" sldId="260"/>
            <ac:spMk id="141"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60"/>
            <ac:grpSpMk id="144" creationId="{00000000-0000-0000-0000-000000000000}"/>
          </ac:grpSpMkLst>
        </pc:grpChg>
      </pc:sldChg>
      <pc:sldChg chg="modSp del">
        <pc:chgData name="Meredith, Stephanie" userId="S::sme236@uky.edu::612f0aa3-f61d-4474-b0a8-a8faa1025144" providerId="AD" clId="Web-{A462EDE8-11C7-CE7D-C199-0A92E3971BF5}" dt="2019-04-10T15:25:34.112" v="63"/>
        <pc:sldMkLst>
          <pc:docMk/>
          <pc:sldMk cId="0" sldId="261"/>
        </pc:sldMkLst>
        <pc:spChg chg="mod">
          <ac:chgData name="Meredith, Stephanie" userId="S::sme236@uky.edu::612f0aa3-f61d-4474-b0a8-a8faa1025144" providerId="AD" clId="Web-{A462EDE8-11C7-CE7D-C199-0A92E3971BF5}" dt="2019-04-10T15:23:17.034" v="26"/>
          <ac:spMkLst>
            <pc:docMk/>
            <pc:sldMk cId="0" sldId="261"/>
            <ac:spMk id="146" creationId="{00000000-0000-0000-0000-000000000000}"/>
          </ac:spMkLst>
        </pc:spChg>
        <pc:spChg chg="mod">
          <ac:chgData name="Meredith, Stephanie" userId="S::sme236@uky.edu::612f0aa3-f61d-4474-b0a8-a8faa1025144" providerId="AD" clId="Web-{A462EDE8-11C7-CE7D-C199-0A92E3971BF5}" dt="2019-04-10T15:23:17.034" v="26"/>
          <ac:spMkLst>
            <pc:docMk/>
            <pc:sldMk cId="0" sldId="261"/>
            <ac:spMk id="147" creationId="{00000000-0000-0000-0000-000000000000}"/>
          </ac:spMkLst>
        </pc:spChg>
        <pc:spChg chg="mod">
          <ac:chgData name="Meredith, Stephanie" userId="S::sme236@uky.edu::612f0aa3-f61d-4474-b0a8-a8faa1025144" providerId="AD" clId="Web-{A462EDE8-11C7-CE7D-C199-0A92E3971BF5}" dt="2019-04-10T15:23:17.034" v="26"/>
          <ac:spMkLst>
            <pc:docMk/>
            <pc:sldMk cId="0" sldId="261"/>
            <ac:spMk id="148" creationId="{00000000-0000-0000-0000-000000000000}"/>
          </ac:spMkLst>
        </pc:spChg>
      </pc:sldChg>
      <pc:sldChg chg="modSp del">
        <pc:chgData name="Meredith, Stephanie" userId="S::sme236@uky.edu::612f0aa3-f61d-4474-b0a8-a8faa1025144" providerId="AD" clId="Web-{A462EDE8-11C7-CE7D-C199-0A92E3971BF5}" dt="2019-04-10T15:25:34.112" v="62"/>
        <pc:sldMkLst>
          <pc:docMk/>
          <pc:sldMk cId="0" sldId="262"/>
        </pc:sldMkLst>
        <pc:spChg chg="mod">
          <ac:chgData name="Meredith, Stephanie" userId="S::sme236@uky.edu::612f0aa3-f61d-4474-b0a8-a8faa1025144" providerId="AD" clId="Web-{A462EDE8-11C7-CE7D-C199-0A92E3971BF5}" dt="2019-04-10T15:23:17.034" v="26"/>
          <ac:spMkLst>
            <pc:docMk/>
            <pc:sldMk cId="0" sldId="262"/>
            <ac:spMk id="150" creationId="{00000000-0000-0000-0000-000000000000}"/>
          </ac:spMkLst>
        </pc:spChg>
        <pc:spChg chg="mod">
          <ac:chgData name="Meredith, Stephanie" userId="S::sme236@uky.edu::612f0aa3-f61d-4474-b0a8-a8faa1025144" providerId="AD" clId="Web-{A462EDE8-11C7-CE7D-C199-0A92E3971BF5}" dt="2019-04-10T15:23:17.034" v="26"/>
          <ac:spMkLst>
            <pc:docMk/>
            <pc:sldMk cId="0" sldId="262"/>
            <ac:spMk id="152" creationId="{00000000-0000-0000-0000-000000000000}"/>
          </ac:spMkLst>
        </pc:spChg>
      </pc:sldChg>
      <pc:sldChg chg="modSp del">
        <pc:chgData name="Meredith, Stephanie" userId="S::sme236@uky.edu::612f0aa3-f61d-4474-b0a8-a8faa1025144" providerId="AD" clId="Web-{A462EDE8-11C7-CE7D-C199-0A92E3971BF5}" dt="2019-04-10T15:25:34.097" v="60"/>
        <pc:sldMkLst>
          <pc:docMk/>
          <pc:sldMk cId="0" sldId="263"/>
        </pc:sldMkLst>
        <pc:spChg chg="mod">
          <ac:chgData name="Meredith, Stephanie" userId="S::sme236@uky.edu::612f0aa3-f61d-4474-b0a8-a8faa1025144" providerId="AD" clId="Web-{A462EDE8-11C7-CE7D-C199-0A92E3971BF5}" dt="2019-04-10T15:23:17.034" v="26"/>
          <ac:spMkLst>
            <pc:docMk/>
            <pc:sldMk cId="0" sldId="263"/>
            <ac:spMk id="157" creationId="{00000000-0000-0000-0000-000000000000}"/>
          </ac:spMkLst>
        </pc:spChg>
        <pc:spChg chg="mod">
          <ac:chgData name="Meredith, Stephanie" userId="S::sme236@uky.edu::612f0aa3-f61d-4474-b0a8-a8faa1025144" providerId="AD" clId="Web-{A462EDE8-11C7-CE7D-C199-0A92E3971BF5}" dt="2019-04-10T15:23:17.034" v="26"/>
          <ac:spMkLst>
            <pc:docMk/>
            <pc:sldMk cId="0" sldId="263"/>
            <ac:spMk id="158" creationId="{00000000-0000-0000-0000-000000000000}"/>
          </ac:spMkLst>
        </pc:spChg>
        <pc:spChg chg="mod">
          <ac:chgData name="Meredith, Stephanie" userId="S::sme236@uky.edu::612f0aa3-f61d-4474-b0a8-a8faa1025144" providerId="AD" clId="Web-{A462EDE8-11C7-CE7D-C199-0A92E3971BF5}" dt="2019-04-10T15:23:17.034" v="26"/>
          <ac:spMkLst>
            <pc:docMk/>
            <pc:sldMk cId="0" sldId="263"/>
            <ac:spMk id="159" creationId="{00000000-0000-0000-0000-000000000000}"/>
          </ac:spMkLst>
        </pc:spChg>
        <pc:picChg chg="mod">
          <ac:chgData name="Meredith, Stephanie" userId="S::sme236@uky.edu::612f0aa3-f61d-4474-b0a8-a8faa1025144" providerId="AD" clId="Web-{A462EDE8-11C7-CE7D-C199-0A92E3971BF5}" dt="2019-04-10T15:23:17.034" v="26"/>
          <ac:picMkLst>
            <pc:docMk/>
            <pc:sldMk cId="0" sldId="263"/>
            <ac:picMk id="156" creationId="{00000000-0000-0000-0000-000000000000}"/>
          </ac:picMkLst>
        </pc:picChg>
      </pc:sldChg>
      <pc:sldChg chg="modSp del">
        <pc:chgData name="Meredith, Stephanie" userId="S::sme236@uky.edu::612f0aa3-f61d-4474-b0a8-a8faa1025144" providerId="AD" clId="Web-{A462EDE8-11C7-CE7D-C199-0A92E3971BF5}" dt="2019-04-10T15:25:45.394" v="105"/>
        <pc:sldMkLst>
          <pc:docMk/>
          <pc:sldMk cId="0" sldId="266"/>
        </pc:sldMkLst>
        <pc:spChg chg="mod">
          <ac:chgData name="Meredith, Stephanie" userId="S::sme236@uky.edu::612f0aa3-f61d-4474-b0a8-a8faa1025144" providerId="AD" clId="Web-{A462EDE8-11C7-CE7D-C199-0A92E3971BF5}" dt="2019-04-10T15:23:17.034" v="26"/>
          <ac:spMkLst>
            <pc:docMk/>
            <pc:sldMk cId="0" sldId="266"/>
            <ac:spMk id="169" creationId="{00000000-0000-0000-0000-000000000000}"/>
          </ac:spMkLst>
        </pc:spChg>
        <pc:spChg chg="mod">
          <ac:chgData name="Meredith, Stephanie" userId="S::sme236@uky.edu::612f0aa3-f61d-4474-b0a8-a8faa1025144" providerId="AD" clId="Web-{A462EDE8-11C7-CE7D-C199-0A92E3971BF5}" dt="2019-04-10T15:23:17.034" v="26"/>
          <ac:spMkLst>
            <pc:docMk/>
            <pc:sldMk cId="0" sldId="266"/>
            <ac:spMk id="170" creationId="{00000000-0000-0000-0000-000000000000}"/>
          </ac:spMkLst>
        </pc:spChg>
        <pc:spChg chg="mod">
          <ac:chgData name="Meredith, Stephanie" userId="S::sme236@uky.edu::612f0aa3-f61d-4474-b0a8-a8faa1025144" providerId="AD" clId="Web-{A462EDE8-11C7-CE7D-C199-0A92E3971BF5}" dt="2019-04-10T15:23:17.034" v="26"/>
          <ac:spMkLst>
            <pc:docMk/>
            <pc:sldMk cId="0" sldId="266"/>
            <ac:spMk id="171" creationId="{00000000-0000-0000-0000-000000000000}"/>
          </ac:spMkLst>
        </pc:spChg>
      </pc:sldChg>
      <pc:sldChg chg="modSp del">
        <pc:chgData name="Meredith, Stephanie" userId="S::sme236@uky.edu::612f0aa3-f61d-4474-b0a8-a8faa1025144" providerId="AD" clId="Web-{A462EDE8-11C7-CE7D-C199-0A92E3971BF5}" dt="2019-04-10T15:25:45.394" v="104"/>
        <pc:sldMkLst>
          <pc:docMk/>
          <pc:sldMk cId="0" sldId="267"/>
        </pc:sldMkLst>
        <pc:spChg chg="mod">
          <ac:chgData name="Meredith, Stephanie" userId="S::sme236@uky.edu::612f0aa3-f61d-4474-b0a8-a8faa1025144" providerId="AD" clId="Web-{A462EDE8-11C7-CE7D-C199-0A92E3971BF5}" dt="2019-04-10T15:23:17.034" v="26"/>
          <ac:spMkLst>
            <pc:docMk/>
            <pc:sldMk cId="0" sldId="267"/>
            <ac:spMk id="176" creationId="{00000000-0000-0000-0000-000000000000}"/>
          </ac:spMkLst>
        </pc:spChg>
        <pc:spChg chg="mod">
          <ac:chgData name="Meredith, Stephanie" userId="S::sme236@uky.edu::612f0aa3-f61d-4474-b0a8-a8faa1025144" providerId="AD" clId="Web-{A462EDE8-11C7-CE7D-C199-0A92E3971BF5}" dt="2019-04-10T15:23:17.034" v="26"/>
          <ac:spMkLst>
            <pc:docMk/>
            <pc:sldMk cId="0" sldId="267"/>
            <ac:spMk id="177"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67"/>
            <ac:grpSpMk id="175" creationId="{00000000-0000-0000-0000-000000000000}"/>
          </ac:grpSpMkLst>
        </pc:grpChg>
      </pc:sldChg>
      <pc:sldChg chg="modSp del">
        <pc:chgData name="Meredith, Stephanie" userId="S::sme236@uky.edu::612f0aa3-f61d-4474-b0a8-a8faa1025144" providerId="AD" clId="Web-{A462EDE8-11C7-CE7D-C199-0A92E3971BF5}" dt="2019-04-10T15:25:45.394" v="103"/>
        <pc:sldMkLst>
          <pc:docMk/>
          <pc:sldMk cId="0" sldId="268"/>
        </pc:sldMkLst>
        <pc:spChg chg="mod">
          <ac:chgData name="Meredith, Stephanie" userId="S::sme236@uky.edu::612f0aa3-f61d-4474-b0a8-a8faa1025144" providerId="AD" clId="Web-{A462EDE8-11C7-CE7D-C199-0A92E3971BF5}" dt="2019-04-10T15:23:17.034" v="26"/>
          <ac:spMkLst>
            <pc:docMk/>
            <pc:sldMk cId="0" sldId="268"/>
            <ac:spMk id="179" creationId="{00000000-0000-0000-0000-000000000000}"/>
          </ac:spMkLst>
        </pc:spChg>
        <pc:spChg chg="mod">
          <ac:chgData name="Meredith, Stephanie" userId="S::sme236@uky.edu::612f0aa3-f61d-4474-b0a8-a8faa1025144" providerId="AD" clId="Web-{A462EDE8-11C7-CE7D-C199-0A92E3971BF5}" dt="2019-04-10T15:23:17.034" v="26"/>
          <ac:spMkLst>
            <pc:docMk/>
            <pc:sldMk cId="0" sldId="268"/>
            <ac:spMk id="180" creationId="{00000000-0000-0000-0000-000000000000}"/>
          </ac:spMkLst>
        </pc:spChg>
        <pc:spChg chg="mod">
          <ac:chgData name="Meredith, Stephanie" userId="S::sme236@uky.edu::612f0aa3-f61d-4474-b0a8-a8faa1025144" providerId="AD" clId="Web-{A462EDE8-11C7-CE7D-C199-0A92E3971BF5}" dt="2019-04-10T15:23:17.034" v="26"/>
          <ac:spMkLst>
            <pc:docMk/>
            <pc:sldMk cId="0" sldId="268"/>
            <ac:spMk id="181" creationId="{00000000-0000-0000-0000-000000000000}"/>
          </ac:spMkLst>
        </pc:spChg>
      </pc:sldChg>
      <pc:sldChg chg="modSp del">
        <pc:chgData name="Meredith, Stephanie" userId="S::sme236@uky.edu::612f0aa3-f61d-4474-b0a8-a8faa1025144" providerId="AD" clId="Web-{A462EDE8-11C7-CE7D-C199-0A92E3971BF5}" dt="2019-04-10T15:25:45.394" v="102"/>
        <pc:sldMkLst>
          <pc:docMk/>
          <pc:sldMk cId="0" sldId="269"/>
        </pc:sldMkLst>
        <pc:spChg chg="mod">
          <ac:chgData name="Meredith, Stephanie" userId="S::sme236@uky.edu::612f0aa3-f61d-4474-b0a8-a8faa1025144" providerId="AD" clId="Web-{A462EDE8-11C7-CE7D-C199-0A92E3971BF5}" dt="2019-04-10T15:23:17.034" v="26"/>
          <ac:spMkLst>
            <pc:docMk/>
            <pc:sldMk cId="0" sldId="269"/>
            <ac:spMk id="186" creationId="{00000000-0000-0000-0000-000000000000}"/>
          </ac:spMkLst>
        </pc:spChg>
        <pc:spChg chg="mod">
          <ac:chgData name="Meredith, Stephanie" userId="S::sme236@uky.edu::612f0aa3-f61d-4474-b0a8-a8faa1025144" providerId="AD" clId="Web-{A462EDE8-11C7-CE7D-C199-0A92E3971BF5}" dt="2019-04-10T15:23:17.034" v="26"/>
          <ac:spMkLst>
            <pc:docMk/>
            <pc:sldMk cId="0" sldId="269"/>
            <ac:spMk id="187"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69"/>
            <ac:grpSpMk id="185" creationId="{00000000-0000-0000-0000-000000000000}"/>
          </ac:grpSpMkLst>
        </pc:grpChg>
      </pc:sldChg>
      <pc:sldChg chg="modSp del">
        <pc:chgData name="Meredith, Stephanie" userId="S::sme236@uky.edu::612f0aa3-f61d-4474-b0a8-a8faa1025144" providerId="AD" clId="Web-{A462EDE8-11C7-CE7D-C199-0A92E3971BF5}" dt="2019-04-10T15:25:45.394" v="101"/>
        <pc:sldMkLst>
          <pc:docMk/>
          <pc:sldMk cId="0" sldId="270"/>
        </pc:sldMkLst>
        <pc:spChg chg="mod">
          <ac:chgData name="Meredith, Stephanie" userId="S::sme236@uky.edu::612f0aa3-f61d-4474-b0a8-a8faa1025144" providerId="AD" clId="Web-{A462EDE8-11C7-CE7D-C199-0A92E3971BF5}" dt="2019-04-10T15:23:17.034" v="26"/>
          <ac:spMkLst>
            <pc:docMk/>
            <pc:sldMk cId="0" sldId="270"/>
            <ac:spMk id="189" creationId="{00000000-0000-0000-0000-000000000000}"/>
          </ac:spMkLst>
        </pc:spChg>
        <pc:spChg chg="mod">
          <ac:chgData name="Meredith, Stephanie" userId="S::sme236@uky.edu::612f0aa3-f61d-4474-b0a8-a8faa1025144" providerId="AD" clId="Web-{A462EDE8-11C7-CE7D-C199-0A92E3971BF5}" dt="2019-04-10T15:23:17.034" v="26"/>
          <ac:spMkLst>
            <pc:docMk/>
            <pc:sldMk cId="0" sldId="270"/>
            <ac:spMk id="190" creationId="{00000000-0000-0000-0000-000000000000}"/>
          </ac:spMkLst>
        </pc:spChg>
        <pc:spChg chg="mod">
          <ac:chgData name="Meredith, Stephanie" userId="S::sme236@uky.edu::612f0aa3-f61d-4474-b0a8-a8faa1025144" providerId="AD" clId="Web-{A462EDE8-11C7-CE7D-C199-0A92E3971BF5}" dt="2019-04-10T15:23:17.034" v="26"/>
          <ac:spMkLst>
            <pc:docMk/>
            <pc:sldMk cId="0" sldId="270"/>
            <ac:spMk id="191" creationId="{00000000-0000-0000-0000-000000000000}"/>
          </ac:spMkLst>
        </pc:spChg>
      </pc:sldChg>
      <pc:sldChg chg="modSp del">
        <pc:chgData name="Meredith, Stephanie" userId="S::sme236@uky.edu::612f0aa3-f61d-4474-b0a8-a8faa1025144" providerId="AD" clId="Web-{A462EDE8-11C7-CE7D-C199-0A92E3971BF5}" dt="2019-04-10T15:25:45.394" v="100"/>
        <pc:sldMkLst>
          <pc:docMk/>
          <pc:sldMk cId="0" sldId="271"/>
        </pc:sldMkLst>
        <pc:spChg chg="mod">
          <ac:chgData name="Meredith, Stephanie" userId="S::sme236@uky.edu::612f0aa3-f61d-4474-b0a8-a8faa1025144" providerId="AD" clId="Web-{A462EDE8-11C7-CE7D-C199-0A92E3971BF5}" dt="2019-04-10T15:23:17.034" v="26"/>
          <ac:spMkLst>
            <pc:docMk/>
            <pc:sldMk cId="0" sldId="271"/>
            <ac:spMk id="196" creationId="{00000000-0000-0000-0000-000000000000}"/>
          </ac:spMkLst>
        </pc:spChg>
        <pc:spChg chg="mod">
          <ac:chgData name="Meredith, Stephanie" userId="S::sme236@uky.edu::612f0aa3-f61d-4474-b0a8-a8faa1025144" providerId="AD" clId="Web-{A462EDE8-11C7-CE7D-C199-0A92E3971BF5}" dt="2019-04-10T15:23:17.034" v="26"/>
          <ac:spMkLst>
            <pc:docMk/>
            <pc:sldMk cId="0" sldId="271"/>
            <ac:spMk id="197"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71"/>
            <ac:grpSpMk id="195" creationId="{00000000-0000-0000-0000-000000000000}"/>
          </ac:grpSpMkLst>
        </pc:grpChg>
      </pc:sldChg>
      <pc:sldChg chg="modSp del">
        <pc:chgData name="Meredith, Stephanie" userId="S::sme236@uky.edu::612f0aa3-f61d-4474-b0a8-a8faa1025144" providerId="AD" clId="Web-{A462EDE8-11C7-CE7D-C199-0A92E3971BF5}" dt="2019-04-10T15:25:45.394" v="99"/>
        <pc:sldMkLst>
          <pc:docMk/>
          <pc:sldMk cId="0" sldId="272"/>
        </pc:sldMkLst>
        <pc:spChg chg="mod">
          <ac:chgData name="Meredith, Stephanie" userId="S::sme236@uky.edu::612f0aa3-f61d-4474-b0a8-a8faa1025144" providerId="AD" clId="Web-{A462EDE8-11C7-CE7D-C199-0A92E3971BF5}" dt="2019-04-10T15:23:17.034" v="26"/>
          <ac:spMkLst>
            <pc:docMk/>
            <pc:sldMk cId="0" sldId="272"/>
            <ac:spMk id="199" creationId="{00000000-0000-0000-0000-000000000000}"/>
          </ac:spMkLst>
        </pc:spChg>
        <pc:spChg chg="mod">
          <ac:chgData name="Meredith, Stephanie" userId="S::sme236@uky.edu::612f0aa3-f61d-4474-b0a8-a8faa1025144" providerId="AD" clId="Web-{A462EDE8-11C7-CE7D-C199-0A92E3971BF5}" dt="2019-04-10T15:23:17.034" v="26"/>
          <ac:spMkLst>
            <pc:docMk/>
            <pc:sldMk cId="0" sldId="272"/>
            <ac:spMk id="200" creationId="{00000000-0000-0000-0000-000000000000}"/>
          </ac:spMkLst>
        </pc:spChg>
        <pc:spChg chg="mod">
          <ac:chgData name="Meredith, Stephanie" userId="S::sme236@uky.edu::612f0aa3-f61d-4474-b0a8-a8faa1025144" providerId="AD" clId="Web-{A462EDE8-11C7-CE7D-C199-0A92E3971BF5}" dt="2019-04-10T15:23:17.034" v="26"/>
          <ac:spMkLst>
            <pc:docMk/>
            <pc:sldMk cId="0" sldId="272"/>
            <ac:spMk id="201" creationId="{00000000-0000-0000-0000-000000000000}"/>
          </ac:spMkLst>
        </pc:spChg>
      </pc:sldChg>
      <pc:sldChg chg="modSp del">
        <pc:chgData name="Meredith, Stephanie" userId="S::sme236@uky.edu::612f0aa3-f61d-4474-b0a8-a8faa1025144" providerId="AD" clId="Web-{A462EDE8-11C7-CE7D-C199-0A92E3971BF5}" dt="2019-04-10T15:25:45.394" v="98"/>
        <pc:sldMkLst>
          <pc:docMk/>
          <pc:sldMk cId="0" sldId="273"/>
        </pc:sldMkLst>
        <pc:spChg chg="mod">
          <ac:chgData name="Meredith, Stephanie" userId="S::sme236@uky.edu::612f0aa3-f61d-4474-b0a8-a8faa1025144" providerId="AD" clId="Web-{A462EDE8-11C7-CE7D-C199-0A92E3971BF5}" dt="2019-04-10T15:23:17.034" v="26"/>
          <ac:spMkLst>
            <pc:docMk/>
            <pc:sldMk cId="0" sldId="273"/>
            <ac:spMk id="206" creationId="{00000000-0000-0000-0000-000000000000}"/>
          </ac:spMkLst>
        </pc:spChg>
        <pc:spChg chg="mod">
          <ac:chgData name="Meredith, Stephanie" userId="S::sme236@uky.edu::612f0aa3-f61d-4474-b0a8-a8faa1025144" providerId="AD" clId="Web-{A462EDE8-11C7-CE7D-C199-0A92E3971BF5}" dt="2019-04-10T15:23:17.034" v="26"/>
          <ac:spMkLst>
            <pc:docMk/>
            <pc:sldMk cId="0" sldId="273"/>
            <ac:spMk id="207"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73"/>
            <ac:grpSpMk id="205" creationId="{00000000-0000-0000-0000-000000000000}"/>
          </ac:grpSpMkLst>
        </pc:grpChg>
      </pc:sldChg>
      <pc:sldChg chg="modSp del">
        <pc:chgData name="Meredith, Stephanie" userId="S::sme236@uky.edu::612f0aa3-f61d-4474-b0a8-a8faa1025144" providerId="AD" clId="Web-{A462EDE8-11C7-CE7D-C199-0A92E3971BF5}" dt="2019-04-10T15:25:45.394" v="97"/>
        <pc:sldMkLst>
          <pc:docMk/>
          <pc:sldMk cId="0" sldId="274"/>
        </pc:sldMkLst>
        <pc:spChg chg="mod">
          <ac:chgData name="Meredith, Stephanie" userId="S::sme236@uky.edu::612f0aa3-f61d-4474-b0a8-a8faa1025144" providerId="AD" clId="Web-{A462EDE8-11C7-CE7D-C199-0A92E3971BF5}" dt="2019-04-10T15:23:17.034" v="26"/>
          <ac:spMkLst>
            <pc:docMk/>
            <pc:sldMk cId="0" sldId="274"/>
            <ac:spMk id="209" creationId="{00000000-0000-0000-0000-000000000000}"/>
          </ac:spMkLst>
        </pc:spChg>
        <pc:spChg chg="mod">
          <ac:chgData name="Meredith, Stephanie" userId="S::sme236@uky.edu::612f0aa3-f61d-4474-b0a8-a8faa1025144" providerId="AD" clId="Web-{A462EDE8-11C7-CE7D-C199-0A92E3971BF5}" dt="2019-04-10T15:23:17.034" v="26"/>
          <ac:spMkLst>
            <pc:docMk/>
            <pc:sldMk cId="0" sldId="274"/>
            <ac:spMk id="210" creationId="{00000000-0000-0000-0000-000000000000}"/>
          </ac:spMkLst>
        </pc:spChg>
        <pc:spChg chg="mod">
          <ac:chgData name="Meredith, Stephanie" userId="S::sme236@uky.edu::612f0aa3-f61d-4474-b0a8-a8faa1025144" providerId="AD" clId="Web-{A462EDE8-11C7-CE7D-C199-0A92E3971BF5}" dt="2019-04-10T15:23:17.034" v="26"/>
          <ac:spMkLst>
            <pc:docMk/>
            <pc:sldMk cId="0" sldId="274"/>
            <ac:spMk id="211" creationId="{00000000-0000-0000-0000-000000000000}"/>
          </ac:spMkLst>
        </pc:spChg>
      </pc:sldChg>
      <pc:sldChg chg="modSp del">
        <pc:chgData name="Meredith, Stephanie" userId="S::sme236@uky.edu::612f0aa3-f61d-4474-b0a8-a8faa1025144" providerId="AD" clId="Web-{A462EDE8-11C7-CE7D-C199-0A92E3971BF5}" dt="2019-04-10T15:25:45.394" v="96"/>
        <pc:sldMkLst>
          <pc:docMk/>
          <pc:sldMk cId="0" sldId="275"/>
        </pc:sldMkLst>
        <pc:spChg chg="mod">
          <ac:chgData name="Meredith, Stephanie" userId="S::sme236@uky.edu::612f0aa3-f61d-4474-b0a8-a8faa1025144" providerId="AD" clId="Web-{A462EDE8-11C7-CE7D-C199-0A92E3971BF5}" dt="2019-04-10T15:23:17.034" v="26"/>
          <ac:spMkLst>
            <pc:docMk/>
            <pc:sldMk cId="0" sldId="275"/>
            <ac:spMk id="216" creationId="{00000000-0000-0000-0000-000000000000}"/>
          </ac:spMkLst>
        </pc:spChg>
        <pc:spChg chg="mod">
          <ac:chgData name="Meredith, Stephanie" userId="S::sme236@uky.edu::612f0aa3-f61d-4474-b0a8-a8faa1025144" providerId="AD" clId="Web-{A462EDE8-11C7-CE7D-C199-0A92E3971BF5}" dt="2019-04-10T15:23:17.034" v="26"/>
          <ac:spMkLst>
            <pc:docMk/>
            <pc:sldMk cId="0" sldId="275"/>
            <ac:spMk id="217"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75"/>
            <ac:grpSpMk id="215" creationId="{00000000-0000-0000-0000-000000000000}"/>
          </ac:grpSpMkLst>
        </pc:grpChg>
      </pc:sldChg>
      <pc:sldChg chg="modSp del">
        <pc:chgData name="Meredith, Stephanie" userId="S::sme236@uky.edu::612f0aa3-f61d-4474-b0a8-a8faa1025144" providerId="AD" clId="Web-{A462EDE8-11C7-CE7D-C199-0A92E3971BF5}" dt="2019-04-10T15:25:45.394" v="95"/>
        <pc:sldMkLst>
          <pc:docMk/>
          <pc:sldMk cId="0" sldId="276"/>
        </pc:sldMkLst>
        <pc:spChg chg="mod">
          <ac:chgData name="Meredith, Stephanie" userId="S::sme236@uky.edu::612f0aa3-f61d-4474-b0a8-a8faa1025144" providerId="AD" clId="Web-{A462EDE8-11C7-CE7D-C199-0A92E3971BF5}" dt="2019-04-10T15:23:17.034" v="26"/>
          <ac:spMkLst>
            <pc:docMk/>
            <pc:sldMk cId="0" sldId="276"/>
            <ac:spMk id="219" creationId="{00000000-0000-0000-0000-000000000000}"/>
          </ac:spMkLst>
        </pc:spChg>
        <pc:spChg chg="mod">
          <ac:chgData name="Meredith, Stephanie" userId="S::sme236@uky.edu::612f0aa3-f61d-4474-b0a8-a8faa1025144" providerId="AD" clId="Web-{A462EDE8-11C7-CE7D-C199-0A92E3971BF5}" dt="2019-04-10T15:23:17.034" v="26"/>
          <ac:spMkLst>
            <pc:docMk/>
            <pc:sldMk cId="0" sldId="276"/>
            <ac:spMk id="220" creationId="{00000000-0000-0000-0000-000000000000}"/>
          </ac:spMkLst>
        </pc:spChg>
        <pc:spChg chg="mod">
          <ac:chgData name="Meredith, Stephanie" userId="S::sme236@uky.edu::612f0aa3-f61d-4474-b0a8-a8faa1025144" providerId="AD" clId="Web-{A462EDE8-11C7-CE7D-C199-0A92E3971BF5}" dt="2019-04-10T15:23:17.034" v="26"/>
          <ac:spMkLst>
            <pc:docMk/>
            <pc:sldMk cId="0" sldId="276"/>
            <ac:spMk id="221" creationId="{00000000-0000-0000-0000-000000000000}"/>
          </ac:spMkLst>
        </pc:spChg>
      </pc:sldChg>
      <pc:sldChg chg="modSp del">
        <pc:chgData name="Meredith, Stephanie" userId="S::sme236@uky.edu::612f0aa3-f61d-4474-b0a8-a8faa1025144" providerId="AD" clId="Web-{A462EDE8-11C7-CE7D-C199-0A92E3971BF5}" dt="2019-04-10T15:25:45.378" v="84"/>
        <pc:sldMkLst>
          <pc:docMk/>
          <pc:sldMk cId="0" sldId="277"/>
        </pc:sldMkLst>
        <pc:spChg chg="mod">
          <ac:chgData name="Meredith, Stephanie" userId="S::sme236@uky.edu::612f0aa3-f61d-4474-b0a8-a8faa1025144" providerId="AD" clId="Web-{A462EDE8-11C7-CE7D-C199-0A92E3971BF5}" dt="2019-04-10T15:23:17.034" v="26"/>
          <ac:spMkLst>
            <pc:docMk/>
            <pc:sldMk cId="0" sldId="277"/>
            <ac:spMk id="223" creationId="{00000000-0000-0000-0000-000000000000}"/>
          </ac:spMkLst>
        </pc:spChg>
        <pc:spChg chg="mod">
          <ac:chgData name="Meredith, Stephanie" userId="S::sme236@uky.edu::612f0aa3-f61d-4474-b0a8-a8faa1025144" providerId="AD" clId="Web-{A462EDE8-11C7-CE7D-C199-0A92E3971BF5}" dt="2019-04-10T15:23:17.034" v="26"/>
          <ac:spMkLst>
            <pc:docMk/>
            <pc:sldMk cId="0" sldId="277"/>
            <ac:spMk id="224"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77"/>
            <ac:grpSpMk id="227" creationId="{00000000-0000-0000-0000-000000000000}"/>
          </ac:grpSpMkLst>
        </pc:grpChg>
      </pc:sldChg>
      <pc:sldChg chg="modSp del">
        <pc:chgData name="Meredith, Stephanie" userId="S::sme236@uky.edu::612f0aa3-f61d-4474-b0a8-a8faa1025144" providerId="AD" clId="Web-{A462EDE8-11C7-CE7D-C199-0A92E3971BF5}" dt="2019-04-10T15:25:45.362" v="83"/>
        <pc:sldMkLst>
          <pc:docMk/>
          <pc:sldMk cId="0" sldId="278"/>
        </pc:sldMkLst>
        <pc:spChg chg="mod">
          <ac:chgData name="Meredith, Stephanie" userId="S::sme236@uky.edu::612f0aa3-f61d-4474-b0a8-a8faa1025144" providerId="AD" clId="Web-{A462EDE8-11C7-CE7D-C199-0A92E3971BF5}" dt="2019-04-10T15:23:17.034" v="26"/>
          <ac:spMkLst>
            <pc:docMk/>
            <pc:sldMk cId="0" sldId="278"/>
            <ac:spMk id="229" creationId="{00000000-0000-0000-0000-000000000000}"/>
          </ac:spMkLst>
        </pc:spChg>
        <pc:spChg chg="mod">
          <ac:chgData name="Meredith, Stephanie" userId="S::sme236@uky.edu::612f0aa3-f61d-4474-b0a8-a8faa1025144" providerId="AD" clId="Web-{A462EDE8-11C7-CE7D-C199-0A92E3971BF5}" dt="2019-04-10T15:23:17.034" v="26"/>
          <ac:spMkLst>
            <pc:docMk/>
            <pc:sldMk cId="0" sldId="278"/>
            <ac:spMk id="230" creationId="{00000000-0000-0000-0000-000000000000}"/>
          </ac:spMkLst>
        </pc:spChg>
        <pc:spChg chg="mod">
          <ac:chgData name="Meredith, Stephanie" userId="S::sme236@uky.edu::612f0aa3-f61d-4474-b0a8-a8faa1025144" providerId="AD" clId="Web-{A462EDE8-11C7-CE7D-C199-0A92E3971BF5}" dt="2019-04-10T15:23:17.034" v="26"/>
          <ac:spMkLst>
            <pc:docMk/>
            <pc:sldMk cId="0" sldId="278"/>
            <ac:spMk id="231" creationId="{00000000-0000-0000-0000-000000000000}"/>
          </ac:spMkLst>
        </pc:spChg>
      </pc:sldChg>
      <pc:sldChg chg="modSp del">
        <pc:chgData name="Meredith, Stephanie" userId="S::sme236@uky.edu::612f0aa3-f61d-4474-b0a8-a8faa1025144" providerId="AD" clId="Web-{A462EDE8-11C7-CE7D-C199-0A92E3971BF5}" dt="2019-04-10T15:25:45.362" v="82"/>
        <pc:sldMkLst>
          <pc:docMk/>
          <pc:sldMk cId="0" sldId="279"/>
        </pc:sldMkLst>
        <pc:spChg chg="mod">
          <ac:chgData name="Meredith, Stephanie" userId="S::sme236@uky.edu::612f0aa3-f61d-4474-b0a8-a8faa1025144" providerId="AD" clId="Web-{A462EDE8-11C7-CE7D-C199-0A92E3971BF5}" dt="2019-04-10T15:23:17.034" v="26"/>
          <ac:spMkLst>
            <pc:docMk/>
            <pc:sldMk cId="0" sldId="279"/>
            <ac:spMk id="233" creationId="{00000000-0000-0000-0000-000000000000}"/>
          </ac:spMkLst>
        </pc:spChg>
        <pc:spChg chg="mod">
          <ac:chgData name="Meredith, Stephanie" userId="S::sme236@uky.edu::612f0aa3-f61d-4474-b0a8-a8faa1025144" providerId="AD" clId="Web-{A462EDE8-11C7-CE7D-C199-0A92E3971BF5}" dt="2019-04-10T15:23:17.034" v="26"/>
          <ac:spMkLst>
            <pc:docMk/>
            <pc:sldMk cId="0" sldId="279"/>
            <ac:spMk id="234" creationId="{00000000-0000-0000-0000-000000000000}"/>
          </ac:spMkLst>
        </pc:spChg>
        <pc:spChg chg="mod">
          <ac:chgData name="Meredith, Stephanie" userId="S::sme236@uky.edu::612f0aa3-f61d-4474-b0a8-a8faa1025144" providerId="AD" clId="Web-{A462EDE8-11C7-CE7D-C199-0A92E3971BF5}" dt="2019-04-10T15:23:17.034" v="26"/>
          <ac:spMkLst>
            <pc:docMk/>
            <pc:sldMk cId="0" sldId="279"/>
            <ac:spMk id="235" creationId="{00000000-0000-0000-0000-000000000000}"/>
          </ac:spMkLst>
        </pc:spChg>
        <pc:picChg chg="mod">
          <ac:chgData name="Meredith, Stephanie" userId="S::sme236@uky.edu::612f0aa3-f61d-4474-b0a8-a8faa1025144" providerId="AD" clId="Web-{A462EDE8-11C7-CE7D-C199-0A92E3971BF5}" dt="2019-04-10T15:23:17.034" v="26"/>
          <ac:picMkLst>
            <pc:docMk/>
            <pc:sldMk cId="0" sldId="279"/>
            <ac:picMk id="236" creationId="{00000000-0000-0000-0000-000000000000}"/>
          </ac:picMkLst>
        </pc:picChg>
      </pc:sldChg>
      <pc:sldChg chg="modSp del">
        <pc:chgData name="Meredith, Stephanie" userId="S::sme236@uky.edu::612f0aa3-f61d-4474-b0a8-a8faa1025144" providerId="AD" clId="Web-{A462EDE8-11C7-CE7D-C199-0A92E3971BF5}" dt="2019-04-10T15:25:45.362" v="81"/>
        <pc:sldMkLst>
          <pc:docMk/>
          <pc:sldMk cId="0" sldId="280"/>
        </pc:sldMkLst>
        <pc:spChg chg="mod">
          <ac:chgData name="Meredith, Stephanie" userId="S::sme236@uky.edu::612f0aa3-f61d-4474-b0a8-a8faa1025144" providerId="AD" clId="Web-{A462EDE8-11C7-CE7D-C199-0A92E3971BF5}" dt="2019-04-10T15:23:17.034" v="26"/>
          <ac:spMkLst>
            <pc:docMk/>
            <pc:sldMk cId="0" sldId="280"/>
            <ac:spMk id="238" creationId="{00000000-0000-0000-0000-000000000000}"/>
          </ac:spMkLst>
        </pc:spChg>
        <pc:spChg chg="mod">
          <ac:chgData name="Meredith, Stephanie" userId="S::sme236@uky.edu::612f0aa3-f61d-4474-b0a8-a8faa1025144" providerId="AD" clId="Web-{A462EDE8-11C7-CE7D-C199-0A92E3971BF5}" dt="2019-04-10T15:23:17.034" v="26"/>
          <ac:spMkLst>
            <pc:docMk/>
            <pc:sldMk cId="0" sldId="280"/>
            <ac:spMk id="239" creationId="{00000000-0000-0000-0000-000000000000}"/>
          </ac:spMkLst>
        </pc:spChg>
        <pc:spChg chg="mod">
          <ac:chgData name="Meredith, Stephanie" userId="S::sme236@uky.edu::612f0aa3-f61d-4474-b0a8-a8faa1025144" providerId="AD" clId="Web-{A462EDE8-11C7-CE7D-C199-0A92E3971BF5}" dt="2019-04-10T15:23:17.034" v="26"/>
          <ac:spMkLst>
            <pc:docMk/>
            <pc:sldMk cId="0" sldId="280"/>
            <ac:spMk id="240" creationId="{00000000-0000-0000-0000-000000000000}"/>
          </ac:spMkLst>
        </pc:spChg>
      </pc:sldChg>
      <pc:sldChg chg="modSp del">
        <pc:chgData name="Meredith, Stephanie" userId="S::sme236@uky.edu::612f0aa3-f61d-4474-b0a8-a8faa1025144" providerId="AD" clId="Web-{A462EDE8-11C7-CE7D-C199-0A92E3971BF5}" dt="2019-04-10T15:25:45.362" v="80"/>
        <pc:sldMkLst>
          <pc:docMk/>
          <pc:sldMk cId="0" sldId="281"/>
        </pc:sldMkLst>
        <pc:spChg chg="mod">
          <ac:chgData name="Meredith, Stephanie" userId="S::sme236@uky.edu::612f0aa3-f61d-4474-b0a8-a8faa1025144" providerId="AD" clId="Web-{A462EDE8-11C7-CE7D-C199-0A92E3971BF5}" dt="2019-04-10T15:23:17.034" v="26"/>
          <ac:spMkLst>
            <pc:docMk/>
            <pc:sldMk cId="0" sldId="281"/>
            <ac:spMk id="242" creationId="{00000000-0000-0000-0000-000000000000}"/>
          </ac:spMkLst>
        </pc:spChg>
      </pc:sldChg>
      <pc:sldChg chg="modSp del">
        <pc:chgData name="Meredith, Stephanie" userId="S::sme236@uky.edu::612f0aa3-f61d-4474-b0a8-a8faa1025144" providerId="AD" clId="Web-{A462EDE8-11C7-CE7D-C199-0A92E3971BF5}" dt="2019-04-10T15:25:45.362" v="79"/>
        <pc:sldMkLst>
          <pc:docMk/>
          <pc:sldMk cId="0" sldId="282"/>
        </pc:sldMkLst>
        <pc:spChg chg="mod">
          <ac:chgData name="Meredith, Stephanie" userId="S::sme236@uky.edu::612f0aa3-f61d-4474-b0a8-a8faa1025144" providerId="AD" clId="Web-{A462EDE8-11C7-CE7D-C199-0A92E3971BF5}" dt="2019-04-10T15:23:17.034" v="26"/>
          <ac:spMkLst>
            <pc:docMk/>
            <pc:sldMk cId="0" sldId="282"/>
            <ac:spMk id="247" creationId="{00000000-0000-0000-0000-000000000000}"/>
          </ac:spMkLst>
        </pc:spChg>
        <pc:spChg chg="mod">
          <ac:chgData name="Meredith, Stephanie" userId="S::sme236@uky.edu::612f0aa3-f61d-4474-b0a8-a8faa1025144" providerId="AD" clId="Web-{A462EDE8-11C7-CE7D-C199-0A92E3971BF5}" dt="2019-04-10T15:23:17.034" v="26"/>
          <ac:spMkLst>
            <pc:docMk/>
            <pc:sldMk cId="0" sldId="282"/>
            <ac:spMk id="248"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2"/>
            <ac:grpSpMk id="246" creationId="{00000000-0000-0000-0000-000000000000}"/>
          </ac:grpSpMkLst>
        </pc:grpChg>
      </pc:sldChg>
      <pc:sldChg chg="modSp del">
        <pc:chgData name="Meredith, Stephanie" userId="S::sme236@uky.edu::612f0aa3-f61d-4474-b0a8-a8faa1025144" providerId="AD" clId="Web-{A462EDE8-11C7-CE7D-C199-0A92E3971BF5}" dt="2019-04-10T15:25:45.362" v="78"/>
        <pc:sldMkLst>
          <pc:docMk/>
          <pc:sldMk cId="0" sldId="283"/>
        </pc:sldMkLst>
        <pc:spChg chg="mod">
          <ac:chgData name="Meredith, Stephanie" userId="S::sme236@uky.edu::612f0aa3-f61d-4474-b0a8-a8faa1025144" providerId="AD" clId="Web-{A462EDE8-11C7-CE7D-C199-0A92E3971BF5}" dt="2019-04-10T15:23:17.034" v="26"/>
          <ac:spMkLst>
            <pc:docMk/>
            <pc:sldMk cId="0" sldId="283"/>
            <ac:spMk id="253"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3"/>
            <ac:grpSpMk id="252" creationId="{00000000-0000-0000-0000-000000000000}"/>
          </ac:grpSpMkLst>
        </pc:grpChg>
      </pc:sldChg>
      <pc:sldChg chg="modSp del">
        <pc:chgData name="Meredith, Stephanie" userId="S::sme236@uky.edu::612f0aa3-f61d-4474-b0a8-a8faa1025144" providerId="AD" clId="Web-{A462EDE8-11C7-CE7D-C199-0A92E3971BF5}" dt="2019-04-10T15:25:45.362" v="77"/>
        <pc:sldMkLst>
          <pc:docMk/>
          <pc:sldMk cId="0" sldId="284"/>
        </pc:sldMkLst>
        <pc:spChg chg="mod">
          <ac:chgData name="Meredith, Stephanie" userId="S::sme236@uky.edu::612f0aa3-f61d-4474-b0a8-a8faa1025144" providerId="AD" clId="Web-{A462EDE8-11C7-CE7D-C199-0A92E3971BF5}" dt="2019-04-10T15:23:17.034" v="26"/>
          <ac:spMkLst>
            <pc:docMk/>
            <pc:sldMk cId="0" sldId="284"/>
            <ac:spMk id="258"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4"/>
            <ac:grpSpMk id="257" creationId="{00000000-0000-0000-0000-000000000000}"/>
          </ac:grpSpMkLst>
        </pc:grpChg>
      </pc:sldChg>
      <pc:sldChg chg="modSp del">
        <pc:chgData name="Meredith, Stephanie" userId="S::sme236@uky.edu::612f0aa3-f61d-4474-b0a8-a8faa1025144" providerId="AD" clId="Web-{A462EDE8-11C7-CE7D-C199-0A92E3971BF5}" dt="2019-04-10T15:25:45.362" v="76"/>
        <pc:sldMkLst>
          <pc:docMk/>
          <pc:sldMk cId="0" sldId="285"/>
        </pc:sldMkLst>
        <pc:spChg chg="mod">
          <ac:chgData name="Meredith, Stephanie" userId="S::sme236@uky.edu::612f0aa3-f61d-4474-b0a8-a8faa1025144" providerId="AD" clId="Web-{A462EDE8-11C7-CE7D-C199-0A92E3971BF5}" dt="2019-04-10T15:23:17.034" v="26"/>
          <ac:spMkLst>
            <pc:docMk/>
            <pc:sldMk cId="0" sldId="285"/>
            <ac:spMk id="260" creationId="{00000000-0000-0000-0000-000000000000}"/>
          </ac:spMkLst>
        </pc:spChg>
      </pc:sldChg>
      <pc:sldChg chg="modSp del">
        <pc:chgData name="Meredith, Stephanie" userId="S::sme236@uky.edu::612f0aa3-f61d-4474-b0a8-a8faa1025144" providerId="AD" clId="Web-{A462EDE8-11C7-CE7D-C199-0A92E3971BF5}" dt="2019-04-10T15:25:45.362" v="75"/>
        <pc:sldMkLst>
          <pc:docMk/>
          <pc:sldMk cId="0" sldId="286"/>
        </pc:sldMkLst>
        <pc:spChg chg="mod">
          <ac:chgData name="Meredith, Stephanie" userId="S::sme236@uky.edu::612f0aa3-f61d-4474-b0a8-a8faa1025144" providerId="AD" clId="Web-{A462EDE8-11C7-CE7D-C199-0A92E3971BF5}" dt="2019-04-10T15:23:17.034" v="26"/>
          <ac:spMkLst>
            <pc:docMk/>
            <pc:sldMk cId="0" sldId="286"/>
            <ac:spMk id="262" creationId="{00000000-0000-0000-0000-000000000000}"/>
          </ac:spMkLst>
        </pc:spChg>
        <pc:spChg chg="mod">
          <ac:chgData name="Meredith, Stephanie" userId="S::sme236@uky.edu::612f0aa3-f61d-4474-b0a8-a8faa1025144" providerId="AD" clId="Web-{A462EDE8-11C7-CE7D-C199-0A92E3971BF5}" dt="2019-04-10T15:23:17.034" v="26"/>
          <ac:spMkLst>
            <pc:docMk/>
            <pc:sldMk cId="0" sldId="286"/>
            <ac:spMk id="266"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6"/>
            <ac:grpSpMk id="265" creationId="{00000000-0000-0000-0000-000000000000}"/>
          </ac:grpSpMkLst>
        </pc:grpChg>
      </pc:sldChg>
      <pc:sldChg chg="modSp del">
        <pc:chgData name="Meredith, Stephanie" userId="S::sme236@uky.edu::612f0aa3-f61d-4474-b0a8-a8faa1025144" providerId="AD" clId="Web-{A462EDE8-11C7-CE7D-C199-0A92E3971BF5}" dt="2019-04-10T15:25:45.362" v="74"/>
        <pc:sldMkLst>
          <pc:docMk/>
          <pc:sldMk cId="0" sldId="287"/>
        </pc:sldMkLst>
        <pc:spChg chg="mod">
          <ac:chgData name="Meredith, Stephanie" userId="S::sme236@uky.edu::612f0aa3-f61d-4474-b0a8-a8faa1025144" providerId="AD" clId="Web-{A462EDE8-11C7-CE7D-C199-0A92E3971BF5}" dt="2019-04-10T15:23:17.034" v="26"/>
          <ac:spMkLst>
            <pc:docMk/>
            <pc:sldMk cId="0" sldId="287"/>
            <ac:spMk id="268" creationId="{00000000-0000-0000-0000-000000000000}"/>
          </ac:spMkLst>
        </pc:spChg>
        <pc:spChg chg="mod">
          <ac:chgData name="Meredith, Stephanie" userId="S::sme236@uky.edu::612f0aa3-f61d-4474-b0a8-a8faa1025144" providerId="AD" clId="Web-{A462EDE8-11C7-CE7D-C199-0A92E3971BF5}" dt="2019-04-10T15:23:17.034" v="26"/>
          <ac:spMkLst>
            <pc:docMk/>
            <pc:sldMk cId="0" sldId="287"/>
            <ac:spMk id="269"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7"/>
            <ac:grpSpMk id="272" creationId="{00000000-0000-0000-0000-000000000000}"/>
          </ac:grpSpMkLst>
        </pc:grpChg>
      </pc:sldChg>
      <pc:sldChg chg="modSp del">
        <pc:chgData name="Meredith, Stephanie" userId="S::sme236@uky.edu::612f0aa3-f61d-4474-b0a8-a8faa1025144" providerId="AD" clId="Web-{A462EDE8-11C7-CE7D-C199-0A92E3971BF5}" dt="2019-04-10T15:25:45.362" v="73"/>
        <pc:sldMkLst>
          <pc:docMk/>
          <pc:sldMk cId="0" sldId="288"/>
        </pc:sldMkLst>
        <pc:spChg chg="mod">
          <ac:chgData name="Meredith, Stephanie" userId="S::sme236@uky.edu::612f0aa3-f61d-4474-b0a8-a8faa1025144" providerId="AD" clId="Web-{A462EDE8-11C7-CE7D-C199-0A92E3971BF5}" dt="2019-04-10T15:23:17.034" v="26"/>
          <ac:spMkLst>
            <pc:docMk/>
            <pc:sldMk cId="0" sldId="288"/>
            <ac:spMk id="274" creationId="{00000000-0000-0000-0000-000000000000}"/>
          </ac:spMkLst>
        </pc:spChg>
        <pc:spChg chg="mod">
          <ac:chgData name="Meredith, Stephanie" userId="S::sme236@uky.edu::612f0aa3-f61d-4474-b0a8-a8faa1025144" providerId="AD" clId="Web-{A462EDE8-11C7-CE7D-C199-0A92E3971BF5}" dt="2019-04-10T15:23:17.034" v="26"/>
          <ac:spMkLst>
            <pc:docMk/>
            <pc:sldMk cId="0" sldId="288"/>
            <ac:spMk id="275"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8"/>
            <ac:grpSpMk id="278" creationId="{00000000-0000-0000-0000-000000000000}"/>
          </ac:grpSpMkLst>
        </pc:grpChg>
      </pc:sldChg>
      <pc:sldChg chg="modSp del">
        <pc:chgData name="Meredith, Stephanie" userId="S::sme236@uky.edu::612f0aa3-f61d-4474-b0a8-a8faa1025144" providerId="AD" clId="Web-{A462EDE8-11C7-CE7D-C199-0A92E3971BF5}" dt="2019-04-10T15:25:45.362" v="72"/>
        <pc:sldMkLst>
          <pc:docMk/>
          <pc:sldMk cId="0" sldId="289"/>
        </pc:sldMkLst>
        <pc:spChg chg="mod">
          <ac:chgData name="Meredith, Stephanie" userId="S::sme236@uky.edu::612f0aa3-f61d-4474-b0a8-a8faa1025144" providerId="AD" clId="Web-{A462EDE8-11C7-CE7D-C199-0A92E3971BF5}" dt="2019-04-10T15:23:17.034" v="26"/>
          <ac:spMkLst>
            <pc:docMk/>
            <pc:sldMk cId="0" sldId="289"/>
            <ac:spMk id="280" creationId="{00000000-0000-0000-0000-000000000000}"/>
          </ac:spMkLst>
        </pc:spChg>
        <pc:spChg chg="mod">
          <ac:chgData name="Meredith, Stephanie" userId="S::sme236@uky.edu::612f0aa3-f61d-4474-b0a8-a8faa1025144" providerId="AD" clId="Web-{A462EDE8-11C7-CE7D-C199-0A92E3971BF5}" dt="2019-04-10T15:23:17.034" v="26"/>
          <ac:spMkLst>
            <pc:docMk/>
            <pc:sldMk cId="0" sldId="289"/>
            <ac:spMk id="281"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89"/>
            <ac:grpSpMk id="284" creationId="{00000000-0000-0000-0000-000000000000}"/>
          </ac:grpSpMkLst>
        </pc:grpChg>
      </pc:sldChg>
      <pc:sldChg chg="modSp del">
        <pc:chgData name="Meredith, Stephanie" userId="S::sme236@uky.edu::612f0aa3-f61d-4474-b0a8-a8faa1025144" providerId="AD" clId="Web-{A462EDE8-11C7-CE7D-C199-0A92E3971BF5}" dt="2019-04-10T15:25:45.362" v="71"/>
        <pc:sldMkLst>
          <pc:docMk/>
          <pc:sldMk cId="0" sldId="290"/>
        </pc:sldMkLst>
        <pc:spChg chg="mod">
          <ac:chgData name="Meredith, Stephanie" userId="S::sme236@uky.edu::612f0aa3-f61d-4474-b0a8-a8faa1025144" providerId="AD" clId="Web-{A462EDE8-11C7-CE7D-C199-0A92E3971BF5}" dt="2019-04-10T15:23:17.034" v="26"/>
          <ac:spMkLst>
            <pc:docMk/>
            <pc:sldMk cId="0" sldId="290"/>
            <ac:spMk id="286" creationId="{00000000-0000-0000-0000-000000000000}"/>
          </ac:spMkLst>
        </pc:spChg>
        <pc:spChg chg="mod">
          <ac:chgData name="Meredith, Stephanie" userId="S::sme236@uky.edu::612f0aa3-f61d-4474-b0a8-a8faa1025144" providerId="AD" clId="Web-{A462EDE8-11C7-CE7D-C199-0A92E3971BF5}" dt="2019-04-10T15:23:17.034" v="26"/>
          <ac:spMkLst>
            <pc:docMk/>
            <pc:sldMk cId="0" sldId="290"/>
            <ac:spMk id="287" creationId="{00000000-0000-0000-0000-000000000000}"/>
          </ac:spMkLst>
        </pc:spChg>
        <pc:picChg chg="mod">
          <ac:chgData name="Meredith, Stephanie" userId="S::sme236@uky.edu::612f0aa3-f61d-4474-b0a8-a8faa1025144" providerId="AD" clId="Web-{A462EDE8-11C7-CE7D-C199-0A92E3971BF5}" dt="2019-04-10T15:23:17.034" v="26"/>
          <ac:picMkLst>
            <pc:docMk/>
            <pc:sldMk cId="0" sldId="290"/>
            <ac:picMk id="288" creationId="{00000000-0000-0000-0000-000000000000}"/>
          </ac:picMkLst>
        </pc:picChg>
        <pc:picChg chg="mod">
          <ac:chgData name="Meredith, Stephanie" userId="S::sme236@uky.edu::612f0aa3-f61d-4474-b0a8-a8faa1025144" providerId="AD" clId="Web-{A462EDE8-11C7-CE7D-C199-0A92E3971BF5}" dt="2019-04-10T15:23:17.034" v="26"/>
          <ac:picMkLst>
            <pc:docMk/>
            <pc:sldMk cId="0" sldId="290"/>
            <ac:picMk id="289" creationId="{00000000-0000-0000-0000-000000000000}"/>
          </ac:picMkLst>
        </pc:picChg>
        <pc:picChg chg="mod">
          <ac:chgData name="Meredith, Stephanie" userId="S::sme236@uky.edu::612f0aa3-f61d-4474-b0a8-a8faa1025144" providerId="AD" clId="Web-{A462EDE8-11C7-CE7D-C199-0A92E3971BF5}" dt="2019-04-10T15:23:17.034" v="26"/>
          <ac:picMkLst>
            <pc:docMk/>
            <pc:sldMk cId="0" sldId="290"/>
            <ac:picMk id="290" creationId="{00000000-0000-0000-0000-000000000000}"/>
          </ac:picMkLst>
        </pc:picChg>
      </pc:sldChg>
      <pc:sldChg chg="modSp del">
        <pc:chgData name="Meredith, Stephanie" userId="S::sme236@uky.edu::612f0aa3-f61d-4474-b0a8-a8faa1025144" providerId="AD" clId="Web-{A462EDE8-11C7-CE7D-C199-0A92E3971BF5}" dt="2019-04-10T15:25:45.347" v="70"/>
        <pc:sldMkLst>
          <pc:docMk/>
          <pc:sldMk cId="0" sldId="291"/>
        </pc:sldMkLst>
        <pc:spChg chg="mod">
          <ac:chgData name="Meredith, Stephanie" userId="S::sme236@uky.edu::612f0aa3-f61d-4474-b0a8-a8faa1025144" providerId="AD" clId="Web-{A462EDE8-11C7-CE7D-C199-0A92E3971BF5}" dt="2019-04-10T15:23:17.034" v="26"/>
          <ac:spMkLst>
            <pc:docMk/>
            <pc:sldMk cId="0" sldId="291"/>
            <ac:spMk id="292" creationId="{00000000-0000-0000-0000-000000000000}"/>
          </ac:spMkLst>
        </pc:spChg>
        <pc:spChg chg="mod">
          <ac:chgData name="Meredith, Stephanie" userId="S::sme236@uky.edu::612f0aa3-f61d-4474-b0a8-a8faa1025144" providerId="AD" clId="Web-{A462EDE8-11C7-CE7D-C199-0A92E3971BF5}" dt="2019-04-10T15:23:17.034" v="26"/>
          <ac:spMkLst>
            <pc:docMk/>
            <pc:sldMk cId="0" sldId="291"/>
            <ac:spMk id="296" creationId="{00000000-0000-0000-0000-000000000000}"/>
          </ac:spMkLst>
        </pc:spChg>
        <pc:picChg chg="mod">
          <ac:chgData name="Meredith, Stephanie" userId="S::sme236@uky.edu::612f0aa3-f61d-4474-b0a8-a8faa1025144" providerId="AD" clId="Web-{A462EDE8-11C7-CE7D-C199-0A92E3971BF5}" dt="2019-04-10T15:23:17.034" v="26"/>
          <ac:picMkLst>
            <pc:docMk/>
            <pc:sldMk cId="0" sldId="291"/>
            <ac:picMk id="293" creationId="{00000000-0000-0000-0000-000000000000}"/>
          </ac:picMkLst>
        </pc:picChg>
        <pc:picChg chg="mod">
          <ac:chgData name="Meredith, Stephanie" userId="S::sme236@uky.edu::612f0aa3-f61d-4474-b0a8-a8faa1025144" providerId="AD" clId="Web-{A462EDE8-11C7-CE7D-C199-0A92E3971BF5}" dt="2019-04-10T15:23:17.034" v="26"/>
          <ac:picMkLst>
            <pc:docMk/>
            <pc:sldMk cId="0" sldId="291"/>
            <ac:picMk id="294" creationId="{00000000-0000-0000-0000-000000000000}"/>
          </ac:picMkLst>
        </pc:picChg>
        <pc:picChg chg="mod">
          <ac:chgData name="Meredith, Stephanie" userId="S::sme236@uky.edu::612f0aa3-f61d-4474-b0a8-a8faa1025144" providerId="AD" clId="Web-{A462EDE8-11C7-CE7D-C199-0A92E3971BF5}" dt="2019-04-10T15:23:17.034" v="26"/>
          <ac:picMkLst>
            <pc:docMk/>
            <pc:sldMk cId="0" sldId="291"/>
            <ac:picMk id="295" creationId="{00000000-0000-0000-0000-000000000000}"/>
          </ac:picMkLst>
        </pc:picChg>
      </pc:sldChg>
      <pc:sldChg chg="modSp del">
        <pc:chgData name="Meredith, Stephanie" userId="S::sme236@uky.edu::612f0aa3-f61d-4474-b0a8-a8faa1025144" providerId="AD" clId="Web-{A462EDE8-11C7-CE7D-C199-0A92E3971BF5}" dt="2019-04-10T15:25:45.347" v="69"/>
        <pc:sldMkLst>
          <pc:docMk/>
          <pc:sldMk cId="0" sldId="292"/>
        </pc:sldMkLst>
        <pc:spChg chg="mod">
          <ac:chgData name="Meredith, Stephanie" userId="S::sme236@uky.edu::612f0aa3-f61d-4474-b0a8-a8faa1025144" providerId="AD" clId="Web-{A462EDE8-11C7-CE7D-C199-0A92E3971BF5}" dt="2019-04-10T15:23:17.034" v="26"/>
          <ac:spMkLst>
            <pc:docMk/>
            <pc:sldMk cId="0" sldId="292"/>
            <ac:spMk id="298" creationId="{00000000-0000-0000-0000-000000000000}"/>
          </ac:spMkLst>
        </pc:spChg>
        <pc:spChg chg="mod">
          <ac:chgData name="Meredith, Stephanie" userId="S::sme236@uky.edu::612f0aa3-f61d-4474-b0a8-a8faa1025144" providerId="AD" clId="Web-{A462EDE8-11C7-CE7D-C199-0A92E3971BF5}" dt="2019-04-10T15:23:17.034" v="26"/>
          <ac:spMkLst>
            <pc:docMk/>
            <pc:sldMk cId="0" sldId="292"/>
            <ac:spMk id="299" creationId="{00000000-0000-0000-0000-000000000000}"/>
          </ac:spMkLst>
        </pc:spChg>
      </pc:sldChg>
      <pc:sldChg chg="modSp del">
        <pc:chgData name="Meredith, Stephanie" userId="S::sme236@uky.edu::612f0aa3-f61d-4474-b0a8-a8faa1025144" providerId="AD" clId="Web-{A462EDE8-11C7-CE7D-C199-0A92E3971BF5}" dt="2019-04-10T15:25:45.347" v="67"/>
        <pc:sldMkLst>
          <pc:docMk/>
          <pc:sldMk cId="0" sldId="293"/>
        </pc:sldMkLst>
        <pc:spChg chg="mod">
          <ac:chgData name="Meredith, Stephanie" userId="S::sme236@uky.edu::612f0aa3-f61d-4474-b0a8-a8faa1025144" providerId="AD" clId="Web-{A462EDE8-11C7-CE7D-C199-0A92E3971BF5}" dt="2019-04-10T15:23:17.034" v="26"/>
          <ac:spMkLst>
            <pc:docMk/>
            <pc:sldMk cId="0" sldId="293"/>
            <ac:spMk id="301" creationId="{00000000-0000-0000-0000-000000000000}"/>
          </ac:spMkLst>
        </pc:spChg>
        <pc:spChg chg="mod">
          <ac:chgData name="Meredith, Stephanie" userId="S::sme236@uky.edu::612f0aa3-f61d-4474-b0a8-a8faa1025144" providerId="AD" clId="Web-{A462EDE8-11C7-CE7D-C199-0A92E3971BF5}" dt="2019-04-10T15:23:17.034" v="26"/>
          <ac:spMkLst>
            <pc:docMk/>
            <pc:sldMk cId="0" sldId="293"/>
            <ac:spMk id="302" creationId="{00000000-0000-0000-0000-000000000000}"/>
          </ac:spMkLst>
        </pc:spChg>
        <pc:grpChg chg="mod">
          <ac:chgData name="Meredith, Stephanie" userId="S::sme236@uky.edu::612f0aa3-f61d-4474-b0a8-a8faa1025144" providerId="AD" clId="Web-{A462EDE8-11C7-CE7D-C199-0A92E3971BF5}" dt="2019-04-10T15:23:17.034" v="26"/>
          <ac:grpSpMkLst>
            <pc:docMk/>
            <pc:sldMk cId="0" sldId="293"/>
            <ac:grpSpMk id="305" creationId="{00000000-0000-0000-0000-000000000000}"/>
          </ac:grpSpMkLst>
        </pc:grpChg>
      </pc:sldChg>
      <pc:sldChg chg="modSp del">
        <pc:chgData name="Meredith, Stephanie" userId="S::sme236@uky.edu::612f0aa3-f61d-4474-b0a8-a8faa1025144" providerId="AD" clId="Web-{A462EDE8-11C7-CE7D-C199-0A92E3971BF5}" dt="2019-04-10T15:25:45.347" v="66"/>
        <pc:sldMkLst>
          <pc:docMk/>
          <pc:sldMk cId="0" sldId="294"/>
        </pc:sldMkLst>
        <pc:spChg chg="mod">
          <ac:chgData name="Meredith, Stephanie" userId="S::sme236@uky.edu::612f0aa3-f61d-4474-b0a8-a8faa1025144" providerId="AD" clId="Web-{A462EDE8-11C7-CE7D-C199-0A92E3971BF5}" dt="2019-04-10T15:23:17.034" v="26"/>
          <ac:spMkLst>
            <pc:docMk/>
            <pc:sldMk cId="0" sldId="294"/>
            <ac:spMk id="307" creationId="{00000000-0000-0000-0000-000000000000}"/>
          </ac:spMkLst>
        </pc:spChg>
        <pc:spChg chg="mod">
          <ac:chgData name="Meredith, Stephanie" userId="S::sme236@uky.edu::612f0aa3-f61d-4474-b0a8-a8faa1025144" providerId="AD" clId="Web-{A462EDE8-11C7-CE7D-C199-0A92E3971BF5}" dt="2019-04-10T15:23:17.034" v="26"/>
          <ac:spMkLst>
            <pc:docMk/>
            <pc:sldMk cId="0" sldId="294"/>
            <ac:spMk id="308" creationId="{00000000-0000-0000-0000-000000000000}"/>
          </ac:spMkLst>
        </pc:spChg>
        <pc:spChg chg="mod">
          <ac:chgData name="Meredith, Stephanie" userId="S::sme236@uky.edu::612f0aa3-f61d-4474-b0a8-a8faa1025144" providerId="AD" clId="Web-{A462EDE8-11C7-CE7D-C199-0A92E3971BF5}" dt="2019-04-10T15:23:17.034" v="26"/>
          <ac:spMkLst>
            <pc:docMk/>
            <pc:sldMk cId="0" sldId="294"/>
            <ac:spMk id="309" creationId="{00000000-0000-0000-0000-000000000000}"/>
          </ac:spMkLst>
        </pc:spChg>
      </pc:sldChg>
      <pc:sldChg chg="modSp del">
        <pc:chgData name="Meredith, Stephanie" userId="S::sme236@uky.edu::612f0aa3-f61d-4474-b0a8-a8faa1025144" providerId="AD" clId="Web-{A462EDE8-11C7-CE7D-C199-0A92E3971BF5}" dt="2019-04-10T18:11:28.883" v="1236"/>
        <pc:sldMkLst>
          <pc:docMk/>
          <pc:sldMk cId="0" sldId="295"/>
        </pc:sldMkLst>
        <pc:spChg chg="mod">
          <ac:chgData name="Meredith, Stephanie" userId="S::sme236@uky.edu::612f0aa3-f61d-4474-b0a8-a8faa1025144" providerId="AD" clId="Web-{A462EDE8-11C7-CE7D-C199-0A92E3971BF5}" dt="2019-04-10T15:23:17.034" v="26"/>
          <ac:spMkLst>
            <pc:docMk/>
            <pc:sldMk cId="0" sldId="295"/>
            <ac:spMk id="311" creationId="{00000000-0000-0000-0000-000000000000}"/>
          </ac:spMkLst>
        </pc:spChg>
        <pc:spChg chg="mod">
          <ac:chgData name="Meredith, Stephanie" userId="S::sme236@uky.edu::612f0aa3-f61d-4474-b0a8-a8faa1025144" providerId="AD" clId="Web-{A462EDE8-11C7-CE7D-C199-0A92E3971BF5}" dt="2019-04-10T15:23:17.034" v="26"/>
          <ac:spMkLst>
            <pc:docMk/>
            <pc:sldMk cId="0" sldId="295"/>
            <ac:spMk id="312" creationId="{00000000-0000-0000-0000-000000000000}"/>
          </ac:spMkLst>
        </pc:spChg>
        <pc:spChg chg="mod">
          <ac:chgData name="Meredith, Stephanie" userId="S::sme236@uky.edu::612f0aa3-f61d-4474-b0a8-a8faa1025144" providerId="AD" clId="Web-{A462EDE8-11C7-CE7D-C199-0A92E3971BF5}" dt="2019-04-10T15:23:17.034" v="26"/>
          <ac:spMkLst>
            <pc:docMk/>
            <pc:sldMk cId="0" sldId="295"/>
            <ac:spMk id="313" creationId="{00000000-0000-0000-0000-000000000000}"/>
          </ac:spMkLst>
        </pc:spChg>
      </pc:sldChg>
      <pc:sldChg chg="modSp del">
        <pc:chgData name="Meredith, Stephanie" userId="S::sme236@uky.edu::612f0aa3-f61d-4474-b0a8-a8faa1025144" providerId="AD" clId="Web-{A462EDE8-11C7-CE7D-C199-0A92E3971BF5}" dt="2019-04-10T15:25:45.347" v="68"/>
        <pc:sldMkLst>
          <pc:docMk/>
          <pc:sldMk cId="2822260295" sldId="296"/>
        </pc:sldMkLst>
        <pc:spChg chg="mod">
          <ac:chgData name="Meredith, Stephanie" userId="S::sme236@uky.edu::612f0aa3-f61d-4474-b0a8-a8faa1025144" providerId="AD" clId="Web-{A462EDE8-11C7-CE7D-C199-0A92E3971BF5}" dt="2019-04-10T15:23:17.034" v="26"/>
          <ac:spMkLst>
            <pc:docMk/>
            <pc:sldMk cId="2822260295" sldId="296"/>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2822260295" sldId="296"/>
            <ac:spMk id="11" creationId="{00000000-0000-0000-0000-000000000000}"/>
          </ac:spMkLst>
        </pc:spChg>
        <pc:picChg chg="mod">
          <ac:chgData name="Meredith, Stephanie" userId="S::sme236@uky.edu::612f0aa3-f61d-4474-b0a8-a8faa1025144" providerId="AD" clId="Web-{A462EDE8-11C7-CE7D-C199-0A92E3971BF5}" dt="2019-04-10T15:23:17.034" v="26"/>
          <ac:picMkLst>
            <pc:docMk/>
            <pc:sldMk cId="2822260295" sldId="296"/>
            <ac:picMk id="7" creationId="{00000000-0000-0000-0000-000000000000}"/>
          </ac:picMkLst>
        </pc:picChg>
        <pc:picChg chg="mod">
          <ac:chgData name="Meredith, Stephanie" userId="S::sme236@uky.edu::612f0aa3-f61d-4474-b0a8-a8faa1025144" providerId="AD" clId="Web-{A462EDE8-11C7-CE7D-C199-0A92E3971BF5}" dt="2019-04-10T15:23:17.034" v="26"/>
          <ac:picMkLst>
            <pc:docMk/>
            <pc:sldMk cId="2822260295" sldId="296"/>
            <ac:picMk id="8" creationId="{00000000-0000-0000-0000-000000000000}"/>
          </ac:picMkLst>
        </pc:picChg>
        <pc:picChg chg="mod">
          <ac:chgData name="Meredith, Stephanie" userId="S::sme236@uky.edu::612f0aa3-f61d-4474-b0a8-a8faa1025144" providerId="AD" clId="Web-{A462EDE8-11C7-CE7D-C199-0A92E3971BF5}" dt="2019-04-10T15:23:17.034" v="26"/>
          <ac:picMkLst>
            <pc:docMk/>
            <pc:sldMk cId="2822260295" sldId="296"/>
            <ac:picMk id="9" creationId="{00000000-0000-0000-0000-000000000000}"/>
          </ac:picMkLst>
        </pc:picChg>
        <pc:picChg chg="mod">
          <ac:chgData name="Meredith, Stephanie" userId="S::sme236@uky.edu::612f0aa3-f61d-4474-b0a8-a8faa1025144" providerId="AD" clId="Web-{A462EDE8-11C7-CE7D-C199-0A92E3971BF5}" dt="2019-04-10T15:23:17.034" v="26"/>
          <ac:picMkLst>
            <pc:docMk/>
            <pc:sldMk cId="2822260295" sldId="296"/>
            <ac:picMk id="10" creationId="{00000000-0000-0000-0000-000000000000}"/>
          </ac:picMkLst>
        </pc:picChg>
        <pc:picChg chg="mod">
          <ac:chgData name="Meredith, Stephanie" userId="S::sme236@uky.edu::612f0aa3-f61d-4474-b0a8-a8faa1025144" providerId="AD" clId="Web-{A462EDE8-11C7-CE7D-C199-0A92E3971BF5}" dt="2019-04-10T15:23:17.034" v="26"/>
          <ac:picMkLst>
            <pc:docMk/>
            <pc:sldMk cId="2822260295" sldId="296"/>
            <ac:picMk id="12" creationId="{00000000-0000-0000-0000-000000000000}"/>
          </ac:picMkLst>
        </pc:picChg>
      </pc:sldChg>
      <pc:sldChg chg="modSp del">
        <pc:chgData name="Meredith, Stephanie" userId="S::sme236@uky.edu::612f0aa3-f61d-4474-b0a8-a8faa1025144" providerId="AD" clId="Web-{A462EDE8-11C7-CE7D-C199-0A92E3971BF5}" dt="2019-04-10T15:25:45.378" v="94"/>
        <pc:sldMkLst>
          <pc:docMk/>
          <pc:sldMk cId="1755035435" sldId="297"/>
        </pc:sldMkLst>
        <pc:spChg chg="mod">
          <ac:chgData name="Meredith, Stephanie" userId="S::sme236@uky.edu::612f0aa3-f61d-4474-b0a8-a8faa1025144" providerId="AD" clId="Web-{A462EDE8-11C7-CE7D-C199-0A92E3971BF5}" dt="2019-04-10T15:23:17.034" v="26"/>
          <ac:spMkLst>
            <pc:docMk/>
            <pc:sldMk cId="1755035435" sldId="297"/>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1755035435" sldId="297"/>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1755035435" sldId="297"/>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1755035435" sldId="297"/>
            <ac:picMk id="4" creationId="{00000000-0000-0000-0000-000000000000}"/>
          </ac:picMkLst>
        </pc:picChg>
      </pc:sldChg>
      <pc:sldChg chg="modSp del">
        <pc:chgData name="Meredith, Stephanie" userId="S::sme236@uky.edu::612f0aa3-f61d-4474-b0a8-a8faa1025144" providerId="AD" clId="Web-{A462EDE8-11C7-CE7D-C199-0A92E3971BF5}" dt="2019-04-10T15:25:45.378" v="93"/>
        <pc:sldMkLst>
          <pc:docMk/>
          <pc:sldMk cId="499890402" sldId="298"/>
        </pc:sldMkLst>
        <pc:spChg chg="mod">
          <ac:chgData name="Meredith, Stephanie" userId="S::sme236@uky.edu::612f0aa3-f61d-4474-b0a8-a8faa1025144" providerId="AD" clId="Web-{A462EDE8-11C7-CE7D-C199-0A92E3971BF5}" dt="2019-04-10T15:23:17.034" v="26"/>
          <ac:spMkLst>
            <pc:docMk/>
            <pc:sldMk cId="499890402" sldId="298"/>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499890402" sldId="298"/>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499890402" sldId="298"/>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499890402" sldId="298"/>
            <ac:picMk id="5" creationId="{00000000-0000-0000-0000-000000000000}"/>
          </ac:picMkLst>
        </pc:picChg>
      </pc:sldChg>
      <pc:sldChg chg="modSp del">
        <pc:chgData name="Meredith, Stephanie" userId="S::sme236@uky.edu::612f0aa3-f61d-4474-b0a8-a8faa1025144" providerId="AD" clId="Web-{A462EDE8-11C7-CE7D-C199-0A92E3971BF5}" dt="2019-04-10T15:25:45.378" v="92"/>
        <pc:sldMkLst>
          <pc:docMk/>
          <pc:sldMk cId="1703122479" sldId="299"/>
        </pc:sldMkLst>
        <pc:spChg chg="mod">
          <ac:chgData name="Meredith, Stephanie" userId="S::sme236@uky.edu::612f0aa3-f61d-4474-b0a8-a8faa1025144" providerId="AD" clId="Web-{A462EDE8-11C7-CE7D-C199-0A92E3971BF5}" dt="2019-04-10T15:23:17.034" v="26"/>
          <ac:spMkLst>
            <pc:docMk/>
            <pc:sldMk cId="1703122479" sldId="299"/>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1703122479" sldId="299"/>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1703122479" sldId="299"/>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1703122479" sldId="299"/>
            <ac:picMk id="4" creationId="{00000000-0000-0000-0000-000000000000}"/>
          </ac:picMkLst>
        </pc:picChg>
      </pc:sldChg>
      <pc:sldChg chg="modSp del">
        <pc:chgData name="Meredith, Stephanie" userId="S::sme236@uky.edu::612f0aa3-f61d-4474-b0a8-a8faa1025144" providerId="AD" clId="Web-{A462EDE8-11C7-CE7D-C199-0A92E3971BF5}" dt="2019-04-10T15:25:45.378" v="91"/>
        <pc:sldMkLst>
          <pc:docMk/>
          <pc:sldMk cId="1770742210" sldId="300"/>
        </pc:sldMkLst>
        <pc:spChg chg="mod">
          <ac:chgData name="Meredith, Stephanie" userId="S::sme236@uky.edu::612f0aa3-f61d-4474-b0a8-a8faa1025144" providerId="AD" clId="Web-{A462EDE8-11C7-CE7D-C199-0A92E3971BF5}" dt="2019-04-10T15:23:17.034" v="26"/>
          <ac:spMkLst>
            <pc:docMk/>
            <pc:sldMk cId="1770742210" sldId="300"/>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1770742210" sldId="300"/>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1770742210" sldId="300"/>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1770742210" sldId="300"/>
            <ac:picMk id="5" creationId="{00000000-0000-0000-0000-000000000000}"/>
          </ac:picMkLst>
        </pc:picChg>
      </pc:sldChg>
      <pc:sldChg chg="modSp del">
        <pc:chgData name="Meredith, Stephanie" userId="S::sme236@uky.edu::612f0aa3-f61d-4474-b0a8-a8faa1025144" providerId="AD" clId="Web-{A462EDE8-11C7-CE7D-C199-0A92E3971BF5}" dt="2019-04-10T15:25:45.378" v="90"/>
        <pc:sldMkLst>
          <pc:docMk/>
          <pc:sldMk cId="1449856379" sldId="301"/>
        </pc:sldMkLst>
        <pc:spChg chg="mod">
          <ac:chgData name="Meredith, Stephanie" userId="S::sme236@uky.edu::612f0aa3-f61d-4474-b0a8-a8faa1025144" providerId="AD" clId="Web-{A462EDE8-11C7-CE7D-C199-0A92E3971BF5}" dt="2019-04-10T15:23:17.034" v="26"/>
          <ac:spMkLst>
            <pc:docMk/>
            <pc:sldMk cId="1449856379" sldId="301"/>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1449856379" sldId="301"/>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1449856379" sldId="301"/>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1449856379" sldId="301"/>
            <ac:picMk id="4" creationId="{00000000-0000-0000-0000-000000000000}"/>
          </ac:picMkLst>
        </pc:picChg>
      </pc:sldChg>
      <pc:sldChg chg="modSp del">
        <pc:chgData name="Meredith, Stephanie" userId="S::sme236@uky.edu::612f0aa3-f61d-4474-b0a8-a8faa1025144" providerId="AD" clId="Web-{A462EDE8-11C7-CE7D-C199-0A92E3971BF5}" dt="2019-04-10T15:25:45.378" v="89"/>
        <pc:sldMkLst>
          <pc:docMk/>
          <pc:sldMk cId="470127424" sldId="302"/>
        </pc:sldMkLst>
        <pc:spChg chg="mod">
          <ac:chgData name="Meredith, Stephanie" userId="S::sme236@uky.edu::612f0aa3-f61d-4474-b0a8-a8faa1025144" providerId="AD" clId="Web-{A462EDE8-11C7-CE7D-C199-0A92E3971BF5}" dt="2019-04-10T15:23:17.034" v="26"/>
          <ac:spMkLst>
            <pc:docMk/>
            <pc:sldMk cId="470127424" sldId="302"/>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470127424" sldId="302"/>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470127424" sldId="302"/>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470127424" sldId="302"/>
            <ac:picMk id="5" creationId="{00000000-0000-0000-0000-000000000000}"/>
          </ac:picMkLst>
        </pc:picChg>
      </pc:sldChg>
      <pc:sldChg chg="modSp del">
        <pc:chgData name="Meredith, Stephanie" userId="S::sme236@uky.edu::612f0aa3-f61d-4474-b0a8-a8faa1025144" providerId="AD" clId="Web-{A462EDE8-11C7-CE7D-C199-0A92E3971BF5}" dt="2019-04-10T15:25:45.378" v="88"/>
        <pc:sldMkLst>
          <pc:docMk/>
          <pc:sldMk cId="1070315489" sldId="303"/>
        </pc:sldMkLst>
        <pc:spChg chg="mod">
          <ac:chgData name="Meredith, Stephanie" userId="S::sme236@uky.edu::612f0aa3-f61d-4474-b0a8-a8faa1025144" providerId="AD" clId="Web-{A462EDE8-11C7-CE7D-C199-0A92E3971BF5}" dt="2019-04-10T15:23:17.034" v="26"/>
          <ac:spMkLst>
            <pc:docMk/>
            <pc:sldMk cId="1070315489" sldId="303"/>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1070315489" sldId="303"/>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1070315489" sldId="303"/>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1070315489" sldId="303"/>
            <ac:picMk id="5" creationId="{00000000-0000-0000-0000-000000000000}"/>
          </ac:picMkLst>
        </pc:picChg>
      </pc:sldChg>
      <pc:sldChg chg="modSp del">
        <pc:chgData name="Meredith, Stephanie" userId="S::sme236@uky.edu::612f0aa3-f61d-4474-b0a8-a8faa1025144" providerId="AD" clId="Web-{A462EDE8-11C7-CE7D-C199-0A92E3971BF5}" dt="2019-04-10T15:25:45.378" v="87"/>
        <pc:sldMkLst>
          <pc:docMk/>
          <pc:sldMk cId="82530757" sldId="304"/>
        </pc:sldMkLst>
        <pc:spChg chg="mod">
          <ac:chgData name="Meredith, Stephanie" userId="S::sme236@uky.edu::612f0aa3-f61d-4474-b0a8-a8faa1025144" providerId="AD" clId="Web-{A462EDE8-11C7-CE7D-C199-0A92E3971BF5}" dt="2019-04-10T15:23:17.034" v="26"/>
          <ac:spMkLst>
            <pc:docMk/>
            <pc:sldMk cId="82530757" sldId="304"/>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82530757" sldId="304"/>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82530757" sldId="304"/>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82530757" sldId="304"/>
            <ac:picMk id="4" creationId="{00000000-0000-0000-0000-000000000000}"/>
          </ac:picMkLst>
        </pc:picChg>
      </pc:sldChg>
      <pc:sldChg chg="modSp del">
        <pc:chgData name="Meredith, Stephanie" userId="S::sme236@uky.edu::612f0aa3-f61d-4474-b0a8-a8faa1025144" providerId="AD" clId="Web-{A462EDE8-11C7-CE7D-C199-0A92E3971BF5}" dt="2019-04-10T15:25:45.378" v="86"/>
        <pc:sldMkLst>
          <pc:docMk/>
          <pc:sldMk cId="492978782" sldId="305"/>
        </pc:sldMkLst>
        <pc:spChg chg="mod">
          <ac:chgData name="Meredith, Stephanie" userId="S::sme236@uky.edu::612f0aa3-f61d-4474-b0a8-a8faa1025144" providerId="AD" clId="Web-{A462EDE8-11C7-CE7D-C199-0A92E3971BF5}" dt="2019-04-10T15:23:17.034" v="26"/>
          <ac:spMkLst>
            <pc:docMk/>
            <pc:sldMk cId="492978782" sldId="305"/>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492978782" sldId="305"/>
            <ac:spMk id="3" creationId="{00000000-0000-0000-0000-000000000000}"/>
          </ac:spMkLst>
        </pc:spChg>
        <pc:spChg chg="mod">
          <ac:chgData name="Meredith, Stephanie" userId="S::sme236@uky.edu::612f0aa3-f61d-4474-b0a8-a8faa1025144" providerId="AD" clId="Web-{A462EDE8-11C7-CE7D-C199-0A92E3971BF5}" dt="2019-04-10T15:23:17.034" v="26"/>
          <ac:spMkLst>
            <pc:docMk/>
            <pc:sldMk cId="492978782" sldId="305"/>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492978782" sldId="305"/>
            <ac:picMk id="5" creationId="{00000000-0000-0000-0000-000000000000}"/>
          </ac:picMkLst>
        </pc:picChg>
      </pc:sldChg>
      <pc:sldChg chg="modSp del">
        <pc:chgData name="Meredith, Stephanie" userId="S::sme236@uky.edu::612f0aa3-f61d-4474-b0a8-a8faa1025144" providerId="AD" clId="Web-{A462EDE8-11C7-CE7D-C199-0A92E3971BF5}" dt="2019-04-10T15:25:34.112" v="65"/>
        <pc:sldMkLst>
          <pc:docMk/>
          <pc:sldMk cId="2101132673" sldId="306"/>
        </pc:sldMkLst>
        <pc:spChg chg="mod">
          <ac:chgData name="Meredith, Stephanie" userId="S::sme236@uky.edu::612f0aa3-f61d-4474-b0a8-a8faa1025144" providerId="AD" clId="Web-{A462EDE8-11C7-CE7D-C199-0A92E3971BF5}" dt="2019-04-10T15:23:17.034" v="26"/>
          <ac:spMkLst>
            <pc:docMk/>
            <pc:sldMk cId="2101132673" sldId="306"/>
            <ac:spMk id="140" creationId="{00000000-0000-0000-0000-000000000000}"/>
          </ac:spMkLst>
        </pc:spChg>
        <pc:spChg chg="mod">
          <ac:chgData name="Meredith, Stephanie" userId="S::sme236@uky.edu::612f0aa3-f61d-4474-b0a8-a8faa1025144" providerId="AD" clId="Web-{A462EDE8-11C7-CE7D-C199-0A92E3971BF5}" dt="2019-04-10T15:23:17.034" v="26"/>
          <ac:spMkLst>
            <pc:docMk/>
            <pc:sldMk cId="2101132673" sldId="306"/>
            <ac:spMk id="141" creationId="{00000000-0000-0000-0000-000000000000}"/>
          </ac:spMkLst>
        </pc:spChg>
        <pc:picChg chg="mod">
          <ac:chgData name="Meredith, Stephanie" userId="S::sme236@uky.edu::612f0aa3-f61d-4474-b0a8-a8faa1025144" providerId="AD" clId="Web-{A462EDE8-11C7-CE7D-C199-0A92E3971BF5}" dt="2019-04-10T15:23:17.034" v="26"/>
          <ac:picMkLst>
            <pc:docMk/>
            <pc:sldMk cId="2101132673" sldId="306"/>
            <ac:picMk id="2" creationId="{00000000-0000-0000-0000-000000000000}"/>
          </ac:picMkLst>
        </pc:picChg>
      </pc:sldChg>
      <pc:sldChg chg="modSp del">
        <pc:chgData name="Meredith, Stephanie" userId="S::sme236@uky.edu::612f0aa3-f61d-4474-b0a8-a8faa1025144" providerId="AD" clId="Web-{A462EDE8-11C7-CE7D-C199-0A92E3971BF5}" dt="2019-04-10T15:25:34.097" v="61"/>
        <pc:sldMkLst>
          <pc:docMk/>
          <pc:sldMk cId="1417596115" sldId="307"/>
        </pc:sldMkLst>
        <pc:spChg chg="mod">
          <ac:chgData name="Meredith, Stephanie" userId="S::sme236@uky.edu::612f0aa3-f61d-4474-b0a8-a8faa1025144" providerId="AD" clId="Web-{A462EDE8-11C7-CE7D-C199-0A92E3971BF5}" dt="2019-04-10T15:23:17.034" v="26"/>
          <ac:spMkLst>
            <pc:docMk/>
            <pc:sldMk cId="1417596115" sldId="307"/>
            <ac:spMk id="150" creationId="{00000000-0000-0000-0000-000000000000}"/>
          </ac:spMkLst>
        </pc:spChg>
        <pc:spChg chg="mod">
          <ac:chgData name="Meredith, Stephanie" userId="S::sme236@uky.edu::612f0aa3-f61d-4474-b0a8-a8faa1025144" providerId="AD" clId="Web-{A462EDE8-11C7-CE7D-C199-0A92E3971BF5}" dt="2019-04-10T15:23:17.034" v="26"/>
          <ac:spMkLst>
            <pc:docMk/>
            <pc:sldMk cId="1417596115" sldId="307"/>
            <ac:spMk id="151" creationId="{00000000-0000-0000-0000-000000000000}"/>
          </ac:spMkLst>
        </pc:spChg>
        <pc:spChg chg="mod">
          <ac:chgData name="Meredith, Stephanie" userId="S::sme236@uky.edu::612f0aa3-f61d-4474-b0a8-a8faa1025144" providerId="AD" clId="Web-{A462EDE8-11C7-CE7D-C199-0A92E3971BF5}" dt="2019-04-10T15:23:17.034" v="26"/>
          <ac:spMkLst>
            <pc:docMk/>
            <pc:sldMk cId="1417596115" sldId="307"/>
            <ac:spMk id="152" creationId="{00000000-0000-0000-0000-000000000000}"/>
          </ac:spMkLst>
        </pc:spChg>
        <pc:spChg chg="mod">
          <ac:chgData name="Meredith, Stephanie" userId="S::sme236@uky.edu::612f0aa3-f61d-4474-b0a8-a8faa1025144" providerId="AD" clId="Web-{A462EDE8-11C7-CE7D-C199-0A92E3971BF5}" dt="2019-04-10T15:23:17.034" v="26"/>
          <ac:spMkLst>
            <pc:docMk/>
            <pc:sldMk cId="1417596115" sldId="307"/>
            <ac:spMk id="154" creationId="{00000000-0000-0000-0000-000000000000}"/>
          </ac:spMkLst>
        </pc:spChg>
        <pc:picChg chg="mod">
          <ac:chgData name="Meredith, Stephanie" userId="S::sme236@uky.edu::612f0aa3-f61d-4474-b0a8-a8faa1025144" providerId="AD" clId="Web-{A462EDE8-11C7-CE7D-C199-0A92E3971BF5}" dt="2019-04-10T15:23:17.034" v="26"/>
          <ac:picMkLst>
            <pc:docMk/>
            <pc:sldMk cId="1417596115" sldId="307"/>
            <ac:picMk id="153" creationId="{00000000-0000-0000-0000-000000000000}"/>
          </ac:picMkLst>
        </pc:picChg>
      </pc:sldChg>
      <pc:sldChg chg="modSp del">
        <pc:chgData name="Meredith, Stephanie" userId="S::sme236@uky.edu::612f0aa3-f61d-4474-b0a8-a8faa1025144" providerId="AD" clId="Web-{A462EDE8-11C7-CE7D-C199-0A92E3971BF5}" dt="2019-04-10T15:25:45.378" v="85"/>
        <pc:sldMkLst>
          <pc:docMk/>
          <pc:sldMk cId="724240182" sldId="308"/>
        </pc:sldMkLst>
        <pc:spChg chg="mod">
          <ac:chgData name="Meredith, Stephanie" userId="S::sme236@uky.edu::612f0aa3-f61d-4474-b0a8-a8faa1025144" providerId="AD" clId="Web-{A462EDE8-11C7-CE7D-C199-0A92E3971BF5}" dt="2019-04-10T15:23:17.034" v="26"/>
          <ac:spMkLst>
            <pc:docMk/>
            <pc:sldMk cId="724240182" sldId="308"/>
            <ac:spMk id="2" creationId="{00000000-0000-0000-0000-000000000000}"/>
          </ac:spMkLst>
        </pc:spChg>
        <pc:spChg chg="mod">
          <ac:chgData name="Meredith, Stephanie" userId="S::sme236@uky.edu::612f0aa3-f61d-4474-b0a8-a8faa1025144" providerId="AD" clId="Web-{A462EDE8-11C7-CE7D-C199-0A92E3971BF5}" dt="2019-04-10T15:23:17.034" v="26"/>
          <ac:spMkLst>
            <pc:docMk/>
            <pc:sldMk cId="724240182" sldId="308"/>
            <ac:spMk id="221" creationId="{00000000-0000-0000-0000-000000000000}"/>
          </ac:spMkLst>
        </pc:spChg>
        <pc:picChg chg="mod">
          <ac:chgData name="Meredith, Stephanie" userId="S::sme236@uky.edu::612f0aa3-f61d-4474-b0a8-a8faa1025144" providerId="AD" clId="Web-{A462EDE8-11C7-CE7D-C199-0A92E3971BF5}" dt="2019-04-10T15:23:17.034" v="26"/>
          <ac:picMkLst>
            <pc:docMk/>
            <pc:sldMk cId="724240182" sldId="308"/>
            <ac:picMk id="4" creationId="{00000000-0000-0000-0000-000000000000}"/>
          </ac:picMkLst>
        </pc:picChg>
      </pc:sldChg>
      <pc:sldChg chg="modSp del">
        <pc:chgData name="Meredith, Stephanie" userId="S::sme236@uky.edu::612f0aa3-f61d-4474-b0a8-a8faa1025144" providerId="AD" clId="Web-{A462EDE8-11C7-CE7D-C199-0A92E3971BF5}" dt="2019-04-10T15:25:34.097" v="59"/>
        <pc:sldMkLst>
          <pc:docMk/>
          <pc:sldMk cId="1680230746" sldId="309"/>
        </pc:sldMkLst>
        <pc:spChg chg="mod">
          <ac:chgData name="Meredith, Stephanie" userId="S::sme236@uky.edu::612f0aa3-f61d-4474-b0a8-a8faa1025144" providerId="AD" clId="Web-{A462EDE8-11C7-CE7D-C199-0A92E3971BF5}" dt="2019-04-10T15:23:17.034" v="26"/>
          <ac:spMkLst>
            <pc:docMk/>
            <pc:sldMk cId="1680230746" sldId="309"/>
            <ac:spMk id="161" creationId="{00000000-0000-0000-0000-000000000000}"/>
          </ac:spMkLst>
        </pc:spChg>
        <pc:spChg chg="mod">
          <ac:chgData name="Meredith, Stephanie" userId="S::sme236@uky.edu::612f0aa3-f61d-4474-b0a8-a8faa1025144" providerId="AD" clId="Web-{A462EDE8-11C7-CE7D-C199-0A92E3971BF5}" dt="2019-04-10T15:23:17.034" v="26"/>
          <ac:spMkLst>
            <pc:docMk/>
            <pc:sldMk cId="1680230746" sldId="309"/>
            <ac:spMk id="162" creationId="{00000000-0000-0000-0000-000000000000}"/>
          </ac:spMkLst>
        </pc:spChg>
        <pc:spChg chg="mod">
          <ac:chgData name="Meredith, Stephanie" userId="S::sme236@uky.edu::612f0aa3-f61d-4474-b0a8-a8faa1025144" providerId="AD" clId="Web-{A462EDE8-11C7-CE7D-C199-0A92E3971BF5}" dt="2019-04-10T15:23:17.034" v="26"/>
          <ac:spMkLst>
            <pc:docMk/>
            <pc:sldMk cId="1680230746" sldId="309"/>
            <ac:spMk id="163" creationId="{00000000-0000-0000-0000-000000000000}"/>
          </ac:spMkLst>
        </pc:spChg>
        <pc:picChg chg="mod">
          <ac:chgData name="Meredith, Stephanie" userId="S::sme236@uky.edu::612f0aa3-f61d-4474-b0a8-a8faa1025144" providerId="AD" clId="Web-{A462EDE8-11C7-CE7D-C199-0A92E3971BF5}" dt="2019-04-10T15:23:17.034" v="26"/>
          <ac:picMkLst>
            <pc:docMk/>
            <pc:sldMk cId="1680230746" sldId="309"/>
            <ac:picMk id="2" creationId="{00000000-0000-0000-0000-000000000000}"/>
          </ac:picMkLst>
        </pc:picChg>
      </pc:sldChg>
      <pc:sldChg chg="modSp del">
        <pc:chgData name="Meredith, Stephanie" userId="S::sme236@uky.edu::612f0aa3-f61d-4474-b0a8-a8faa1025144" providerId="AD" clId="Web-{A462EDE8-11C7-CE7D-C199-0A92E3971BF5}" dt="2019-04-10T15:25:34.097" v="58"/>
        <pc:sldMkLst>
          <pc:docMk/>
          <pc:sldMk cId="1898895209" sldId="310"/>
        </pc:sldMkLst>
        <pc:spChg chg="mod">
          <ac:chgData name="Meredith, Stephanie" userId="S::sme236@uky.edu::612f0aa3-f61d-4474-b0a8-a8faa1025144" providerId="AD" clId="Web-{A462EDE8-11C7-CE7D-C199-0A92E3971BF5}" dt="2019-04-10T15:23:17.034" v="26"/>
          <ac:spMkLst>
            <pc:docMk/>
            <pc:sldMk cId="1898895209" sldId="310"/>
            <ac:spMk id="165" creationId="{00000000-0000-0000-0000-000000000000}"/>
          </ac:spMkLst>
        </pc:spChg>
        <pc:spChg chg="mod">
          <ac:chgData name="Meredith, Stephanie" userId="S::sme236@uky.edu::612f0aa3-f61d-4474-b0a8-a8faa1025144" providerId="AD" clId="Web-{A462EDE8-11C7-CE7D-C199-0A92E3971BF5}" dt="2019-04-10T15:23:17.034" v="26"/>
          <ac:spMkLst>
            <pc:docMk/>
            <pc:sldMk cId="1898895209" sldId="310"/>
            <ac:spMk id="166" creationId="{00000000-0000-0000-0000-000000000000}"/>
          </ac:spMkLst>
        </pc:spChg>
        <pc:spChg chg="mod">
          <ac:chgData name="Meredith, Stephanie" userId="S::sme236@uky.edu::612f0aa3-f61d-4474-b0a8-a8faa1025144" providerId="AD" clId="Web-{A462EDE8-11C7-CE7D-C199-0A92E3971BF5}" dt="2019-04-10T15:23:17.034" v="26"/>
          <ac:spMkLst>
            <pc:docMk/>
            <pc:sldMk cId="1898895209" sldId="310"/>
            <ac:spMk id="167" creationId="{00000000-0000-0000-0000-000000000000}"/>
          </ac:spMkLst>
        </pc:spChg>
        <pc:picChg chg="mod">
          <ac:chgData name="Meredith, Stephanie" userId="S::sme236@uky.edu::612f0aa3-f61d-4474-b0a8-a8faa1025144" providerId="AD" clId="Web-{A462EDE8-11C7-CE7D-C199-0A92E3971BF5}" dt="2019-04-10T15:23:17.034" v="26"/>
          <ac:picMkLst>
            <pc:docMk/>
            <pc:sldMk cId="1898895209" sldId="310"/>
            <ac:picMk id="6" creationId="{00000000-0000-0000-0000-000000000000}"/>
          </ac:picMkLst>
        </pc:picChg>
      </pc:sldChg>
      <pc:sldChg chg="modSp del">
        <pc:chgData name="Meredith, Stephanie" userId="S::sme236@uky.edu::612f0aa3-f61d-4474-b0a8-a8faa1025144" providerId="AD" clId="Web-{A462EDE8-11C7-CE7D-C199-0A92E3971BF5}" dt="2019-04-10T15:25:34.097" v="57"/>
        <pc:sldMkLst>
          <pc:docMk/>
          <pc:sldMk cId="3529581344" sldId="311"/>
        </pc:sldMkLst>
        <pc:spChg chg="mod">
          <ac:chgData name="Meredith, Stephanie" userId="S::sme236@uky.edu::612f0aa3-f61d-4474-b0a8-a8faa1025144" providerId="AD" clId="Web-{A462EDE8-11C7-CE7D-C199-0A92E3971BF5}" dt="2019-04-10T15:23:17.034" v="26"/>
          <ac:spMkLst>
            <pc:docMk/>
            <pc:sldMk cId="3529581344" sldId="311"/>
            <ac:spMk id="165" creationId="{00000000-0000-0000-0000-000000000000}"/>
          </ac:spMkLst>
        </pc:spChg>
        <pc:spChg chg="mod">
          <ac:chgData name="Meredith, Stephanie" userId="S::sme236@uky.edu::612f0aa3-f61d-4474-b0a8-a8faa1025144" providerId="AD" clId="Web-{A462EDE8-11C7-CE7D-C199-0A92E3971BF5}" dt="2019-04-10T15:23:17.034" v="26"/>
          <ac:spMkLst>
            <pc:docMk/>
            <pc:sldMk cId="3529581344" sldId="311"/>
            <ac:spMk id="166" creationId="{00000000-0000-0000-0000-000000000000}"/>
          </ac:spMkLst>
        </pc:spChg>
        <pc:spChg chg="mod">
          <ac:chgData name="Meredith, Stephanie" userId="S::sme236@uky.edu::612f0aa3-f61d-4474-b0a8-a8faa1025144" providerId="AD" clId="Web-{A462EDE8-11C7-CE7D-C199-0A92E3971BF5}" dt="2019-04-10T15:23:17.034" v="26"/>
          <ac:spMkLst>
            <pc:docMk/>
            <pc:sldMk cId="3529581344" sldId="311"/>
            <ac:spMk id="167" creationId="{00000000-0000-0000-0000-000000000000}"/>
          </ac:spMkLst>
        </pc:spChg>
        <pc:picChg chg="mod">
          <ac:chgData name="Meredith, Stephanie" userId="S::sme236@uky.edu::612f0aa3-f61d-4474-b0a8-a8faa1025144" providerId="AD" clId="Web-{A462EDE8-11C7-CE7D-C199-0A92E3971BF5}" dt="2019-04-10T15:23:17.034" v="26"/>
          <ac:picMkLst>
            <pc:docMk/>
            <pc:sldMk cId="3529581344" sldId="311"/>
            <ac:picMk id="2" creationId="{00000000-0000-0000-0000-000000000000}"/>
          </ac:picMkLst>
        </pc:picChg>
      </pc:sldChg>
      <pc:sldChg chg="modSp del">
        <pc:chgData name="Meredith, Stephanie" userId="S::sme236@uky.edu::612f0aa3-f61d-4474-b0a8-a8faa1025144" providerId="AD" clId="Web-{A462EDE8-11C7-CE7D-C199-0A92E3971BF5}" dt="2019-04-10T15:25:34.081" v="56"/>
        <pc:sldMkLst>
          <pc:docMk/>
          <pc:sldMk cId="2955452965" sldId="312"/>
        </pc:sldMkLst>
        <pc:spChg chg="mod">
          <ac:chgData name="Meredith, Stephanie" userId="S::sme236@uky.edu::612f0aa3-f61d-4474-b0a8-a8faa1025144" providerId="AD" clId="Web-{A462EDE8-11C7-CE7D-C199-0A92E3971BF5}" dt="2019-04-10T15:23:17.034" v="26"/>
          <ac:spMkLst>
            <pc:docMk/>
            <pc:sldMk cId="2955452965" sldId="312"/>
            <ac:spMk id="165" creationId="{00000000-0000-0000-0000-000000000000}"/>
          </ac:spMkLst>
        </pc:spChg>
        <pc:spChg chg="mod">
          <ac:chgData name="Meredith, Stephanie" userId="S::sme236@uky.edu::612f0aa3-f61d-4474-b0a8-a8faa1025144" providerId="AD" clId="Web-{A462EDE8-11C7-CE7D-C199-0A92E3971BF5}" dt="2019-04-10T15:23:17.034" v="26"/>
          <ac:spMkLst>
            <pc:docMk/>
            <pc:sldMk cId="2955452965" sldId="312"/>
            <ac:spMk id="166" creationId="{00000000-0000-0000-0000-000000000000}"/>
          </ac:spMkLst>
        </pc:spChg>
        <pc:spChg chg="mod">
          <ac:chgData name="Meredith, Stephanie" userId="S::sme236@uky.edu::612f0aa3-f61d-4474-b0a8-a8faa1025144" providerId="AD" clId="Web-{A462EDE8-11C7-CE7D-C199-0A92E3971BF5}" dt="2019-04-10T15:23:17.034" v="26"/>
          <ac:spMkLst>
            <pc:docMk/>
            <pc:sldMk cId="2955452965" sldId="312"/>
            <ac:spMk id="167" creationId="{00000000-0000-0000-0000-000000000000}"/>
          </ac:spMkLst>
        </pc:spChg>
        <pc:picChg chg="mod">
          <ac:chgData name="Meredith, Stephanie" userId="S::sme236@uky.edu::612f0aa3-f61d-4474-b0a8-a8faa1025144" providerId="AD" clId="Web-{A462EDE8-11C7-CE7D-C199-0A92E3971BF5}" dt="2019-04-10T15:23:17.034" v="26"/>
          <ac:picMkLst>
            <pc:docMk/>
            <pc:sldMk cId="2955452965" sldId="312"/>
            <ac:picMk id="4" creationId="{00000000-0000-0000-0000-000000000000}"/>
          </ac:picMkLst>
        </pc:picChg>
      </pc:sldChg>
      <pc:sldChg chg="addSp delSp modSp modNotes">
        <pc:chgData name="Meredith, Stephanie" userId="S::sme236@uky.edu::612f0aa3-f61d-4474-b0a8-a8faa1025144" providerId="AD" clId="Web-{A462EDE8-11C7-CE7D-C199-0A92E3971BF5}" dt="2019-04-10T17:45:22.413" v="511" actId="1076"/>
        <pc:sldMkLst>
          <pc:docMk/>
          <pc:sldMk cId="948495888" sldId="314"/>
        </pc:sldMkLst>
        <pc:spChg chg="mod">
          <ac:chgData name="Meredith, Stephanie" userId="S::sme236@uky.edu::612f0aa3-f61d-4474-b0a8-a8faa1025144" providerId="AD" clId="Web-{A462EDE8-11C7-CE7D-C199-0A92E3971BF5}" dt="2019-04-10T17:44:26.866" v="508" actId="20577"/>
          <ac:spMkLst>
            <pc:docMk/>
            <pc:sldMk cId="948495888" sldId="314"/>
            <ac:spMk id="140" creationId="{00000000-0000-0000-0000-000000000000}"/>
          </ac:spMkLst>
        </pc:spChg>
        <pc:spChg chg="mod">
          <ac:chgData name="Meredith, Stephanie" userId="S::sme236@uky.edu::612f0aa3-f61d-4474-b0a8-a8faa1025144" providerId="AD" clId="Web-{A462EDE8-11C7-CE7D-C199-0A92E3971BF5}" dt="2019-04-10T15:23:17.034" v="26"/>
          <ac:spMkLst>
            <pc:docMk/>
            <pc:sldMk cId="948495888" sldId="314"/>
            <ac:spMk id="141" creationId="{00000000-0000-0000-0000-000000000000}"/>
          </ac:spMkLst>
        </pc:spChg>
        <pc:picChg chg="del mod">
          <ac:chgData name="Meredith, Stephanie" userId="S::sme236@uky.edu::612f0aa3-f61d-4474-b0a8-a8faa1025144" providerId="AD" clId="Web-{A462EDE8-11C7-CE7D-C199-0A92E3971BF5}" dt="2019-04-10T17:37:39.772" v="427"/>
          <ac:picMkLst>
            <pc:docMk/>
            <pc:sldMk cId="948495888" sldId="314"/>
            <ac:picMk id="2" creationId="{00000000-0000-0000-0000-000000000000}"/>
          </ac:picMkLst>
        </pc:picChg>
        <pc:picChg chg="del mod">
          <ac:chgData name="Meredith, Stephanie" userId="S::sme236@uky.edu::612f0aa3-f61d-4474-b0a8-a8faa1025144" providerId="AD" clId="Web-{A462EDE8-11C7-CE7D-C199-0A92E3971BF5}" dt="2019-04-10T17:37:37.397" v="426"/>
          <ac:picMkLst>
            <pc:docMk/>
            <pc:sldMk cId="948495888" sldId="314"/>
            <ac:picMk id="3" creationId="{00000000-0000-0000-0000-000000000000}"/>
          </ac:picMkLst>
        </pc:picChg>
        <pc:picChg chg="add del mod">
          <ac:chgData name="Meredith, Stephanie" userId="S::sme236@uky.edu::612f0aa3-f61d-4474-b0a8-a8faa1025144" providerId="AD" clId="Web-{A462EDE8-11C7-CE7D-C199-0A92E3971BF5}" dt="2019-04-10T17:43:34.928" v="476"/>
          <ac:picMkLst>
            <pc:docMk/>
            <pc:sldMk cId="948495888" sldId="314"/>
            <ac:picMk id="4" creationId="{736AE0D6-2F4B-4F78-A110-85DD976D64E7}"/>
          </ac:picMkLst>
        </pc:picChg>
        <pc:picChg chg="add mod">
          <ac:chgData name="Meredith, Stephanie" userId="S::sme236@uky.edu::612f0aa3-f61d-4474-b0a8-a8faa1025144" providerId="AD" clId="Web-{A462EDE8-11C7-CE7D-C199-0A92E3971BF5}" dt="2019-04-10T17:45:22.413" v="511" actId="1076"/>
          <ac:picMkLst>
            <pc:docMk/>
            <pc:sldMk cId="948495888" sldId="314"/>
            <ac:picMk id="6" creationId="{8910FD73-940F-4A02-9F8F-853C7705BF2D}"/>
          </ac:picMkLst>
        </pc:picChg>
      </pc:sldChg>
      <pc:sldChg chg="add del replId">
        <pc:chgData name="Meredith, Stephanie" userId="S::sme236@uky.edu::612f0aa3-f61d-4474-b0a8-a8faa1025144" providerId="AD" clId="Web-{A462EDE8-11C7-CE7D-C199-0A92E3971BF5}" dt="2019-04-10T15:26:39.051" v="119"/>
        <pc:sldMkLst>
          <pc:docMk/>
          <pc:sldMk cId="427768581" sldId="315"/>
        </pc:sldMkLst>
      </pc:sldChg>
      <pc:sldChg chg="addSp delSp modSp add replId modNotes">
        <pc:chgData name="Meredith, Stephanie" userId="S::sme236@uky.edu::612f0aa3-f61d-4474-b0a8-a8faa1025144" providerId="AD" clId="Web-{A462EDE8-11C7-CE7D-C199-0A92E3971BF5}" dt="2019-04-10T18:13:31.789" v="1280" actId="1076"/>
        <pc:sldMkLst>
          <pc:docMk/>
          <pc:sldMk cId="1054830878" sldId="315"/>
        </pc:sldMkLst>
        <pc:spChg chg="add del mod">
          <ac:chgData name="Meredith, Stephanie" userId="S::sme236@uky.edu::612f0aa3-f61d-4474-b0a8-a8faa1025144" providerId="AD" clId="Web-{A462EDE8-11C7-CE7D-C199-0A92E3971BF5}" dt="2019-04-10T18:13:04.945" v="1239"/>
          <ac:spMkLst>
            <pc:docMk/>
            <pc:sldMk cId="1054830878" sldId="315"/>
            <ac:spMk id="5" creationId="{4FC91FD7-39B6-4533-87F6-E22A958BF0CD}"/>
          </ac:spMkLst>
        </pc:spChg>
        <pc:spChg chg="add mod">
          <ac:chgData name="Meredith, Stephanie" userId="S::sme236@uky.edu::612f0aa3-f61d-4474-b0a8-a8faa1025144" providerId="AD" clId="Web-{A462EDE8-11C7-CE7D-C199-0A92E3971BF5}" dt="2019-04-10T18:13:31.789" v="1280" actId="1076"/>
          <ac:spMkLst>
            <pc:docMk/>
            <pc:sldMk cId="1054830878" sldId="315"/>
            <ac:spMk id="10" creationId="{DDC9790E-602A-4EBD-B631-8098F263E383}"/>
          </ac:spMkLst>
        </pc:spChg>
        <pc:spChg chg="add del mod">
          <ac:chgData name="Meredith, Stephanie" userId="S::sme236@uky.edu::612f0aa3-f61d-4474-b0a8-a8faa1025144" providerId="AD" clId="Web-{A462EDE8-11C7-CE7D-C199-0A92E3971BF5}" dt="2019-04-10T18:13:10.274" v="1240"/>
          <ac:spMkLst>
            <pc:docMk/>
            <pc:sldMk cId="1054830878" sldId="315"/>
            <ac:spMk id="13" creationId="{51ECBAFE-D361-4FB2-AF8D-C11A818990E7}"/>
          </ac:spMkLst>
        </pc:spChg>
        <pc:spChg chg="del">
          <ac:chgData name="Meredith, Stephanie" userId="S::sme236@uky.edu::612f0aa3-f61d-4474-b0a8-a8faa1025144" providerId="AD" clId="Web-{A462EDE8-11C7-CE7D-C199-0A92E3971BF5}" dt="2019-04-10T17:39:04.631" v="439"/>
          <ac:spMkLst>
            <pc:docMk/>
            <pc:sldMk cId="1054830878" sldId="315"/>
            <ac:spMk id="140" creationId="{00000000-0000-0000-0000-000000000000}"/>
          </ac:spMkLst>
        </pc:spChg>
        <pc:picChg chg="del">
          <ac:chgData name="Meredith, Stephanie" userId="S::sme236@uky.edu::612f0aa3-f61d-4474-b0a8-a8faa1025144" providerId="AD" clId="Web-{A462EDE8-11C7-CE7D-C199-0A92E3971BF5}" dt="2019-04-10T17:37:52.413" v="429"/>
          <ac:picMkLst>
            <pc:docMk/>
            <pc:sldMk cId="1054830878" sldId="315"/>
            <ac:picMk id="2" creationId="{00000000-0000-0000-0000-000000000000}"/>
          </ac:picMkLst>
        </pc:picChg>
        <pc:picChg chg="del">
          <ac:chgData name="Meredith, Stephanie" userId="S::sme236@uky.edu::612f0aa3-f61d-4474-b0a8-a8faa1025144" providerId="AD" clId="Web-{A462EDE8-11C7-CE7D-C199-0A92E3971BF5}" dt="2019-04-10T17:37:50.553" v="428"/>
          <ac:picMkLst>
            <pc:docMk/>
            <pc:sldMk cId="1054830878" sldId="315"/>
            <ac:picMk id="3" creationId="{00000000-0000-0000-0000-000000000000}"/>
          </ac:picMkLst>
        </pc:picChg>
        <pc:picChg chg="add del mod">
          <ac:chgData name="Meredith, Stephanie" userId="S::sme236@uky.edu::612f0aa3-f61d-4474-b0a8-a8faa1025144" providerId="AD" clId="Web-{A462EDE8-11C7-CE7D-C199-0A92E3971BF5}" dt="2019-04-10T17:41:05.131" v="447"/>
          <ac:picMkLst>
            <pc:docMk/>
            <pc:sldMk cId="1054830878" sldId="315"/>
            <ac:picMk id="6" creationId="{26FAC2C8-7900-4154-9433-4041D10050F9}"/>
          </ac:picMkLst>
        </pc:picChg>
        <pc:picChg chg="add mod">
          <ac:chgData name="Meredith, Stephanie" userId="S::sme236@uky.edu::612f0aa3-f61d-4474-b0a8-a8faa1025144" providerId="AD" clId="Web-{A462EDE8-11C7-CE7D-C199-0A92E3971BF5}" dt="2019-04-10T17:41:58.788" v="452" actId="1076"/>
          <ac:picMkLst>
            <pc:docMk/>
            <pc:sldMk cId="1054830878" sldId="315"/>
            <ac:picMk id="8" creationId="{B8CA00EC-6D90-423F-BAEF-6DCCE129E7BD}"/>
          </ac:picMkLst>
        </pc:picChg>
      </pc:sldChg>
      <pc:sldChg chg="addSp delSp modSp add replId modNotes">
        <pc:chgData name="Meredith, Stephanie" userId="S::sme236@uky.edu::612f0aa3-f61d-4474-b0a8-a8faa1025144" providerId="AD" clId="Web-{A462EDE8-11C7-CE7D-C199-0A92E3971BF5}" dt="2019-04-10T18:13:39.263" v="1281" actId="1076"/>
        <pc:sldMkLst>
          <pc:docMk/>
          <pc:sldMk cId="2501160154" sldId="316"/>
        </pc:sldMkLst>
        <pc:spChg chg="mod">
          <ac:chgData name="Meredith, Stephanie" userId="S::sme236@uky.edu::612f0aa3-f61d-4474-b0a8-a8faa1025144" providerId="AD" clId="Web-{A462EDE8-11C7-CE7D-C199-0A92E3971BF5}" dt="2019-04-10T18:13:39.263" v="1281" actId="1076"/>
          <ac:spMkLst>
            <pc:docMk/>
            <pc:sldMk cId="2501160154" sldId="316"/>
            <ac:spMk id="140" creationId="{00000000-0000-0000-0000-000000000000}"/>
          </ac:spMkLst>
        </pc:spChg>
        <pc:picChg chg="del">
          <ac:chgData name="Meredith, Stephanie" userId="S::sme236@uky.edu::612f0aa3-f61d-4474-b0a8-a8faa1025144" providerId="AD" clId="Web-{A462EDE8-11C7-CE7D-C199-0A92E3971BF5}" dt="2019-04-10T17:47:21.241" v="515"/>
          <ac:picMkLst>
            <pc:docMk/>
            <pc:sldMk cId="2501160154" sldId="316"/>
            <ac:picMk id="2" creationId="{00000000-0000-0000-0000-000000000000}"/>
          </ac:picMkLst>
        </pc:picChg>
        <pc:picChg chg="del">
          <ac:chgData name="Meredith, Stephanie" userId="S::sme236@uky.edu::612f0aa3-f61d-4474-b0a8-a8faa1025144" providerId="AD" clId="Web-{A462EDE8-11C7-CE7D-C199-0A92E3971BF5}" dt="2019-04-10T17:47:19.304" v="514"/>
          <ac:picMkLst>
            <pc:docMk/>
            <pc:sldMk cId="2501160154" sldId="316"/>
            <ac:picMk id="3" creationId="{00000000-0000-0000-0000-000000000000}"/>
          </ac:picMkLst>
        </pc:picChg>
        <pc:picChg chg="add del mod">
          <ac:chgData name="Meredith, Stephanie" userId="S::sme236@uky.edu::612f0aa3-f61d-4474-b0a8-a8faa1025144" providerId="AD" clId="Web-{A462EDE8-11C7-CE7D-C199-0A92E3971BF5}" dt="2019-04-10T17:48:16.835" v="535"/>
          <ac:picMkLst>
            <pc:docMk/>
            <pc:sldMk cId="2501160154" sldId="316"/>
            <ac:picMk id="4" creationId="{726D59FA-EF68-4642-BB4F-D5A838EE5B70}"/>
          </ac:picMkLst>
        </pc:picChg>
        <pc:picChg chg="add mod">
          <ac:chgData name="Meredith, Stephanie" userId="S::sme236@uky.edu::612f0aa3-f61d-4474-b0a8-a8faa1025144" providerId="AD" clId="Web-{A462EDE8-11C7-CE7D-C199-0A92E3971BF5}" dt="2019-04-10T17:48:36.366" v="540" actId="1076"/>
          <ac:picMkLst>
            <pc:docMk/>
            <pc:sldMk cId="2501160154" sldId="316"/>
            <ac:picMk id="6" creationId="{6C2FB120-5CB5-4462-944E-B8EC9CA3666A}"/>
          </ac:picMkLst>
        </pc:picChg>
      </pc:sldChg>
      <pc:sldChg chg="add del replId">
        <pc:chgData name="Meredith, Stephanie" userId="S::sme236@uky.edu::612f0aa3-f61d-4474-b0a8-a8faa1025144" providerId="AD" clId="Web-{A462EDE8-11C7-CE7D-C199-0A92E3971BF5}" dt="2019-04-10T15:26:39.051" v="118"/>
        <pc:sldMkLst>
          <pc:docMk/>
          <pc:sldMk cId="2939304960" sldId="316"/>
        </pc:sldMkLst>
      </pc:sldChg>
      <pc:sldChg chg="add del replId">
        <pc:chgData name="Meredith, Stephanie" userId="S::sme236@uky.edu::612f0aa3-f61d-4474-b0a8-a8faa1025144" providerId="AD" clId="Web-{A462EDE8-11C7-CE7D-C199-0A92E3971BF5}" dt="2019-04-10T15:26:39.051" v="117"/>
        <pc:sldMkLst>
          <pc:docMk/>
          <pc:sldMk cId="615050045" sldId="317"/>
        </pc:sldMkLst>
      </pc:sldChg>
      <pc:sldChg chg="addSp delSp modSp add replId modNotes">
        <pc:chgData name="Meredith, Stephanie" userId="S::sme236@uky.edu::612f0aa3-f61d-4474-b0a8-a8faa1025144" providerId="AD" clId="Web-{A462EDE8-11C7-CE7D-C199-0A92E3971BF5}" dt="2019-04-10T17:49:49.538" v="580" actId="1076"/>
        <pc:sldMkLst>
          <pc:docMk/>
          <pc:sldMk cId="3243728417" sldId="317"/>
        </pc:sldMkLst>
        <pc:spChg chg="mod">
          <ac:chgData name="Meredith, Stephanie" userId="S::sme236@uky.edu::612f0aa3-f61d-4474-b0a8-a8faa1025144" providerId="AD" clId="Web-{A462EDE8-11C7-CE7D-C199-0A92E3971BF5}" dt="2019-04-10T17:49:41.163" v="578" actId="20577"/>
          <ac:spMkLst>
            <pc:docMk/>
            <pc:sldMk cId="3243728417" sldId="317"/>
            <ac:spMk id="140" creationId="{00000000-0000-0000-0000-000000000000}"/>
          </ac:spMkLst>
        </pc:spChg>
        <pc:picChg chg="del">
          <ac:chgData name="Meredith, Stephanie" userId="S::sme236@uky.edu::612f0aa3-f61d-4474-b0a8-a8faa1025144" providerId="AD" clId="Web-{A462EDE8-11C7-CE7D-C199-0A92E3971BF5}" dt="2019-04-10T17:48:52.226" v="542"/>
          <ac:picMkLst>
            <pc:docMk/>
            <pc:sldMk cId="3243728417" sldId="317"/>
            <ac:picMk id="2" creationId="{00000000-0000-0000-0000-000000000000}"/>
          </ac:picMkLst>
        </pc:picChg>
        <pc:picChg chg="del">
          <ac:chgData name="Meredith, Stephanie" userId="S::sme236@uky.edu::612f0aa3-f61d-4474-b0a8-a8faa1025144" providerId="AD" clId="Web-{A462EDE8-11C7-CE7D-C199-0A92E3971BF5}" dt="2019-04-10T17:48:51.257" v="541"/>
          <ac:picMkLst>
            <pc:docMk/>
            <pc:sldMk cId="3243728417" sldId="317"/>
            <ac:picMk id="3" creationId="{00000000-0000-0000-0000-000000000000}"/>
          </ac:picMkLst>
        </pc:picChg>
        <pc:picChg chg="add mod">
          <ac:chgData name="Meredith, Stephanie" userId="S::sme236@uky.edu::612f0aa3-f61d-4474-b0a8-a8faa1025144" providerId="AD" clId="Web-{A462EDE8-11C7-CE7D-C199-0A92E3971BF5}" dt="2019-04-10T17:49:49.538" v="580" actId="1076"/>
          <ac:picMkLst>
            <pc:docMk/>
            <pc:sldMk cId="3243728417" sldId="317"/>
            <ac:picMk id="4" creationId="{F628D1C0-9D37-4494-96DE-49E81F3AC6D2}"/>
          </ac:picMkLst>
        </pc:picChg>
      </pc:sldChg>
      <pc:sldChg chg="modSp del">
        <pc:chgData name="Meredith, Stephanie" userId="S::sme236@uky.edu::612f0aa3-f61d-4474-b0a8-a8faa1025144" providerId="AD" clId="Web-{A462EDE8-11C7-CE7D-C199-0A92E3971BF5}" dt="2019-04-10T15:25:34.081" v="55"/>
        <pc:sldMkLst>
          <pc:docMk/>
          <pc:sldMk cId="3333230210" sldId="317"/>
        </pc:sldMkLst>
        <pc:spChg chg="mod">
          <ac:chgData name="Meredith, Stephanie" userId="S::sme236@uky.edu::612f0aa3-f61d-4474-b0a8-a8faa1025144" providerId="AD" clId="Web-{A462EDE8-11C7-CE7D-C199-0A92E3971BF5}" dt="2019-04-10T15:23:17.034" v="26"/>
          <ac:spMkLst>
            <pc:docMk/>
            <pc:sldMk cId="3333230210" sldId="317"/>
            <ac:spMk id="165" creationId="{00000000-0000-0000-0000-000000000000}"/>
          </ac:spMkLst>
        </pc:spChg>
        <pc:spChg chg="mod">
          <ac:chgData name="Meredith, Stephanie" userId="S::sme236@uky.edu::612f0aa3-f61d-4474-b0a8-a8faa1025144" providerId="AD" clId="Web-{A462EDE8-11C7-CE7D-C199-0A92E3971BF5}" dt="2019-04-10T15:23:17.034" v="26"/>
          <ac:spMkLst>
            <pc:docMk/>
            <pc:sldMk cId="3333230210" sldId="317"/>
            <ac:spMk id="166" creationId="{00000000-0000-0000-0000-000000000000}"/>
          </ac:spMkLst>
        </pc:spChg>
        <pc:spChg chg="mod">
          <ac:chgData name="Meredith, Stephanie" userId="S::sme236@uky.edu::612f0aa3-f61d-4474-b0a8-a8faa1025144" providerId="AD" clId="Web-{A462EDE8-11C7-CE7D-C199-0A92E3971BF5}" dt="2019-04-10T15:23:17.034" v="26"/>
          <ac:spMkLst>
            <pc:docMk/>
            <pc:sldMk cId="3333230210" sldId="317"/>
            <ac:spMk id="167" creationId="{00000000-0000-0000-0000-000000000000}"/>
          </ac:spMkLst>
        </pc:spChg>
        <pc:picChg chg="mod">
          <ac:chgData name="Meredith, Stephanie" userId="S::sme236@uky.edu::612f0aa3-f61d-4474-b0a8-a8faa1025144" providerId="AD" clId="Web-{A462EDE8-11C7-CE7D-C199-0A92E3971BF5}" dt="2019-04-10T15:23:17.034" v="26"/>
          <ac:picMkLst>
            <pc:docMk/>
            <pc:sldMk cId="3333230210" sldId="317"/>
            <ac:picMk id="2" creationId="{00000000-0000-0000-0000-000000000000}"/>
          </ac:picMkLst>
        </pc:picChg>
      </pc:sldChg>
      <pc:sldChg chg="add del replId">
        <pc:chgData name="Meredith, Stephanie" userId="S::sme236@uky.edu::612f0aa3-f61d-4474-b0a8-a8faa1025144" providerId="AD" clId="Web-{A462EDE8-11C7-CE7D-C199-0A92E3971BF5}" dt="2019-04-10T15:26:39.051" v="116"/>
        <pc:sldMkLst>
          <pc:docMk/>
          <pc:sldMk cId="2637946744" sldId="318"/>
        </pc:sldMkLst>
      </pc:sldChg>
      <pc:sldChg chg="addSp delSp modSp add ord replId modNotes">
        <pc:chgData name="Meredith, Stephanie" userId="S::sme236@uky.edu::612f0aa3-f61d-4474-b0a8-a8faa1025144" providerId="AD" clId="Web-{A462EDE8-11C7-CE7D-C199-0A92E3971BF5}" dt="2019-04-10T17:24:57.693" v="203" actId="1076"/>
        <pc:sldMkLst>
          <pc:docMk/>
          <pc:sldMk cId="3241575869" sldId="318"/>
        </pc:sldMkLst>
        <pc:spChg chg="mod">
          <ac:chgData name="Meredith, Stephanie" userId="S::sme236@uky.edu::612f0aa3-f61d-4474-b0a8-a8faa1025144" providerId="AD" clId="Web-{A462EDE8-11C7-CE7D-C199-0A92E3971BF5}" dt="2019-04-10T17:18:44.787" v="138" actId="20577"/>
          <ac:spMkLst>
            <pc:docMk/>
            <pc:sldMk cId="3241575869" sldId="318"/>
            <ac:spMk id="140" creationId="{00000000-0000-0000-0000-000000000000}"/>
          </ac:spMkLst>
        </pc:spChg>
        <pc:picChg chg="del">
          <ac:chgData name="Meredith, Stephanie" userId="S::sme236@uky.edu::612f0aa3-f61d-4474-b0a8-a8faa1025144" providerId="AD" clId="Web-{A462EDE8-11C7-CE7D-C199-0A92E3971BF5}" dt="2019-04-10T17:23:30.224" v="196"/>
          <ac:picMkLst>
            <pc:docMk/>
            <pc:sldMk cId="3241575869" sldId="318"/>
            <ac:picMk id="2" creationId="{00000000-0000-0000-0000-000000000000}"/>
          </ac:picMkLst>
        </pc:picChg>
        <pc:picChg chg="del">
          <ac:chgData name="Meredith, Stephanie" userId="S::sme236@uky.edu::612f0aa3-f61d-4474-b0a8-a8faa1025144" providerId="AD" clId="Web-{A462EDE8-11C7-CE7D-C199-0A92E3971BF5}" dt="2019-04-10T17:24:37.646" v="198"/>
          <ac:picMkLst>
            <pc:docMk/>
            <pc:sldMk cId="3241575869" sldId="318"/>
            <ac:picMk id="3" creationId="{00000000-0000-0000-0000-000000000000}"/>
          </ac:picMkLst>
        </pc:picChg>
        <pc:picChg chg="add mod">
          <ac:chgData name="Meredith, Stephanie" userId="S::sme236@uky.edu::612f0aa3-f61d-4474-b0a8-a8faa1025144" providerId="AD" clId="Web-{A462EDE8-11C7-CE7D-C199-0A92E3971BF5}" dt="2019-04-10T17:24:57.693" v="203" actId="1076"/>
          <ac:picMkLst>
            <pc:docMk/>
            <pc:sldMk cId="3241575869" sldId="318"/>
            <ac:picMk id="4" creationId="{0AFF90CD-D7BD-409F-A507-1ACF84ABD95A}"/>
          </ac:picMkLst>
        </pc:picChg>
      </pc:sldChg>
      <pc:sldChg chg="delSp modSp add replId modNotes">
        <pc:chgData name="Meredith, Stephanie" userId="S::sme236@uky.edu::612f0aa3-f61d-4474-b0a8-a8faa1025144" providerId="AD" clId="Web-{A462EDE8-11C7-CE7D-C199-0A92E3971BF5}" dt="2019-04-10T17:27:23.225" v="223" actId="1076"/>
        <pc:sldMkLst>
          <pc:docMk/>
          <pc:sldMk cId="3403299234" sldId="319"/>
        </pc:sldMkLst>
        <pc:spChg chg="mod">
          <ac:chgData name="Meredith, Stephanie" userId="S::sme236@uky.edu::612f0aa3-f61d-4474-b0a8-a8faa1025144" providerId="AD" clId="Web-{A462EDE8-11C7-CE7D-C199-0A92E3971BF5}" dt="2019-04-10T17:20:45.709" v="148" actId="20577"/>
          <ac:spMkLst>
            <pc:docMk/>
            <pc:sldMk cId="3403299234" sldId="319"/>
            <ac:spMk id="129" creationId="{00000000-0000-0000-0000-000000000000}"/>
          </ac:spMkLst>
        </pc:spChg>
        <pc:picChg chg="mod">
          <ac:chgData name="Meredith, Stephanie" userId="S::sme236@uky.edu::612f0aa3-f61d-4474-b0a8-a8faa1025144" providerId="AD" clId="Web-{A462EDE8-11C7-CE7D-C199-0A92E3971BF5}" dt="2019-04-10T17:27:23.225" v="223" actId="1076"/>
          <ac:picMkLst>
            <pc:docMk/>
            <pc:sldMk cId="3403299234" sldId="319"/>
            <ac:picMk id="131" creationId="{00000000-0000-0000-0000-000000000000}"/>
          </ac:picMkLst>
        </pc:picChg>
        <pc:picChg chg="del">
          <ac:chgData name="Meredith, Stephanie" userId="S::sme236@uky.edu::612f0aa3-f61d-4474-b0a8-a8faa1025144" providerId="AD" clId="Web-{A462EDE8-11C7-CE7D-C199-0A92E3971BF5}" dt="2019-04-10T17:27:10.271" v="220"/>
          <ac:picMkLst>
            <pc:docMk/>
            <pc:sldMk cId="3403299234" sldId="319"/>
            <ac:picMk id="132" creationId="{00000000-0000-0000-0000-000000000000}"/>
          </ac:picMkLst>
        </pc:picChg>
      </pc:sldChg>
      <pc:sldChg chg="addSp delSp modSp add replId modNotes">
        <pc:chgData name="Meredith, Stephanie" userId="S::sme236@uky.edu::612f0aa3-f61d-4474-b0a8-a8faa1025144" providerId="AD" clId="Web-{A462EDE8-11C7-CE7D-C199-0A92E3971BF5}" dt="2019-04-10T17:26:51.662" v="219" actId="14100"/>
        <pc:sldMkLst>
          <pc:docMk/>
          <pc:sldMk cId="1720944677" sldId="320"/>
        </pc:sldMkLst>
        <pc:spChg chg="mod">
          <ac:chgData name="Meredith, Stephanie" userId="S::sme236@uky.edu::612f0aa3-f61d-4474-b0a8-a8faa1025144" providerId="AD" clId="Web-{A462EDE8-11C7-CE7D-C199-0A92E3971BF5}" dt="2019-04-10T17:20:42.099" v="147" actId="20577"/>
          <ac:spMkLst>
            <pc:docMk/>
            <pc:sldMk cId="1720944677" sldId="320"/>
            <ac:spMk id="129" creationId="{00000000-0000-0000-0000-000000000000}"/>
          </ac:spMkLst>
        </pc:spChg>
        <pc:picChg chg="add mod">
          <ac:chgData name="Meredith, Stephanie" userId="S::sme236@uky.edu::612f0aa3-f61d-4474-b0a8-a8faa1025144" providerId="AD" clId="Web-{A462EDE8-11C7-CE7D-C199-0A92E3971BF5}" dt="2019-04-10T17:26:24.588" v="215" actId="14100"/>
          <ac:picMkLst>
            <pc:docMk/>
            <pc:sldMk cId="1720944677" sldId="320"/>
            <ac:picMk id="2" creationId="{3A51EA5C-1A7F-47A7-9ECB-DC1A5983FF49}"/>
          </ac:picMkLst>
        </pc:picChg>
        <pc:picChg chg="add mod">
          <ac:chgData name="Meredith, Stephanie" userId="S::sme236@uky.edu::612f0aa3-f61d-4474-b0a8-a8faa1025144" providerId="AD" clId="Web-{A462EDE8-11C7-CE7D-C199-0A92E3971BF5}" dt="2019-04-10T17:26:51.662" v="219" actId="14100"/>
          <ac:picMkLst>
            <pc:docMk/>
            <pc:sldMk cId="1720944677" sldId="320"/>
            <ac:picMk id="4" creationId="{48113DF1-AE22-46D4-AD49-20C6670E87BA}"/>
          </ac:picMkLst>
        </pc:picChg>
        <pc:picChg chg="del">
          <ac:chgData name="Meredith, Stephanie" userId="S::sme236@uky.edu::612f0aa3-f61d-4474-b0a8-a8faa1025144" providerId="AD" clId="Web-{A462EDE8-11C7-CE7D-C199-0A92E3971BF5}" dt="2019-04-10T17:26:00.600" v="212"/>
          <ac:picMkLst>
            <pc:docMk/>
            <pc:sldMk cId="1720944677" sldId="320"/>
            <ac:picMk id="131" creationId="{00000000-0000-0000-0000-000000000000}"/>
          </ac:picMkLst>
        </pc:picChg>
        <pc:picChg chg="del">
          <ac:chgData name="Meredith, Stephanie" userId="S::sme236@uky.edu::612f0aa3-f61d-4474-b0a8-a8faa1025144" providerId="AD" clId="Web-{A462EDE8-11C7-CE7D-C199-0A92E3971BF5}" dt="2019-04-10T17:25:59.398" v="211"/>
          <ac:picMkLst>
            <pc:docMk/>
            <pc:sldMk cId="1720944677" sldId="320"/>
            <ac:picMk id="132" creationId="{00000000-0000-0000-0000-000000000000}"/>
          </ac:picMkLst>
        </pc:picChg>
      </pc:sldChg>
      <pc:sldChg chg="addSp delSp modSp add replId modNotes">
        <pc:chgData name="Meredith, Stephanie" userId="S::sme236@uky.edu::612f0aa3-f61d-4474-b0a8-a8faa1025144" providerId="AD" clId="Web-{A462EDE8-11C7-CE7D-C199-0A92E3971BF5}" dt="2019-04-10T17:51:01.070" v="630" actId="20577"/>
        <pc:sldMkLst>
          <pc:docMk/>
          <pc:sldMk cId="3287089807" sldId="321"/>
        </pc:sldMkLst>
        <pc:spChg chg="mod">
          <ac:chgData name="Meredith, Stephanie" userId="S::sme236@uky.edu::612f0aa3-f61d-4474-b0a8-a8faa1025144" providerId="AD" clId="Web-{A462EDE8-11C7-CE7D-C199-0A92E3971BF5}" dt="2019-04-10T17:51:01.070" v="630" actId="20577"/>
          <ac:spMkLst>
            <pc:docMk/>
            <pc:sldMk cId="3287089807" sldId="321"/>
            <ac:spMk id="140" creationId="{00000000-0000-0000-0000-000000000000}"/>
          </ac:spMkLst>
        </pc:spChg>
        <pc:picChg chg="del">
          <ac:chgData name="Meredith, Stephanie" userId="S::sme236@uky.edu::612f0aa3-f61d-4474-b0a8-a8faa1025144" providerId="AD" clId="Web-{A462EDE8-11C7-CE7D-C199-0A92E3971BF5}" dt="2019-04-10T17:50:00.304" v="582"/>
          <ac:picMkLst>
            <pc:docMk/>
            <pc:sldMk cId="3287089807" sldId="321"/>
            <ac:picMk id="2" creationId="{00000000-0000-0000-0000-000000000000}"/>
          </ac:picMkLst>
        </pc:picChg>
        <pc:picChg chg="del">
          <ac:chgData name="Meredith, Stephanie" userId="S::sme236@uky.edu::612f0aa3-f61d-4474-b0a8-a8faa1025144" providerId="AD" clId="Web-{A462EDE8-11C7-CE7D-C199-0A92E3971BF5}" dt="2019-04-10T17:49:58.757" v="581"/>
          <ac:picMkLst>
            <pc:docMk/>
            <pc:sldMk cId="3287089807" sldId="321"/>
            <ac:picMk id="3" creationId="{00000000-0000-0000-0000-000000000000}"/>
          </ac:picMkLst>
        </pc:picChg>
        <pc:picChg chg="add mod">
          <ac:chgData name="Meredith, Stephanie" userId="S::sme236@uky.edu::612f0aa3-f61d-4474-b0a8-a8faa1025144" providerId="AD" clId="Web-{A462EDE8-11C7-CE7D-C199-0A92E3971BF5}" dt="2019-04-10T17:50:45.351" v="607" actId="1076"/>
          <ac:picMkLst>
            <pc:docMk/>
            <pc:sldMk cId="3287089807" sldId="321"/>
            <ac:picMk id="4" creationId="{9227B1D0-2E49-4163-9A2B-2DEBBBCF1EA5}"/>
          </ac:picMkLst>
        </pc:picChg>
      </pc:sldChg>
      <pc:sldChg chg="addSp delSp modSp add replId modNotes">
        <pc:chgData name="Meredith, Stephanie" userId="S::sme236@uky.edu::612f0aa3-f61d-4474-b0a8-a8faa1025144" providerId="AD" clId="Web-{A462EDE8-11C7-CE7D-C199-0A92E3971BF5}" dt="2019-04-10T17:51:53.038" v="653" actId="20577"/>
        <pc:sldMkLst>
          <pc:docMk/>
          <pc:sldMk cId="2423957542" sldId="322"/>
        </pc:sldMkLst>
        <pc:spChg chg="mod">
          <ac:chgData name="Meredith, Stephanie" userId="S::sme236@uky.edu::612f0aa3-f61d-4474-b0a8-a8faa1025144" providerId="AD" clId="Web-{A462EDE8-11C7-CE7D-C199-0A92E3971BF5}" dt="2019-04-10T17:51:53.038" v="653" actId="20577"/>
          <ac:spMkLst>
            <pc:docMk/>
            <pc:sldMk cId="2423957542" sldId="322"/>
            <ac:spMk id="140" creationId="{00000000-0000-0000-0000-000000000000}"/>
          </ac:spMkLst>
        </pc:spChg>
        <pc:picChg chg="del">
          <ac:chgData name="Meredith, Stephanie" userId="S::sme236@uky.edu::612f0aa3-f61d-4474-b0a8-a8faa1025144" providerId="AD" clId="Web-{A462EDE8-11C7-CE7D-C199-0A92E3971BF5}" dt="2019-04-10T17:51:09.960" v="632"/>
          <ac:picMkLst>
            <pc:docMk/>
            <pc:sldMk cId="2423957542" sldId="322"/>
            <ac:picMk id="2" creationId="{00000000-0000-0000-0000-000000000000}"/>
          </ac:picMkLst>
        </pc:picChg>
        <pc:picChg chg="del">
          <ac:chgData name="Meredith, Stephanie" userId="S::sme236@uky.edu::612f0aa3-f61d-4474-b0a8-a8faa1025144" providerId="AD" clId="Web-{A462EDE8-11C7-CE7D-C199-0A92E3971BF5}" dt="2019-04-10T17:51:08.866" v="631"/>
          <ac:picMkLst>
            <pc:docMk/>
            <pc:sldMk cId="2423957542" sldId="322"/>
            <ac:picMk id="3" creationId="{00000000-0000-0000-0000-000000000000}"/>
          </ac:picMkLst>
        </pc:picChg>
        <pc:picChg chg="add mod">
          <ac:chgData name="Meredith, Stephanie" userId="S::sme236@uky.edu::612f0aa3-f61d-4474-b0a8-a8faa1025144" providerId="AD" clId="Web-{A462EDE8-11C7-CE7D-C199-0A92E3971BF5}" dt="2019-04-10T17:51:49.491" v="647" actId="1076"/>
          <ac:picMkLst>
            <pc:docMk/>
            <pc:sldMk cId="2423957542" sldId="322"/>
            <ac:picMk id="4" creationId="{11ABA4AD-14D8-443A-9AD9-468EECF04020}"/>
          </ac:picMkLst>
        </pc:picChg>
      </pc:sldChg>
      <pc:sldChg chg="delSp modSp add replId modNotes">
        <pc:chgData name="Meredith, Stephanie" userId="S::sme236@uky.edu::612f0aa3-f61d-4474-b0a8-a8faa1025144" providerId="AD" clId="Web-{A462EDE8-11C7-CE7D-C199-0A92E3971BF5}" dt="2019-04-10T17:52:32.242" v="668" actId="1076"/>
        <pc:sldMkLst>
          <pc:docMk/>
          <pc:sldMk cId="377184805" sldId="323"/>
        </pc:sldMkLst>
        <pc:spChg chg="mod">
          <ac:chgData name="Meredith, Stephanie" userId="S::sme236@uky.edu::612f0aa3-f61d-4474-b0a8-a8faa1025144" providerId="AD" clId="Web-{A462EDE8-11C7-CE7D-C199-0A92E3971BF5}" dt="2019-04-10T17:52:17.945" v="666" actId="20577"/>
          <ac:spMkLst>
            <pc:docMk/>
            <pc:sldMk cId="377184805" sldId="323"/>
            <ac:spMk id="140" creationId="{00000000-0000-0000-0000-000000000000}"/>
          </ac:spMkLst>
        </pc:spChg>
        <pc:picChg chg="mod">
          <ac:chgData name="Meredith, Stephanie" userId="S::sme236@uky.edu::612f0aa3-f61d-4474-b0a8-a8faa1025144" providerId="AD" clId="Web-{A462EDE8-11C7-CE7D-C199-0A92E3971BF5}" dt="2019-04-10T17:52:32.242" v="668" actId="1076"/>
          <ac:picMkLst>
            <pc:docMk/>
            <pc:sldMk cId="377184805" sldId="323"/>
            <ac:picMk id="2" creationId="{00000000-0000-0000-0000-000000000000}"/>
          </ac:picMkLst>
        </pc:picChg>
        <pc:picChg chg="del">
          <ac:chgData name="Meredith, Stephanie" userId="S::sme236@uky.edu::612f0aa3-f61d-4474-b0a8-a8faa1025144" providerId="AD" clId="Web-{A462EDE8-11C7-CE7D-C199-0A92E3971BF5}" dt="2019-04-10T17:52:06.007" v="654"/>
          <ac:picMkLst>
            <pc:docMk/>
            <pc:sldMk cId="377184805" sldId="323"/>
            <ac:picMk id="3" creationId="{00000000-0000-0000-0000-000000000000}"/>
          </ac:picMkLst>
        </pc:picChg>
      </pc:sldChg>
      <pc:sldChg chg="addSp delSp modSp add ord replId modNotes">
        <pc:chgData name="Meredith, Stephanie" userId="S::sme236@uky.edu::612f0aa3-f61d-4474-b0a8-a8faa1025144" providerId="AD" clId="Web-{A462EDE8-11C7-CE7D-C199-0A92E3971BF5}" dt="2019-04-10T18:04:41.992" v="736"/>
        <pc:sldMkLst>
          <pc:docMk/>
          <pc:sldMk cId="1820260940" sldId="324"/>
        </pc:sldMkLst>
        <pc:spChg chg="mod">
          <ac:chgData name="Meredith, Stephanie" userId="S::sme236@uky.edu::612f0aa3-f61d-4474-b0a8-a8faa1025144" providerId="AD" clId="Web-{A462EDE8-11C7-CE7D-C199-0A92E3971BF5}" dt="2019-04-10T18:01:18.492" v="681" actId="20577"/>
          <ac:spMkLst>
            <pc:docMk/>
            <pc:sldMk cId="1820260940" sldId="324"/>
            <ac:spMk id="140" creationId="{00000000-0000-0000-0000-000000000000}"/>
          </ac:spMkLst>
        </pc:spChg>
        <pc:picChg chg="del">
          <ac:chgData name="Meredith, Stephanie" userId="S::sme236@uky.edu::612f0aa3-f61d-4474-b0a8-a8faa1025144" providerId="AD" clId="Web-{A462EDE8-11C7-CE7D-C199-0A92E3971BF5}" dt="2019-04-10T18:01:11.148" v="670"/>
          <ac:picMkLst>
            <pc:docMk/>
            <pc:sldMk cId="1820260940" sldId="324"/>
            <ac:picMk id="2" creationId="{00000000-0000-0000-0000-000000000000}"/>
          </ac:picMkLst>
        </pc:picChg>
        <pc:picChg chg="del">
          <ac:chgData name="Meredith, Stephanie" userId="S::sme236@uky.edu::612f0aa3-f61d-4474-b0a8-a8faa1025144" providerId="AD" clId="Web-{A462EDE8-11C7-CE7D-C199-0A92E3971BF5}" dt="2019-04-10T18:01:08.117" v="669"/>
          <ac:picMkLst>
            <pc:docMk/>
            <pc:sldMk cId="1820260940" sldId="324"/>
            <ac:picMk id="3" creationId="{00000000-0000-0000-0000-000000000000}"/>
          </ac:picMkLst>
        </pc:picChg>
        <pc:picChg chg="add mod">
          <ac:chgData name="Meredith, Stephanie" userId="S::sme236@uky.edu::612f0aa3-f61d-4474-b0a8-a8faa1025144" providerId="AD" clId="Web-{A462EDE8-11C7-CE7D-C199-0A92E3971BF5}" dt="2019-04-10T18:01:56.820" v="690" actId="1076"/>
          <ac:picMkLst>
            <pc:docMk/>
            <pc:sldMk cId="1820260940" sldId="324"/>
            <ac:picMk id="4" creationId="{F686F175-FA4A-4986-A876-9357B13093C9}"/>
          </ac:picMkLst>
        </pc:picChg>
        <pc:picChg chg="add mod">
          <ac:chgData name="Meredith, Stephanie" userId="S::sme236@uky.edu::612f0aa3-f61d-4474-b0a8-a8faa1025144" providerId="AD" clId="Web-{A462EDE8-11C7-CE7D-C199-0A92E3971BF5}" dt="2019-04-10T18:01:54.117" v="689" actId="1076"/>
          <ac:picMkLst>
            <pc:docMk/>
            <pc:sldMk cId="1820260940" sldId="324"/>
            <ac:picMk id="6" creationId="{949D8AF8-DD27-492C-9862-E7F75DACE0BA}"/>
          </ac:picMkLst>
        </pc:picChg>
        <pc:picChg chg="add mod">
          <ac:chgData name="Meredith, Stephanie" userId="S::sme236@uky.edu::612f0aa3-f61d-4474-b0a8-a8faa1025144" providerId="AD" clId="Web-{A462EDE8-11C7-CE7D-C199-0A92E3971BF5}" dt="2019-04-10T18:02:14.289" v="695" actId="1076"/>
          <ac:picMkLst>
            <pc:docMk/>
            <pc:sldMk cId="1820260940" sldId="324"/>
            <ac:picMk id="8" creationId="{FB73595B-5B45-4611-8CF8-6363BE07F828}"/>
          </ac:picMkLst>
        </pc:picChg>
      </pc:sldChg>
      <pc:sldChg chg="addSp delSp modSp add replId modNotes">
        <pc:chgData name="Meredith, Stephanie" userId="S::sme236@uky.edu::612f0aa3-f61d-4474-b0a8-a8faa1025144" providerId="AD" clId="Web-{A462EDE8-11C7-CE7D-C199-0A92E3971BF5}" dt="2019-04-10T18:11:05.555" v="1235"/>
        <pc:sldMkLst>
          <pc:docMk/>
          <pc:sldMk cId="2996213131" sldId="325"/>
        </pc:sldMkLst>
        <pc:spChg chg="mod">
          <ac:chgData name="Meredith, Stephanie" userId="S::sme236@uky.edu::612f0aa3-f61d-4474-b0a8-a8faa1025144" providerId="AD" clId="Web-{A462EDE8-11C7-CE7D-C199-0A92E3971BF5}" dt="2019-04-10T18:06:03.070" v="746" actId="20577"/>
          <ac:spMkLst>
            <pc:docMk/>
            <pc:sldMk cId="2996213131" sldId="325"/>
            <ac:spMk id="140" creationId="{00000000-0000-0000-0000-000000000000}"/>
          </ac:spMkLst>
        </pc:spChg>
        <pc:graphicFrameChg chg="add del">
          <ac:chgData name="Meredith, Stephanie" userId="S::sme236@uky.edu::612f0aa3-f61d-4474-b0a8-a8faa1025144" providerId="AD" clId="Web-{A462EDE8-11C7-CE7D-C199-0A92E3971BF5}" dt="2019-04-10T18:06:32.945" v="748"/>
          <ac:graphicFrameMkLst>
            <pc:docMk/>
            <pc:sldMk cId="2996213131" sldId="325"/>
            <ac:graphicFrameMk id="4" creationId="{EF4AAD91-7E20-49D4-AAAC-D6DAE0964297}"/>
          </ac:graphicFrameMkLst>
        </pc:graphicFrameChg>
        <pc:graphicFrameChg chg="add mod modGraphic">
          <ac:chgData name="Meredith, Stephanie" userId="S::sme236@uky.edu::612f0aa3-f61d-4474-b0a8-a8faa1025144" providerId="AD" clId="Web-{A462EDE8-11C7-CE7D-C199-0A92E3971BF5}" dt="2019-04-10T18:11:05.555" v="1235"/>
          <ac:graphicFrameMkLst>
            <pc:docMk/>
            <pc:sldMk cId="2996213131" sldId="325"/>
            <ac:graphicFrameMk id="6" creationId="{1EF7ED56-8538-4E0C-8516-2B5763004A65}"/>
          </ac:graphicFrameMkLst>
        </pc:graphicFrameChg>
        <pc:picChg chg="del">
          <ac:chgData name="Meredith, Stephanie" userId="S::sme236@uky.edu::612f0aa3-f61d-4474-b0a8-a8faa1025144" providerId="AD" clId="Web-{A462EDE8-11C7-CE7D-C199-0A92E3971BF5}" dt="2019-04-10T18:05:56.133" v="745"/>
          <ac:picMkLst>
            <pc:docMk/>
            <pc:sldMk cId="2996213131" sldId="325"/>
            <ac:picMk id="2" creationId="{00000000-0000-0000-0000-000000000000}"/>
          </ac:picMkLst>
        </pc:picChg>
        <pc:picChg chg="del">
          <ac:chgData name="Meredith, Stephanie" userId="S::sme236@uky.edu::612f0aa3-f61d-4474-b0a8-a8faa1025144" providerId="AD" clId="Web-{A462EDE8-11C7-CE7D-C199-0A92E3971BF5}" dt="2019-04-10T18:05:54.945" v="744"/>
          <ac:picMkLst>
            <pc:docMk/>
            <pc:sldMk cId="2996213131" sldId="325"/>
            <ac:picMk id="3" creationId="{00000000-0000-0000-0000-000000000000}"/>
          </ac:picMkLst>
        </pc:picChg>
      </pc:sldChg>
      <pc:sldChg chg="addSp delSp modSp add replId modNotes">
        <pc:chgData name="Meredith, Stephanie" userId="S::sme236@uky.edu::612f0aa3-f61d-4474-b0a8-a8faa1025144" providerId="AD" clId="Web-{A462EDE8-11C7-CE7D-C199-0A92E3971BF5}" dt="2019-04-10T18:04:37.133" v="734"/>
        <pc:sldMkLst>
          <pc:docMk/>
          <pc:sldMk cId="3847500837" sldId="326"/>
        </pc:sldMkLst>
        <pc:spChg chg="mod">
          <ac:chgData name="Meredith, Stephanie" userId="S::sme236@uky.edu::612f0aa3-f61d-4474-b0a8-a8faa1025144" providerId="AD" clId="Web-{A462EDE8-11C7-CE7D-C199-0A92E3971BF5}" dt="2019-04-10T18:04:17.273" v="730" actId="20577"/>
          <ac:spMkLst>
            <pc:docMk/>
            <pc:sldMk cId="3847500837" sldId="326"/>
            <ac:spMk id="140" creationId="{00000000-0000-0000-0000-000000000000}"/>
          </ac:spMkLst>
        </pc:spChg>
        <pc:picChg chg="del">
          <ac:chgData name="Meredith, Stephanie" userId="S::sme236@uky.edu::612f0aa3-f61d-4474-b0a8-a8faa1025144" providerId="AD" clId="Web-{A462EDE8-11C7-CE7D-C199-0A92E3971BF5}" dt="2019-04-10T18:03:06.789" v="713"/>
          <ac:picMkLst>
            <pc:docMk/>
            <pc:sldMk cId="3847500837" sldId="326"/>
            <ac:picMk id="2" creationId="{00000000-0000-0000-0000-000000000000}"/>
          </ac:picMkLst>
        </pc:picChg>
        <pc:picChg chg="del">
          <ac:chgData name="Meredith, Stephanie" userId="S::sme236@uky.edu::612f0aa3-f61d-4474-b0a8-a8faa1025144" providerId="AD" clId="Web-{A462EDE8-11C7-CE7D-C199-0A92E3971BF5}" dt="2019-04-10T18:03:05.618" v="712"/>
          <ac:picMkLst>
            <pc:docMk/>
            <pc:sldMk cId="3847500837" sldId="326"/>
            <ac:picMk id="3" creationId="{00000000-0000-0000-0000-000000000000}"/>
          </ac:picMkLst>
        </pc:picChg>
        <pc:picChg chg="add mod">
          <ac:chgData name="Meredith, Stephanie" userId="S::sme236@uky.edu::612f0aa3-f61d-4474-b0a8-a8faa1025144" providerId="AD" clId="Web-{A462EDE8-11C7-CE7D-C199-0A92E3971BF5}" dt="2019-04-10T18:03:59.242" v="719" actId="1076"/>
          <ac:picMkLst>
            <pc:docMk/>
            <pc:sldMk cId="3847500837" sldId="326"/>
            <ac:picMk id="4" creationId="{99281857-1F1C-4106-915D-D7F47EBAA56B}"/>
          </ac:picMkLst>
        </pc:picChg>
      </pc:sldChg>
      <pc:sldChg chg="delSp add del replId modNotes">
        <pc:chgData name="Meredith, Stephanie" userId="S::sme236@uky.edu::612f0aa3-f61d-4474-b0a8-a8faa1025144" providerId="AD" clId="Web-{A462EDE8-11C7-CE7D-C199-0A92E3971BF5}" dt="2019-04-10T18:05:18.648" v="740"/>
        <pc:sldMkLst>
          <pc:docMk/>
          <pc:sldMk cId="1536370284" sldId="327"/>
        </pc:sldMkLst>
        <pc:picChg chg="del">
          <ac:chgData name="Meredith, Stephanie" userId="S::sme236@uky.edu::612f0aa3-f61d-4474-b0a8-a8faa1025144" providerId="AD" clId="Web-{A462EDE8-11C7-CE7D-C199-0A92E3971BF5}" dt="2019-04-10T18:05:08.851" v="738"/>
          <ac:picMkLst>
            <pc:docMk/>
            <pc:sldMk cId="1536370284" sldId="327"/>
            <ac:picMk id="2" creationId="{00000000-0000-0000-0000-000000000000}"/>
          </ac:picMkLst>
        </pc:picChg>
        <pc:picChg chg="del">
          <ac:chgData name="Meredith, Stephanie" userId="S::sme236@uky.edu::612f0aa3-f61d-4474-b0a8-a8faa1025144" providerId="AD" clId="Web-{A462EDE8-11C7-CE7D-C199-0A92E3971BF5}" dt="2019-04-10T18:05:07.179" v="737"/>
          <ac:picMkLst>
            <pc:docMk/>
            <pc:sldMk cId="1536370284" sldId="327"/>
            <ac:picMk id="3" creationId="{00000000-0000-0000-0000-000000000000}"/>
          </ac:picMkLst>
        </pc:picChg>
      </pc:sldChg>
      <pc:sldMasterChg chg="modSp modSldLayout">
        <pc:chgData name="Meredith, Stephanie" userId="S::sme236@uky.edu::612f0aa3-f61d-4474-b0a8-a8faa1025144" providerId="AD" clId="Web-{A462EDE8-11C7-CE7D-C199-0A92E3971BF5}" dt="2019-04-10T15:23:17.034" v="26"/>
        <pc:sldMasterMkLst>
          <pc:docMk/>
          <pc:sldMasterMk cId="0" sldId="2147483648"/>
        </pc:sldMasterMkLst>
        <pc:spChg chg="mod">
          <ac:chgData name="Meredith, Stephanie" userId="S::sme236@uky.edu::612f0aa3-f61d-4474-b0a8-a8faa1025144" providerId="AD" clId="Web-{A462EDE8-11C7-CE7D-C199-0A92E3971BF5}" dt="2019-04-10T15:23:17.034" v="26"/>
          <ac:spMkLst>
            <pc:docMk/>
            <pc:sldMasterMk cId="0" sldId="2147483648"/>
            <ac:spMk id="3"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ac:spMk id="4"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ac:spMk id="5"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ac:picMk id="2" creationId="{00000000-0000-0000-0000-000000000000}"/>
          </ac:picMkLst>
        </pc:pic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49"/>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49"/>
              <ac:spMk id="8"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49"/>
              <ac:spMk id="9"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49"/>
              <ac:picMk id="7"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0"/>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0"/>
              <ac:spMk id="13"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50"/>
              <ac:spMk id="14"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50"/>
              <ac:picMk id="12"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1"/>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1"/>
              <ac:spMk id="18"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51"/>
              <ac:spMk id="19"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51"/>
              <ac:picMk id="17"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2"/>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2"/>
              <ac:spMk id="22"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52"/>
              <ac:spMk id="23"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3"/>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3"/>
              <ac:spMk id="27"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53"/>
              <ac:spMk id="28"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53"/>
              <ac:picMk id="26"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4"/>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4"/>
              <ac:spMk id="32"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54"/>
              <ac:picMk id="31"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6"/>
          </pc:sldLayoutMkLst>
          <pc:picChg chg="mod">
            <ac:chgData name="Meredith, Stephanie" userId="S::sme236@uky.edu::612f0aa3-f61d-4474-b0a8-a8faa1025144" providerId="AD" clId="Web-{A462EDE8-11C7-CE7D-C199-0A92E3971BF5}" dt="2019-04-10T15:23:17.034" v="26"/>
            <ac:picMkLst>
              <pc:docMk/>
              <pc:sldMasterMk cId="0" sldId="2147483648"/>
              <pc:sldLayoutMk cId="0" sldId="2147483656"/>
              <ac:picMk id="37"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7"/>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7"/>
              <ac:spMk id="40"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8"/>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8"/>
              <ac:spMk id="43"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59"/>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59"/>
              <ac:spMk id="46"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0"/>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0"/>
              <ac:spMk id="50"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60"/>
              <ac:picMk id="49"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1"/>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1"/>
              <ac:spMk id="54"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61"/>
              <ac:picMk id="53"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2"/>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2"/>
              <ac:spMk id="57"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2"/>
              <ac:spMk id="58"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3"/>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3"/>
              <ac:spMk id="61"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3"/>
              <ac:spMk id="62"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4"/>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4"/>
              <ac:spMk id="65"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4"/>
              <ac:spMk id="66"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5"/>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5"/>
              <ac:spMk id="69"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5"/>
              <ac:spMk id="70"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6"/>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6"/>
              <ac:spMk id="73"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6"/>
              <ac:spMk id="74"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7"/>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7"/>
              <ac:spMk id="78"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67"/>
              <ac:picMk id="77"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8"/>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8"/>
              <ac:spMk id="82"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8"/>
              <ac:spMk id="83"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68"/>
              <ac:picMk id="81"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69"/>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69"/>
              <ac:spMk id="86"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69"/>
              <ac:spMk id="87"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69"/>
              <ac:picMk id="85"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0"/>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0"/>
              <ac:spMk id="90"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0"/>
              <ac:spMk id="91"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0"/>
              <ac:picMk id="89"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1"/>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1"/>
              <ac:spMk id="94"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1"/>
              <ac:spMk id="95"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1"/>
              <ac:picMk id="93"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2"/>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2"/>
              <ac:spMk id="98"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2"/>
              <ac:spMk id="99"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2"/>
              <ac:picMk id="97"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3"/>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3"/>
              <ac:spMk id="102"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3"/>
              <ac:spMk id="103"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3"/>
              <ac:picMk id="101"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4"/>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4"/>
              <ac:spMk id="106"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4"/>
              <ac:picMk id="105"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5"/>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5"/>
              <ac:spMk id="108"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5"/>
              <ac:spMk id="109" creationId="{00000000-0000-0000-0000-000000000000}"/>
            </ac:spMkLst>
          </pc:sp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6"/>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6"/>
              <ac:spMk id="112" creationId="{00000000-0000-0000-0000-000000000000}"/>
            </ac:spMkLst>
          </pc:spChg>
          <pc:spChg chg="mod">
            <ac:chgData name="Meredith, Stephanie" userId="S::sme236@uky.edu::612f0aa3-f61d-4474-b0a8-a8faa1025144" providerId="AD" clId="Web-{A462EDE8-11C7-CE7D-C199-0A92E3971BF5}" dt="2019-04-10T15:23:17.034" v="26"/>
            <ac:spMkLst>
              <pc:docMk/>
              <pc:sldMasterMk cId="0" sldId="2147483648"/>
              <pc:sldLayoutMk cId="0" sldId="2147483676"/>
              <ac:spMk id="113" creationId="{00000000-0000-0000-0000-000000000000}"/>
            </ac:spMkLst>
          </pc:spChg>
          <pc:picChg chg="mod">
            <ac:chgData name="Meredith, Stephanie" userId="S::sme236@uky.edu::612f0aa3-f61d-4474-b0a8-a8faa1025144" providerId="AD" clId="Web-{A462EDE8-11C7-CE7D-C199-0A92E3971BF5}" dt="2019-04-10T15:23:17.034" v="26"/>
            <ac:picMkLst>
              <pc:docMk/>
              <pc:sldMasterMk cId="0" sldId="2147483648"/>
              <pc:sldLayoutMk cId="0" sldId="2147483676"/>
              <ac:picMk id="111" creationId="{00000000-0000-0000-0000-000000000000}"/>
            </ac:picMkLst>
          </pc:picChg>
        </pc:sldLayoutChg>
        <pc:sldLayoutChg chg="modSp">
          <pc:chgData name="Meredith, Stephanie" userId="S::sme236@uky.edu::612f0aa3-f61d-4474-b0a8-a8faa1025144" providerId="AD" clId="Web-{A462EDE8-11C7-CE7D-C199-0A92E3971BF5}" dt="2019-04-10T15:23:17.034" v="26"/>
          <pc:sldLayoutMkLst>
            <pc:docMk/>
            <pc:sldMasterMk cId="0" sldId="2147483648"/>
            <pc:sldLayoutMk cId="0" sldId="2147483677"/>
          </pc:sldLayoutMkLst>
          <pc:spChg chg="mod">
            <ac:chgData name="Meredith, Stephanie" userId="S::sme236@uky.edu::612f0aa3-f61d-4474-b0a8-a8faa1025144" providerId="AD" clId="Web-{A462EDE8-11C7-CE7D-C199-0A92E3971BF5}" dt="2019-04-10T15:23:17.034" v="26"/>
            <ac:spMkLst>
              <pc:docMk/>
              <pc:sldMasterMk cId="0" sldId="2147483648"/>
              <pc:sldLayoutMk cId="0" sldId="2147483677"/>
              <ac:spMk id="115" creationId="{00000000-0000-0000-0000-000000000000}"/>
            </ac:spMkLst>
          </pc:spChg>
        </pc:sldLayoutChg>
      </pc:sldMasterChg>
    </pc:docChg>
  </pc:docChgLst>
  <pc:docChgLst>
    <pc:chgData name="Meredith, Stephanie" userId="S::sme236@uky.edu::612f0aa3-f61d-4474-b0a8-a8faa1025144" providerId="AD" clId="Web-{961969F5-98EC-4467-837D-E01FA3DF8683}"/>
    <pc:docChg chg="addSld delSld modSld sldOrd">
      <pc:chgData name="Meredith, Stephanie" userId="S::sme236@uky.edu::612f0aa3-f61d-4474-b0a8-a8faa1025144" providerId="AD" clId="Web-{961969F5-98EC-4467-837D-E01FA3DF8683}" dt="2019-04-29T17:51:31.040" v="99" actId="1076"/>
      <pc:docMkLst>
        <pc:docMk/>
      </pc:docMkLst>
      <pc:sldChg chg="modSp">
        <pc:chgData name="Meredith, Stephanie" userId="S::sme236@uky.edu::612f0aa3-f61d-4474-b0a8-a8faa1025144" providerId="AD" clId="Web-{961969F5-98EC-4467-837D-E01FA3DF8683}" dt="2019-04-29T17:51:11.727" v="96" actId="1076"/>
        <pc:sldMkLst>
          <pc:docMk/>
          <pc:sldMk cId="2501160154" sldId="316"/>
        </pc:sldMkLst>
        <pc:picChg chg="mod">
          <ac:chgData name="Meredith, Stephanie" userId="S::sme236@uky.edu::612f0aa3-f61d-4474-b0a8-a8faa1025144" providerId="AD" clId="Web-{961969F5-98EC-4467-837D-E01FA3DF8683}" dt="2019-04-29T17:51:11.727" v="96" actId="1076"/>
          <ac:picMkLst>
            <pc:docMk/>
            <pc:sldMk cId="2501160154" sldId="316"/>
            <ac:picMk id="6" creationId="{6C2FB120-5CB5-4462-944E-B8EC9CA3666A}"/>
          </ac:picMkLst>
        </pc:picChg>
      </pc:sldChg>
      <pc:sldChg chg="modSp">
        <pc:chgData name="Meredith, Stephanie" userId="S::sme236@uky.edu::612f0aa3-f61d-4474-b0a8-a8faa1025144" providerId="AD" clId="Web-{961969F5-98EC-4467-837D-E01FA3DF8683}" dt="2019-04-29T17:00:27.299" v="1" actId="1076"/>
        <pc:sldMkLst>
          <pc:docMk/>
          <pc:sldMk cId="1720944677" sldId="320"/>
        </pc:sldMkLst>
        <pc:picChg chg="mod">
          <ac:chgData name="Meredith, Stephanie" userId="S::sme236@uky.edu::612f0aa3-f61d-4474-b0a8-a8faa1025144" providerId="AD" clId="Web-{961969F5-98EC-4467-837D-E01FA3DF8683}" dt="2019-04-29T17:00:27.299" v="1" actId="1076"/>
          <ac:picMkLst>
            <pc:docMk/>
            <pc:sldMk cId="1720944677" sldId="320"/>
            <ac:picMk id="2" creationId="{3A51EA5C-1A7F-47A7-9ECB-DC1A5983FF49}"/>
          </ac:picMkLst>
        </pc:picChg>
        <pc:picChg chg="mod">
          <ac:chgData name="Meredith, Stephanie" userId="S::sme236@uky.edu::612f0aa3-f61d-4474-b0a8-a8faa1025144" providerId="AD" clId="Web-{961969F5-98EC-4467-837D-E01FA3DF8683}" dt="2019-04-29T17:00:11.205" v="0" actId="1076"/>
          <ac:picMkLst>
            <pc:docMk/>
            <pc:sldMk cId="1720944677" sldId="320"/>
            <ac:picMk id="4" creationId="{48113DF1-AE22-46D4-AD49-20C6670E87BA}"/>
          </ac:picMkLst>
        </pc:picChg>
      </pc:sldChg>
      <pc:sldChg chg="modSp">
        <pc:chgData name="Meredith, Stephanie" userId="S::sme236@uky.edu::612f0aa3-f61d-4474-b0a8-a8faa1025144" providerId="AD" clId="Web-{961969F5-98EC-4467-837D-E01FA3DF8683}" dt="2019-04-29T17:51:18.071" v="97" actId="1076"/>
        <pc:sldMkLst>
          <pc:docMk/>
          <pc:sldMk cId="2423957542" sldId="322"/>
        </pc:sldMkLst>
        <pc:picChg chg="mod">
          <ac:chgData name="Meredith, Stephanie" userId="S::sme236@uky.edu::612f0aa3-f61d-4474-b0a8-a8faa1025144" providerId="AD" clId="Web-{961969F5-98EC-4467-837D-E01FA3DF8683}" dt="2019-04-29T17:51:18.071" v="97" actId="1076"/>
          <ac:picMkLst>
            <pc:docMk/>
            <pc:sldMk cId="2423957542" sldId="322"/>
            <ac:picMk id="4" creationId="{11ABA4AD-14D8-443A-9AD9-468EECF04020}"/>
          </ac:picMkLst>
        </pc:picChg>
      </pc:sldChg>
      <pc:sldChg chg="modSp">
        <pc:chgData name="Meredith, Stephanie" userId="S::sme236@uky.edu::612f0aa3-f61d-4474-b0a8-a8faa1025144" providerId="AD" clId="Web-{961969F5-98EC-4467-837D-E01FA3DF8683}" dt="2019-04-29T17:02:02.566" v="4" actId="1076"/>
        <pc:sldMkLst>
          <pc:docMk/>
          <pc:sldMk cId="1820260940" sldId="324"/>
        </pc:sldMkLst>
        <pc:picChg chg="mod">
          <ac:chgData name="Meredith, Stephanie" userId="S::sme236@uky.edu::612f0aa3-f61d-4474-b0a8-a8faa1025144" providerId="AD" clId="Web-{961969F5-98EC-4467-837D-E01FA3DF8683}" dt="2019-04-29T17:01:58.176" v="3" actId="1076"/>
          <ac:picMkLst>
            <pc:docMk/>
            <pc:sldMk cId="1820260940" sldId="324"/>
            <ac:picMk id="4" creationId="{F686F175-FA4A-4986-A876-9357B13093C9}"/>
          </ac:picMkLst>
        </pc:picChg>
        <pc:picChg chg="mod">
          <ac:chgData name="Meredith, Stephanie" userId="S::sme236@uky.edu::612f0aa3-f61d-4474-b0a8-a8faa1025144" providerId="AD" clId="Web-{961969F5-98EC-4467-837D-E01FA3DF8683}" dt="2019-04-29T17:02:02.566" v="4" actId="1076"/>
          <ac:picMkLst>
            <pc:docMk/>
            <pc:sldMk cId="1820260940" sldId="324"/>
            <ac:picMk id="6" creationId="{949D8AF8-DD27-492C-9862-E7F75DACE0BA}"/>
          </ac:picMkLst>
        </pc:picChg>
      </pc:sldChg>
      <pc:sldChg chg="modSp">
        <pc:chgData name="Meredith, Stephanie" userId="S::sme236@uky.edu::612f0aa3-f61d-4474-b0a8-a8faa1025144" providerId="AD" clId="Web-{961969F5-98EC-4467-837D-E01FA3DF8683}" dt="2019-04-29T17:03:08.270" v="14" actId="1076"/>
        <pc:sldMkLst>
          <pc:docMk/>
          <pc:sldMk cId="2996213131" sldId="325"/>
        </pc:sldMkLst>
        <pc:spChg chg="mod">
          <ac:chgData name="Meredith, Stephanie" userId="S::sme236@uky.edu::612f0aa3-f61d-4474-b0a8-a8faa1025144" providerId="AD" clId="Web-{961969F5-98EC-4467-837D-E01FA3DF8683}" dt="2019-04-29T17:02:49.066" v="11" actId="20577"/>
          <ac:spMkLst>
            <pc:docMk/>
            <pc:sldMk cId="2996213131" sldId="325"/>
            <ac:spMk id="140" creationId="{00000000-0000-0000-0000-000000000000}"/>
          </ac:spMkLst>
        </pc:spChg>
        <pc:graphicFrameChg chg="mod modGraphic">
          <ac:chgData name="Meredith, Stephanie" userId="S::sme236@uky.edu::612f0aa3-f61d-4474-b0a8-a8faa1025144" providerId="AD" clId="Web-{961969F5-98EC-4467-837D-E01FA3DF8683}" dt="2019-04-29T17:03:08.270" v="14" actId="1076"/>
          <ac:graphicFrameMkLst>
            <pc:docMk/>
            <pc:sldMk cId="2996213131" sldId="325"/>
            <ac:graphicFrameMk id="6" creationId="{1EF7ED56-8538-4E0C-8516-2B5763004A65}"/>
          </ac:graphicFrameMkLst>
        </pc:graphicFrameChg>
      </pc:sldChg>
      <pc:sldChg chg="addSp delSp modSp add replId">
        <pc:chgData name="Meredith, Stephanie" userId="S::sme236@uky.edu::612f0aa3-f61d-4474-b0a8-a8faa1025144" providerId="AD" clId="Web-{961969F5-98EC-4467-837D-E01FA3DF8683}" dt="2019-04-29T17:50:37.086" v="92" actId="1076"/>
        <pc:sldMkLst>
          <pc:docMk/>
          <pc:sldMk cId="254758377" sldId="327"/>
        </pc:sldMkLst>
        <pc:spChg chg="mod">
          <ac:chgData name="Meredith, Stephanie" userId="S::sme236@uky.edu::612f0aa3-f61d-4474-b0a8-a8faa1025144" providerId="AD" clId="Web-{961969F5-98EC-4467-837D-E01FA3DF8683}" dt="2019-04-29T17:04:25.146" v="22" actId="20577"/>
          <ac:spMkLst>
            <pc:docMk/>
            <pc:sldMk cId="254758377" sldId="327"/>
            <ac:spMk id="140" creationId="{00000000-0000-0000-0000-000000000000}"/>
          </ac:spMkLst>
        </pc:spChg>
        <pc:picChg chg="add mod">
          <ac:chgData name="Meredith, Stephanie" userId="S::sme236@uky.edu::612f0aa3-f61d-4474-b0a8-a8faa1025144" providerId="AD" clId="Web-{961969F5-98EC-4467-837D-E01FA3DF8683}" dt="2019-04-29T17:50:37.086" v="92" actId="1076"/>
          <ac:picMkLst>
            <pc:docMk/>
            <pc:sldMk cId="254758377" sldId="327"/>
            <ac:picMk id="2" creationId="{E85C40F5-152E-436E-9964-89CED37DE35A}"/>
          </ac:picMkLst>
        </pc:picChg>
        <pc:picChg chg="del">
          <ac:chgData name="Meredith, Stephanie" userId="S::sme236@uky.edu::612f0aa3-f61d-4474-b0a8-a8faa1025144" providerId="AD" clId="Web-{961969F5-98EC-4467-837D-E01FA3DF8683}" dt="2019-04-29T17:42:09.974" v="58"/>
          <ac:picMkLst>
            <pc:docMk/>
            <pc:sldMk cId="254758377" sldId="327"/>
            <ac:picMk id="4" creationId="{F686F175-FA4A-4986-A876-9357B13093C9}"/>
          </ac:picMkLst>
        </pc:picChg>
        <pc:picChg chg="add mod">
          <ac:chgData name="Meredith, Stephanie" userId="S::sme236@uky.edu::612f0aa3-f61d-4474-b0a8-a8faa1025144" providerId="AD" clId="Web-{961969F5-98EC-4467-837D-E01FA3DF8683}" dt="2019-04-29T17:50:29.821" v="91" actId="1076"/>
          <ac:picMkLst>
            <pc:docMk/>
            <pc:sldMk cId="254758377" sldId="327"/>
            <ac:picMk id="5" creationId="{C808D06B-9B0E-4EBB-B817-ED27DF0CAB2C}"/>
          </ac:picMkLst>
        </pc:picChg>
        <pc:picChg chg="del">
          <ac:chgData name="Meredith, Stephanie" userId="S::sme236@uky.edu::612f0aa3-f61d-4474-b0a8-a8faa1025144" providerId="AD" clId="Web-{961969F5-98EC-4467-837D-E01FA3DF8683}" dt="2019-04-29T17:42:10.053" v="60"/>
          <ac:picMkLst>
            <pc:docMk/>
            <pc:sldMk cId="254758377" sldId="327"/>
            <ac:picMk id="6" creationId="{949D8AF8-DD27-492C-9862-E7F75DACE0BA}"/>
          </ac:picMkLst>
        </pc:picChg>
        <pc:picChg chg="del">
          <ac:chgData name="Meredith, Stephanie" userId="S::sme236@uky.edu::612f0aa3-f61d-4474-b0a8-a8faa1025144" providerId="AD" clId="Web-{961969F5-98EC-4467-837D-E01FA3DF8683}" dt="2019-04-29T17:42:10.021" v="59"/>
          <ac:picMkLst>
            <pc:docMk/>
            <pc:sldMk cId="254758377" sldId="327"/>
            <ac:picMk id="8" creationId="{FB73595B-5B45-4611-8CF8-6363BE07F828}"/>
          </ac:picMkLst>
        </pc:picChg>
      </pc:sldChg>
      <pc:sldChg chg="addSp delSp modSp add ord replId">
        <pc:chgData name="Meredith, Stephanie" userId="S::sme236@uky.edu::612f0aa3-f61d-4474-b0a8-a8faa1025144" providerId="AD" clId="Web-{961969F5-98EC-4467-837D-E01FA3DF8683}" dt="2019-04-29T17:51:31.040" v="99" actId="1076"/>
        <pc:sldMkLst>
          <pc:docMk/>
          <pc:sldMk cId="3549898522" sldId="328"/>
        </pc:sldMkLst>
        <pc:spChg chg="mod">
          <ac:chgData name="Meredith, Stephanie" userId="S::sme236@uky.edu::612f0aa3-f61d-4474-b0a8-a8faa1025144" providerId="AD" clId="Web-{961969F5-98EC-4467-837D-E01FA3DF8683}" dt="2019-04-29T17:04:34.114" v="37" actId="20577"/>
          <ac:spMkLst>
            <pc:docMk/>
            <pc:sldMk cId="3549898522" sldId="328"/>
            <ac:spMk id="140" creationId="{00000000-0000-0000-0000-000000000000}"/>
          </ac:spMkLst>
        </pc:spChg>
        <pc:picChg chg="add mod">
          <ac:chgData name="Meredith, Stephanie" userId="S::sme236@uky.edu::612f0aa3-f61d-4474-b0a8-a8faa1025144" providerId="AD" clId="Web-{961969F5-98EC-4467-837D-E01FA3DF8683}" dt="2019-04-29T17:51:26.211" v="98" actId="1076"/>
          <ac:picMkLst>
            <pc:docMk/>
            <pc:sldMk cId="3549898522" sldId="328"/>
            <ac:picMk id="2" creationId="{03360A6D-39D3-418D-BD5D-9BA9AC58BC2E}"/>
          </ac:picMkLst>
        </pc:picChg>
        <pc:picChg chg="add mod">
          <ac:chgData name="Meredith, Stephanie" userId="S::sme236@uky.edu::612f0aa3-f61d-4474-b0a8-a8faa1025144" providerId="AD" clId="Web-{961969F5-98EC-4467-837D-E01FA3DF8683}" dt="2019-04-29T17:51:31.040" v="99" actId="1076"/>
          <ac:picMkLst>
            <pc:docMk/>
            <pc:sldMk cId="3549898522" sldId="328"/>
            <ac:picMk id="4" creationId="{B7982C18-DEC2-4CF2-AD66-D969E93B51BD}"/>
          </ac:picMkLst>
        </pc:picChg>
        <pc:picChg chg="del">
          <ac:chgData name="Meredith, Stephanie" userId="S::sme236@uky.edu::612f0aa3-f61d-4474-b0a8-a8faa1025144" providerId="AD" clId="Web-{961969F5-98EC-4467-837D-E01FA3DF8683}" dt="2019-04-29T17:05:26.477" v="50"/>
          <ac:picMkLst>
            <pc:docMk/>
            <pc:sldMk cId="3549898522" sldId="328"/>
            <ac:picMk id="4" creationId="{F686F175-FA4A-4986-A876-9357B13093C9}"/>
          </ac:picMkLst>
        </pc:picChg>
        <pc:picChg chg="del">
          <ac:chgData name="Meredith, Stephanie" userId="S::sme236@uky.edu::612f0aa3-f61d-4474-b0a8-a8faa1025144" providerId="AD" clId="Web-{961969F5-98EC-4467-837D-E01FA3DF8683}" dt="2019-04-29T17:05:27.928" v="52"/>
          <ac:picMkLst>
            <pc:docMk/>
            <pc:sldMk cId="3549898522" sldId="328"/>
            <ac:picMk id="6" creationId="{949D8AF8-DD27-492C-9862-E7F75DACE0BA}"/>
          </ac:picMkLst>
        </pc:picChg>
        <pc:picChg chg="del">
          <ac:chgData name="Meredith, Stephanie" userId="S::sme236@uky.edu::612f0aa3-f61d-4474-b0a8-a8faa1025144" providerId="AD" clId="Web-{961969F5-98EC-4467-837D-E01FA3DF8683}" dt="2019-04-29T17:05:27.303" v="51"/>
          <ac:picMkLst>
            <pc:docMk/>
            <pc:sldMk cId="3549898522" sldId="328"/>
            <ac:picMk id="8" creationId="{FB73595B-5B45-4611-8CF8-6363BE07F828}"/>
          </ac:picMkLst>
        </pc:picChg>
      </pc:sldChg>
      <pc:sldChg chg="delSp modSp add del replId">
        <pc:chgData name="Meredith, Stephanie" userId="S::sme236@uky.edu::612f0aa3-f61d-4474-b0a8-a8faa1025144" providerId="AD" clId="Web-{961969F5-98EC-4467-837D-E01FA3DF8683}" dt="2019-04-29T17:42:11.724" v="66"/>
        <pc:sldMkLst>
          <pc:docMk/>
          <pc:sldMk cId="2840494465" sldId="329"/>
        </pc:sldMkLst>
        <pc:spChg chg="mod">
          <ac:chgData name="Meredith, Stephanie" userId="S::sme236@uky.edu::612f0aa3-f61d-4474-b0a8-a8faa1025144" providerId="AD" clId="Web-{961969F5-98EC-4467-837D-E01FA3DF8683}" dt="2019-04-29T17:42:11.693" v="65" actId="20577"/>
          <ac:spMkLst>
            <pc:docMk/>
            <pc:sldMk cId="2840494465" sldId="329"/>
            <ac:spMk id="140" creationId="{00000000-0000-0000-0000-000000000000}"/>
          </ac:spMkLst>
        </pc:spChg>
        <pc:picChg chg="del">
          <ac:chgData name="Meredith, Stephanie" userId="S::sme236@uky.edu::612f0aa3-f61d-4474-b0a8-a8faa1025144" providerId="AD" clId="Web-{961969F5-98EC-4467-837D-E01FA3DF8683}" dt="2019-04-29T17:42:10.068" v="61"/>
          <ac:picMkLst>
            <pc:docMk/>
            <pc:sldMk cId="2840494465" sldId="329"/>
            <ac:picMk id="4" creationId="{F686F175-FA4A-4986-A876-9357B13093C9}"/>
          </ac:picMkLst>
        </pc:picChg>
        <pc:picChg chg="del">
          <ac:chgData name="Meredith, Stephanie" userId="S::sme236@uky.edu::612f0aa3-f61d-4474-b0a8-a8faa1025144" providerId="AD" clId="Web-{961969F5-98EC-4467-837D-E01FA3DF8683}" dt="2019-04-29T17:42:10.115" v="63"/>
          <ac:picMkLst>
            <pc:docMk/>
            <pc:sldMk cId="2840494465" sldId="329"/>
            <ac:picMk id="6" creationId="{949D8AF8-DD27-492C-9862-E7F75DACE0BA}"/>
          </ac:picMkLst>
        </pc:picChg>
        <pc:picChg chg="del">
          <ac:chgData name="Meredith, Stephanie" userId="S::sme236@uky.edu::612f0aa3-f61d-4474-b0a8-a8faa1025144" providerId="AD" clId="Web-{961969F5-98EC-4467-837D-E01FA3DF8683}" dt="2019-04-29T17:42:10.099" v="62"/>
          <ac:picMkLst>
            <pc:docMk/>
            <pc:sldMk cId="2840494465" sldId="329"/>
            <ac:picMk id="8" creationId="{FB73595B-5B45-4611-8CF8-6363BE07F8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54416539"/>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43320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 learned that he was born in 1960 and sent to the institution</a:t>
            </a:r>
            <a:r>
              <a:rPr lang="en-US" baseline="0"/>
              <a:t> in </a:t>
            </a:r>
            <a:r>
              <a:rPr lang="en-US"/>
              <a:t>1970 where he lived </a:t>
            </a:r>
            <a:r>
              <a:rPr lang="en-US" baseline="0"/>
              <a:t>for </a:t>
            </a:r>
            <a:r>
              <a:rPr lang="en-US"/>
              <a:t>about 35 </a:t>
            </a:r>
            <a:r>
              <a:rPr lang="en-US" baseline="0"/>
              <a:t>years</a:t>
            </a:r>
            <a:r>
              <a:rPr lang="en-US"/>
              <a:t> until he moved into a group home in 2004.</a:t>
            </a:r>
          </a:p>
        </p:txBody>
      </p:sp>
    </p:spTree>
    <p:extLst>
      <p:ext uri="{BB962C8B-B14F-4D97-AF65-F5344CB8AC3E}">
        <p14:creationId xmlns:p14="http://schemas.microsoft.com/office/powerpoint/2010/main" val="12462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He moved out of the institution</a:t>
            </a:r>
            <a:r>
              <a:rPr lang="en-US" baseline="0"/>
              <a:t> </a:t>
            </a:r>
            <a:r>
              <a:rPr lang="en-US"/>
              <a:t>after the Supreme Court Olmstead decision ruled that if people could live outside of an institution, they should be given that opportunity. </a:t>
            </a:r>
          </a:p>
        </p:txBody>
      </p:sp>
    </p:spTree>
    <p:extLst>
      <p:ext uri="{BB962C8B-B14F-4D97-AF65-F5344CB8AC3E}">
        <p14:creationId xmlns:p14="http://schemas.microsoft.com/office/powerpoint/2010/main" val="357022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When I found Keith, my kids, my dad, and I all made arrangements to go visit him, and we also stopped by the institution</a:t>
            </a:r>
            <a:r>
              <a:rPr lang="en-US" baseline="0"/>
              <a:t> </a:t>
            </a:r>
            <a:r>
              <a:rPr lang="en-US"/>
              <a:t>where Keith lived.</a:t>
            </a:r>
          </a:p>
        </p:txBody>
      </p:sp>
    </p:spTree>
    <p:extLst>
      <p:ext uri="{BB962C8B-B14F-4D97-AF65-F5344CB8AC3E}">
        <p14:creationId xmlns:p14="http://schemas.microsoft.com/office/powerpoint/2010/main" val="81120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 My dad was worried because he thought Keith might be like the stories.</a:t>
            </a:r>
          </a:p>
        </p:txBody>
      </p:sp>
    </p:spTree>
    <p:extLst>
      <p:ext uri="{BB962C8B-B14F-4D97-AF65-F5344CB8AC3E}">
        <p14:creationId xmlns:p14="http://schemas.microsoft.com/office/powerpoint/2010/main" val="973532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In reality, he really is much like Andy would have turned out without an education and family life. He is helpful and kind, but he did not have meaningful family contact for over 40 years.</a:t>
            </a:r>
            <a:endParaRPr lang="en-US" dirty="0"/>
          </a:p>
        </p:txBody>
      </p:sp>
    </p:spTree>
    <p:extLst>
      <p:ext uri="{BB962C8B-B14F-4D97-AF65-F5344CB8AC3E}">
        <p14:creationId xmlns:p14="http://schemas.microsoft.com/office/powerpoint/2010/main" val="120780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In fact, his provider told us we were the first family members to come visit in about 20 years. Now he spends holidays and family vacations with us.</a:t>
            </a:r>
          </a:p>
        </p:txBody>
      </p:sp>
    </p:spTree>
    <p:extLst>
      <p:ext uri="{BB962C8B-B14F-4D97-AF65-F5344CB8AC3E}">
        <p14:creationId xmlns:p14="http://schemas.microsoft.com/office/powerpoint/2010/main" val="223441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In fact, his provider told us we were the first family members to come visit in about 20 years. Now he spends holidays and family vacations with us.</a:t>
            </a:r>
          </a:p>
        </p:txBody>
      </p:sp>
    </p:spTree>
    <p:extLst>
      <p:ext uri="{BB962C8B-B14F-4D97-AF65-F5344CB8AC3E}">
        <p14:creationId xmlns:p14="http://schemas.microsoft.com/office/powerpoint/2010/main" val="238063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In fact, his provider told us we were the first family members to come visit in about 20 years. Now he spends holidays and family vacations with us.</a:t>
            </a:r>
          </a:p>
        </p:txBody>
      </p:sp>
    </p:spTree>
    <p:extLst>
      <p:ext uri="{BB962C8B-B14F-4D97-AF65-F5344CB8AC3E}">
        <p14:creationId xmlns:p14="http://schemas.microsoft.com/office/powerpoint/2010/main" val="2739259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I learned that he didn’t go to school and can’t read or write, and he goes to a day program instead of a job. In contrast, Andy, who has a similar level of intellectual disability has always lived with his family and has gone to school with his neighborhood peers; he rode his bike to get himself a job at 16 and independently navigates the world, and he plans to go to a post-secondary program for people with disabilities to study photography. The primary difference between these two men born decades apart is access to supports and services. </a:t>
            </a:r>
          </a:p>
        </p:txBody>
      </p:sp>
    </p:spTree>
    <p:extLst>
      <p:ext uri="{BB962C8B-B14F-4D97-AF65-F5344CB8AC3E}">
        <p14:creationId xmlns:p14="http://schemas.microsoft.com/office/powerpoint/2010/main" val="191579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When I was growing up, my dad used to tell me about his cousin </a:t>
            </a:r>
            <a:r>
              <a:rPr lang="en-US" baseline="0"/>
              <a:t>Keith</a:t>
            </a:r>
            <a:r>
              <a:rPr lang="en-US"/>
              <a:t> who </a:t>
            </a:r>
            <a:r>
              <a:rPr lang="en-US" baseline="0"/>
              <a:t>was </a:t>
            </a:r>
            <a:r>
              <a:rPr lang="en-US"/>
              <a:t>sent to </a:t>
            </a:r>
            <a:r>
              <a:rPr lang="en-US" baseline="0"/>
              <a:t>the </a:t>
            </a:r>
            <a:r>
              <a:rPr lang="en-US"/>
              <a:t>institution in Milledgeville, Georgia.  </a:t>
            </a:r>
          </a:p>
          <a:p>
            <a:endParaRPr lang="en-US"/>
          </a:p>
        </p:txBody>
      </p:sp>
    </p:spTree>
    <p:extLst>
      <p:ext uri="{BB962C8B-B14F-4D97-AF65-F5344CB8AC3E}">
        <p14:creationId xmlns:p14="http://schemas.microsoft.com/office/powerpoint/2010/main" val="2620592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The </a:t>
            </a:r>
            <a:r>
              <a:rPr lang="en-US" baseline="0"/>
              <a:t>family told </a:t>
            </a:r>
            <a:r>
              <a:rPr lang="en-US"/>
              <a:t>stories about how Keith could bend iron bars to escape the house, and they said it took three grown men to hold him down when he was 10-years-old.</a:t>
            </a:r>
          </a:p>
        </p:txBody>
      </p:sp>
    </p:spTree>
    <p:extLst>
      <p:ext uri="{BB962C8B-B14F-4D97-AF65-F5344CB8AC3E}">
        <p14:creationId xmlns:p14="http://schemas.microsoft.com/office/powerpoint/2010/main" val="240648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The family used </a:t>
            </a:r>
            <a:r>
              <a:rPr lang="en-US" baseline="0"/>
              <a:t>these </a:t>
            </a:r>
            <a:r>
              <a:rPr lang="en-US"/>
              <a:t>stories to explain why they sent him to </a:t>
            </a:r>
            <a:r>
              <a:rPr lang="en-US" baseline="0"/>
              <a:t>the institution in </a:t>
            </a:r>
            <a:r>
              <a:rPr lang="en-US"/>
              <a:t>1970.</a:t>
            </a:r>
          </a:p>
        </p:txBody>
      </p:sp>
    </p:spTree>
    <p:extLst>
      <p:ext uri="{BB962C8B-B14F-4D97-AF65-F5344CB8AC3E}">
        <p14:creationId xmlns:p14="http://schemas.microsoft.com/office/powerpoint/2010/main" val="101137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As a child, I thought </a:t>
            </a:r>
            <a:r>
              <a:rPr lang="en-US" baseline="0"/>
              <a:t>Milledgeville</a:t>
            </a:r>
            <a:r>
              <a:rPr lang="en-US"/>
              <a:t> sounded scary</a:t>
            </a:r>
            <a:r>
              <a:rPr lang="en-US" baseline="0"/>
              <a:t>.</a:t>
            </a:r>
            <a:endParaRPr lang="en-US"/>
          </a:p>
        </p:txBody>
      </p:sp>
    </p:spTree>
    <p:extLst>
      <p:ext uri="{BB962C8B-B14F-4D97-AF65-F5344CB8AC3E}">
        <p14:creationId xmlns:p14="http://schemas.microsoft.com/office/powerpoint/2010/main" val="397094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But these stories started to bother me after I had my own son </a:t>
            </a:r>
            <a:r>
              <a:rPr lang="en-US" baseline="0"/>
              <a:t>with Down syndrome in </a:t>
            </a:r>
            <a:r>
              <a:rPr lang="en-US"/>
              <a:t>2000</a:t>
            </a:r>
            <a:r>
              <a:rPr lang="en-US" baseline="0"/>
              <a:t>. </a:t>
            </a:r>
            <a:r>
              <a:rPr lang="en-US"/>
              <a:t>I wondered if Keith was anything </a:t>
            </a:r>
            <a:r>
              <a:rPr lang="en-US" baseline="0"/>
              <a:t>like </a:t>
            </a:r>
            <a:r>
              <a:rPr lang="en-US"/>
              <a:t>Andy</a:t>
            </a:r>
            <a:r>
              <a:rPr lang="en-US" baseline="0"/>
              <a:t>,</a:t>
            </a:r>
            <a:endParaRPr lang="en-US"/>
          </a:p>
        </p:txBody>
      </p:sp>
    </p:spTree>
    <p:extLst>
      <p:ext uri="{BB962C8B-B14F-4D97-AF65-F5344CB8AC3E}">
        <p14:creationId xmlns:p14="http://schemas.microsoft.com/office/powerpoint/2010/main" val="203648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and I wondered if the family made up these super human stories about Keith when </a:t>
            </a:r>
            <a:r>
              <a:rPr lang="en-US" baseline="0"/>
              <a:t>the </a:t>
            </a:r>
            <a:r>
              <a:rPr lang="en-US"/>
              <a:t>real challenges in 1970 might have been </a:t>
            </a:r>
            <a:r>
              <a:rPr lang="en-US" baseline="0"/>
              <a:t>the </a:t>
            </a:r>
            <a:r>
              <a:rPr lang="en-US"/>
              <a:t>lack of support services available </a:t>
            </a:r>
            <a:r>
              <a:rPr lang="en-US" baseline="0"/>
              <a:t>to </a:t>
            </a:r>
            <a:r>
              <a:rPr lang="en-US"/>
              <a:t>them.</a:t>
            </a:r>
          </a:p>
        </p:txBody>
      </p:sp>
    </p:spTree>
    <p:extLst>
      <p:ext uri="{BB962C8B-B14F-4D97-AF65-F5344CB8AC3E}">
        <p14:creationId xmlns:p14="http://schemas.microsoft.com/office/powerpoint/2010/main" val="424368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He would have had no right to healthcare or an education or most of </a:t>
            </a:r>
            <a:r>
              <a:rPr lang="en-US" baseline="0"/>
              <a:t>the </a:t>
            </a:r>
            <a:r>
              <a:rPr lang="en-US"/>
              <a:t>services </a:t>
            </a:r>
            <a:r>
              <a:rPr lang="en-US" baseline="0"/>
              <a:t>Andy</a:t>
            </a:r>
            <a:r>
              <a:rPr lang="en-US"/>
              <a:t> has received</a:t>
            </a:r>
            <a:r>
              <a:rPr lang="en-US" baseline="0"/>
              <a:t>.</a:t>
            </a:r>
            <a:r>
              <a:rPr lang="en-US"/>
              <a:t> </a:t>
            </a:r>
          </a:p>
        </p:txBody>
      </p:sp>
    </p:spTree>
    <p:extLst>
      <p:ext uri="{BB962C8B-B14F-4D97-AF65-F5344CB8AC3E}">
        <p14:creationId xmlns:p14="http://schemas.microsoft.com/office/powerpoint/2010/main" val="389995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When I moved back to Georgia, I connected with the Georgia Protection and Advocacy organization and found him in 2011.</a:t>
            </a:r>
          </a:p>
        </p:txBody>
      </p:sp>
    </p:spTree>
    <p:extLst>
      <p:ext uri="{BB962C8B-B14F-4D97-AF65-F5344CB8AC3E}">
        <p14:creationId xmlns:p14="http://schemas.microsoft.com/office/powerpoint/2010/main" val="1930485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pic>
        <p:nvPicPr>
          <p:cNvPr id="7" name="natl-center-logo_two-color.pdf"/>
          <p:cNvPicPr/>
          <p:nvPr/>
        </p:nvPicPr>
        <p:blipFill>
          <a:blip r:embed="rId2"/>
          <a:stretch>
            <a:fillRect/>
          </a:stretch>
        </p:blipFill>
        <p:spPr>
          <a:xfrm>
            <a:off x="0" y="78045"/>
            <a:ext cx="2000250" cy="960121"/>
          </a:xfrm>
          <a:prstGeom prst="rect">
            <a:avLst/>
          </a:prstGeom>
          <a:ln w="12700">
            <a:miter lim="400000"/>
          </a:ln>
        </p:spPr>
      </p:pic>
      <p:sp>
        <p:nvSpPr>
          <p:cNvPr id="8" name="Shape 8"/>
          <p:cNvSpPr>
            <a:spLocks noGrp="1"/>
          </p:cNvSpPr>
          <p:nvPr>
            <p:ph type="title"/>
          </p:nvPr>
        </p:nvSpPr>
        <p:spPr>
          <a:xfrm>
            <a:off x="333375" y="1437680"/>
            <a:ext cx="11525250" cy="2277070"/>
          </a:xfrm>
          <a:prstGeom prst="rect">
            <a:avLst/>
          </a:prstGeom>
        </p:spPr>
        <p:txBody>
          <a:bodyPr lIns="0" tIns="0" rIns="0" bIns="0" anchor="b"/>
          <a:lstStyle/>
          <a:p>
            <a:pPr lvl="0">
              <a:defRPr sz="1800" cap="none">
                <a:solidFill>
                  <a:srgbClr val="000000"/>
                </a:solidFill>
              </a:defRPr>
            </a:pPr>
            <a:r>
              <a:rPr sz="3375" cap="all">
                <a:solidFill>
                  <a:srgbClr val="535353"/>
                </a:solidFill>
              </a:rPr>
              <a:t>Title Text</a:t>
            </a:r>
          </a:p>
        </p:txBody>
      </p:sp>
      <p:sp>
        <p:nvSpPr>
          <p:cNvPr id="9" name="Shape 9"/>
          <p:cNvSpPr>
            <a:spLocks noGrp="1"/>
          </p:cNvSpPr>
          <p:nvPr>
            <p:ph type="body" idx="1"/>
          </p:nvPr>
        </p:nvSpPr>
        <p:spPr>
          <a:xfrm>
            <a:off x="333375" y="3705820"/>
            <a:ext cx="11525250" cy="910828"/>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Shape 43"/>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4" name="Shape 44"/>
          <p:cNvSpPr>
            <a:spLocks noGrp="1"/>
          </p:cNvSpPr>
          <p:nvPr>
            <p:ph type="sldNum" sz="quarter" idx="2"/>
          </p:nvPr>
        </p:nvSpPr>
        <p:spPr>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6" name="Shape 46"/>
          <p:cNvSpPr>
            <a:spLocks noGrp="1"/>
          </p:cNvSpPr>
          <p:nvPr>
            <p:ph type="title"/>
          </p:nvPr>
        </p:nvSpPr>
        <p:spPr>
          <a:xfrm>
            <a:off x="333375" y="2268141"/>
            <a:ext cx="11525250" cy="2321719"/>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49" name="natl-center-logo_two-color.pdf"/>
          <p:cNvPicPr/>
          <p:nvPr/>
        </p:nvPicPr>
        <p:blipFill>
          <a:blip r:embed="rId2"/>
          <a:srcRect/>
          <a:stretch>
            <a:fillRect/>
          </a:stretch>
        </p:blipFill>
        <p:spPr>
          <a:xfrm>
            <a:off x="0" y="56436"/>
            <a:ext cx="1476375" cy="708661"/>
          </a:xfrm>
          <a:prstGeom prst="rect">
            <a:avLst/>
          </a:prstGeom>
          <a:ln w="12700">
            <a:miter lim="400000"/>
          </a:ln>
        </p:spPr>
      </p:pic>
      <p:sp>
        <p:nvSpPr>
          <p:cNvPr id="50" name="Shape 50"/>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 name="natl-center-logo_two-color.pdf"/>
          <p:cNvPicPr/>
          <p:nvPr/>
        </p:nvPicPr>
        <p:blipFill>
          <a:blip r:embed="rId3"/>
          <a:stretch>
            <a:fillRect/>
          </a:stretch>
        </p:blipFill>
        <p:spPr>
          <a:xfrm>
            <a:off x="0" y="78045"/>
            <a:ext cx="2000250" cy="960121"/>
          </a:xfrm>
          <a:prstGeom prst="rect">
            <a:avLst/>
          </a:prstGeom>
          <a:ln w="12700">
            <a:miter lim="400000"/>
          </a:ln>
        </p:spPr>
      </p:pic>
      <p:sp>
        <p:nvSpPr>
          <p:cNvPr id="54" name="Shape 54"/>
          <p:cNvSpPr>
            <a:spLocks noGrp="1"/>
          </p:cNvSpPr>
          <p:nvPr>
            <p:ph type="title"/>
          </p:nvPr>
        </p:nvSpPr>
        <p:spPr>
          <a:xfrm>
            <a:off x="333375" y="5214938"/>
            <a:ext cx="11525250" cy="901898"/>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55" name="Shape 55"/>
          <p:cNvSpPr>
            <a:spLocks noGrp="1"/>
          </p:cNvSpPr>
          <p:nvPr>
            <p:ph type="sldNum" sz="quarter" idx="2"/>
          </p:nvPr>
        </p:nvSpPr>
        <p:spPr>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57" name="Shape 57"/>
          <p:cNvSpPr>
            <a:spLocks noGrp="1"/>
          </p:cNvSpPr>
          <p:nvPr>
            <p:ph type="title"/>
          </p:nvPr>
        </p:nvSpPr>
        <p:spPr>
          <a:xfrm>
            <a:off x="333375" y="973336"/>
            <a:ext cx="5524500" cy="2464594"/>
          </a:xfrm>
          <a:prstGeom prst="rect">
            <a:avLst/>
          </a:prstGeom>
        </p:spPr>
        <p:txBody>
          <a:bodyPr lIns="0" tIns="0" rIns="0" bIns="0" anchor="b"/>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58" name="Shape 58"/>
          <p:cNvSpPr>
            <a:spLocks noGrp="1"/>
          </p:cNvSpPr>
          <p:nvPr>
            <p:ph type="body" idx="1"/>
          </p:nvPr>
        </p:nvSpPr>
        <p:spPr>
          <a:xfrm>
            <a:off x="333375" y="3429000"/>
            <a:ext cx="5524500" cy="910828"/>
          </a:xfrm>
          <a:prstGeom prst="rect">
            <a:avLst/>
          </a:prstGeom>
        </p:spPr>
        <p:txBody>
          <a:bodyPr lIns="0" tIns="0" rIns="0" bIns="0" anchor="t"/>
          <a:lstStyle>
            <a:lvl1pPr marL="0" indent="0" algn="ctr">
              <a:spcBef>
                <a:spcPts val="0"/>
              </a:spcBef>
              <a:buSzTx/>
              <a:buNone/>
              <a:defRPr>
                <a:solidFill>
                  <a:srgbClr val="525252"/>
                </a:solidFill>
                <a:latin typeface="+mn-lt"/>
                <a:ea typeface="+mn-ea"/>
                <a:cs typeface="+mn-cs"/>
                <a:sym typeface="Gill Sans Light"/>
              </a:defRPr>
            </a:lvl1pPr>
            <a:lvl2pPr marL="0" indent="0" algn="ctr">
              <a:spcBef>
                <a:spcPts val="0"/>
              </a:spcBef>
              <a:buSzTx/>
              <a:buNone/>
              <a:defRPr>
                <a:solidFill>
                  <a:srgbClr val="525252"/>
                </a:solidFill>
                <a:latin typeface="+mn-lt"/>
                <a:ea typeface="+mn-ea"/>
                <a:cs typeface="+mn-cs"/>
                <a:sym typeface="Gill Sans Light"/>
              </a:defRPr>
            </a:lvl2pPr>
            <a:lvl3pPr marL="0" indent="0" algn="ctr">
              <a:spcBef>
                <a:spcPts val="0"/>
              </a:spcBef>
              <a:buSzTx/>
              <a:buNone/>
              <a:defRPr>
                <a:solidFill>
                  <a:srgbClr val="525252"/>
                </a:solidFill>
                <a:latin typeface="+mn-lt"/>
                <a:ea typeface="+mn-ea"/>
                <a:cs typeface="+mn-cs"/>
                <a:sym typeface="Gill Sans Light"/>
              </a:defRPr>
            </a:lvl3pPr>
            <a:lvl4pPr marL="0" indent="0" algn="ctr">
              <a:spcBef>
                <a:spcPts val="0"/>
              </a:spcBef>
              <a:buSzTx/>
              <a:buNone/>
              <a:defRPr>
                <a:solidFill>
                  <a:srgbClr val="525252"/>
                </a:solidFill>
                <a:latin typeface="+mn-lt"/>
                <a:ea typeface="+mn-ea"/>
                <a:cs typeface="+mn-cs"/>
                <a:sym typeface="Gill Sans Light"/>
              </a:defRPr>
            </a:lvl4pPr>
            <a:lvl5pPr marL="0" indent="0" algn="ctr">
              <a:spcBef>
                <a:spcPts val="0"/>
              </a:spcBef>
              <a:buSzTx/>
              <a:buNone/>
              <a:defRPr>
                <a:solidFill>
                  <a:srgbClr val="525252"/>
                </a:solidFill>
                <a:latin typeface="+mn-lt"/>
                <a:ea typeface="+mn-ea"/>
                <a:cs typeface="+mn-cs"/>
                <a:sym typeface="Gill Sans Light"/>
              </a:defRPr>
            </a:lvl5pPr>
          </a:lstStyle>
          <a:p>
            <a:pPr lvl="0">
              <a:defRPr sz="1800">
                <a:solidFill>
                  <a:srgbClr val="000000"/>
                </a:solidFill>
              </a:defRPr>
            </a:pPr>
            <a:r>
              <a:rPr sz="2672">
                <a:solidFill>
                  <a:srgbClr val="525252"/>
                </a:solidFill>
              </a:rPr>
              <a:t>Body Level One</a:t>
            </a:r>
          </a:p>
          <a:p>
            <a:pPr lvl="1">
              <a:defRPr sz="1800">
                <a:solidFill>
                  <a:srgbClr val="000000"/>
                </a:solidFill>
              </a:defRPr>
            </a:pPr>
            <a:r>
              <a:rPr sz="2672">
                <a:solidFill>
                  <a:srgbClr val="525252"/>
                </a:solidFill>
              </a:rPr>
              <a:t>Body Level Two</a:t>
            </a:r>
          </a:p>
          <a:p>
            <a:pPr lvl="2">
              <a:defRPr sz="1800">
                <a:solidFill>
                  <a:srgbClr val="000000"/>
                </a:solidFill>
              </a:defRPr>
            </a:pPr>
            <a:r>
              <a:rPr sz="2672">
                <a:solidFill>
                  <a:srgbClr val="525252"/>
                </a:solidFill>
              </a:rPr>
              <a:t>Body Level Three</a:t>
            </a:r>
          </a:p>
          <a:p>
            <a:pPr lvl="3">
              <a:defRPr sz="1800">
                <a:solidFill>
                  <a:srgbClr val="000000"/>
                </a:solidFill>
              </a:defRPr>
            </a:pPr>
            <a:r>
              <a:rPr sz="2672">
                <a:solidFill>
                  <a:srgbClr val="525252"/>
                </a:solidFill>
              </a:rPr>
              <a:t>Body Level Four</a:t>
            </a:r>
          </a:p>
          <a:p>
            <a:pPr lvl="4">
              <a:defRPr sz="1800">
                <a:solidFill>
                  <a:srgbClr val="000000"/>
                </a:solidFill>
              </a:defRPr>
            </a:pPr>
            <a:r>
              <a:rPr sz="2672">
                <a:solidFill>
                  <a:srgbClr val="525252"/>
                </a:solidFill>
              </a:rPr>
              <a:t>Body Level Five</a:t>
            </a:r>
          </a:p>
        </p:txBody>
      </p:sp>
      <p:sp>
        <p:nvSpPr>
          <p:cNvPr id="59" name="Shape 5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Shape 61"/>
          <p:cNvSpPr>
            <a:spLocks noGrp="1"/>
          </p:cNvSpPr>
          <p:nvPr>
            <p:ph type="title"/>
          </p:nvPr>
        </p:nvSpPr>
        <p:spPr>
          <a:xfrm>
            <a:off x="333375" y="973336"/>
            <a:ext cx="5524500" cy="2464594"/>
          </a:xfrm>
          <a:prstGeom prst="rect">
            <a:avLst/>
          </a:prstGeom>
        </p:spPr>
        <p:txBody>
          <a:bodyPr lIns="0" tIns="0" rIns="0" bIns="0" anchor="b"/>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62" name="Shape 62"/>
          <p:cNvSpPr>
            <a:spLocks noGrp="1"/>
          </p:cNvSpPr>
          <p:nvPr>
            <p:ph type="body" idx="1"/>
          </p:nvPr>
        </p:nvSpPr>
        <p:spPr>
          <a:xfrm>
            <a:off x="333375" y="3429000"/>
            <a:ext cx="5524500" cy="910828"/>
          </a:xfrm>
          <a:prstGeom prst="rect">
            <a:avLst/>
          </a:prstGeom>
        </p:spPr>
        <p:txBody>
          <a:bodyPr lIns="0" tIns="0" rIns="0" bIns="0" anchor="t"/>
          <a:lstStyle>
            <a:lvl1pPr marL="0" indent="0" algn="ctr">
              <a:spcBef>
                <a:spcPts val="0"/>
              </a:spcBef>
              <a:buSzTx/>
              <a:buNone/>
              <a:defRPr>
                <a:solidFill>
                  <a:srgbClr val="525252"/>
                </a:solidFill>
                <a:latin typeface="+mn-lt"/>
                <a:ea typeface="+mn-ea"/>
                <a:cs typeface="+mn-cs"/>
                <a:sym typeface="Gill Sans Light"/>
              </a:defRPr>
            </a:lvl1pPr>
            <a:lvl2pPr marL="0" indent="0" algn="ctr">
              <a:spcBef>
                <a:spcPts val="0"/>
              </a:spcBef>
              <a:buSzTx/>
              <a:buNone/>
              <a:defRPr>
                <a:solidFill>
                  <a:srgbClr val="525252"/>
                </a:solidFill>
                <a:latin typeface="+mn-lt"/>
                <a:ea typeface="+mn-ea"/>
                <a:cs typeface="+mn-cs"/>
                <a:sym typeface="Gill Sans Light"/>
              </a:defRPr>
            </a:lvl2pPr>
            <a:lvl3pPr marL="0" indent="0" algn="ctr">
              <a:spcBef>
                <a:spcPts val="0"/>
              </a:spcBef>
              <a:buSzTx/>
              <a:buNone/>
              <a:defRPr>
                <a:solidFill>
                  <a:srgbClr val="525252"/>
                </a:solidFill>
                <a:latin typeface="+mn-lt"/>
                <a:ea typeface="+mn-ea"/>
                <a:cs typeface="+mn-cs"/>
                <a:sym typeface="Gill Sans Light"/>
              </a:defRPr>
            </a:lvl3pPr>
            <a:lvl4pPr marL="0" indent="0" algn="ctr">
              <a:spcBef>
                <a:spcPts val="0"/>
              </a:spcBef>
              <a:buSzTx/>
              <a:buNone/>
              <a:defRPr>
                <a:solidFill>
                  <a:srgbClr val="525252"/>
                </a:solidFill>
                <a:latin typeface="+mn-lt"/>
                <a:ea typeface="+mn-ea"/>
                <a:cs typeface="+mn-cs"/>
                <a:sym typeface="Gill Sans Light"/>
              </a:defRPr>
            </a:lvl4pPr>
            <a:lvl5pPr marL="0" indent="0" algn="ctr">
              <a:spcBef>
                <a:spcPts val="0"/>
              </a:spcBef>
              <a:buSzTx/>
              <a:buNone/>
              <a:defRPr>
                <a:solidFill>
                  <a:srgbClr val="525252"/>
                </a:solidFill>
                <a:latin typeface="+mn-lt"/>
                <a:ea typeface="+mn-ea"/>
                <a:cs typeface="+mn-cs"/>
                <a:sym typeface="Gill Sans Light"/>
              </a:defRPr>
            </a:lvl5pPr>
          </a:lstStyle>
          <a:p>
            <a:pPr lvl="0">
              <a:defRPr sz="1800">
                <a:solidFill>
                  <a:srgbClr val="000000"/>
                </a:solidFill>
              </a:defRPr>
            </a:pPr>
            <a:r>
              <a:rPr sz="2672">
                <a:solidFill>
                  <a:srgbClr val="525252"/>
                </a:solidFill>
              </a:rPr>
              <a:t>Body Level One</a:t>
            </a:r>
          </a:p>
          <a:p>
            <a:pPr lvl="1">
              <a:defRPr sz="1800">
                <a:solidFill>
                  <a:srgbClr val="000000"/>
                </a:solidFill>
              </a:defRPr>
            </a:pPr>
            <a:r>
              <a:rPr sz="2672">
                <a:solidFill>
                  <a:srgbClr val="525252"/>
                </a:solidFill>
              </a:rPr>
              <a:t>Body Level Two</a:t>
            </a:r>
          </a:p>
          <a:p>
            <a:pPr lvl="2">
              <a:defRPr sz="1800">
                <a:solidFill>
                  <a:srgbClr val="000000"/>
                </a:solidFill>
              </a:defRPr>
            </a:pPr>
            <a:r>
              <a:rPr sz="2672">
                <a:solidFill>
                  <a:srgbClr val="525252"/>
                </a:solidFill>
              </a:rPr>
              <a:t>Body Level Three</a:t>
            </a:r>
          </a:p>
          <a:p>
            <a:pPr lvl="3">
              <a:defRPr sz="1800">
                <a:solidFill>
                  <a:srgbClr val="000000"/>
                </a:solidFill>
              </a:defRPr>
            </a:pPr>
            <a:r>
              <a:rPr sz="2672">
                <a:solidFill>
                  <a:srgbClr val="525252"/>
                </a:solidFill>
              </a:rPr>
              <a:t>Body Level Four</a:t>
            </a:r>
          </a:p>
          <a:p>
            <a:pPr lvl="4">
              <a:defRPr sz="1800">
                <a:solidFill>
                  <a:srgbClr val="000000"/>
                </a:solidFill>
              </a:defRPr>
            </a:pPr>
            <a:r>
              <a:rPr sz="2672">
                <a:solidFill>
                  <a:srgbClr val="525252"/>
                </a:solidFill>
              </a:rPr>
              <a:t>Body Level Five</a:t>
            </a:r>
          </a:p>
        </p:txBody>
      </p:sp>
      <p:sp>
        <p:nvSpPr>
          <p:cNvPr id="63" name="Shape 63"/>
          <p:cNvSpPr>
            <a:spLocks noGrp="1"/>
          </p:cNvSpPr>
          <p:nvPr>
            <p:ph type="sldNum" sz="quarter" idx="2"/>
          </p:nvPr>
        </p:nvSpPr>
        <p:spPr>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5" name="Shape 65"/>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66" name="Shape 66"/>
          <p:cNvSpPr>
            <a:spLocks noGrp="1"/>
          </p:cNvSpPr>
          <p:nvPr>
            <p:ph type="body" idx="1"/>
          </p:nvPr>
        </p:nvSpPr>
        <p:spPr>
          <a:xfrm>
            <a:off x="33337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67" name="Shape 6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 Left">
    <p:spTree>
      <p:nvGrpSpPr>
        <p:cNvPr id="1" name=""/>
        <p:cNvGrpSpPr/>
        <p:nvPr/>
      </p:nvGrpSpPr>
      <p:grpSpPr>
        <a:xfrm>
          <a:off x="0" y="0"/>
          <a:ext cx="0" cy="0"/>
          <a:chOff x="0" y="0"/>
          <a:chExt cx="0" cy="0"/>
        </a:xfrm>
      </p:grpSpPr>
      <p:sp>
        <p:nvSpPr>
          <p:cNvPr id="69" name="Shape 69"/>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70" name="Shape 70"/>
          <p:cNvSpPr>
            <a:spLocks noGrp="1"/>
          </p:cNvSpPr>
          <p:nvPr>
            <p:ph type="body" idx="1"/>
          </p:nvPr>
        </p:nvSpPr>
        <p:spPr>
          <a:xfrm>
            <a:off x="33337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71" name="Shape 7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 Right">
    <p:spTree>
      <p:nvGrpSpPr>
        <p:cNvPr id="1" name=""/>
        <p:cNvGrpSpPr/>
        <p:nvPr/>
      </p:nvGrpSpPr>
      <p:grpSpPr>
        <a:xfrm>
          <a:off x="0" y="0"/>
          <a:ext cx="0" cy="0"/>
          <a:chOff x="0" y="0"/>
          <a:chExt cx="0" cy="0"/>
        </a:xfrm>
      </p:grpSpPr>
      <p:sp>
        <p:nvSpPr>
          <p:cNvPr id="73" name="Shape 73"/>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74" name="Shape 74"/>
          <p:cNvSpPr>
            <a:spLocks noGrp="1"/>
          </p:cNvSpPr>
          <p:nvPr>
            <p:ph type="body" idx="1"/>
          </p:nvPr>
        </p:nvSpPr>
        <p:spPr>
          <a:xfrm>
            <a:off x="6334125" y="2241352"/>
            <a:ext cx="5524500" cy="4107656"/>
          </a:xfrm>
          <a:prstGeom prst="rect">
            <a:avLst/>
          </a:prstGeom>
        </p:spPr>
        <p:txBody>
          <a:bodyPr/>
          <a:lstStyle>
            <a:lvl1pPr>
              <a:defRPr>
                <a:latin typeface="+mn-lt"/>
                <a:ea typeface="+mn-ea"/>
                <a:cs typeface="+mn-cs"/>
                <a:sym typeface="Gill Sans Light"/>
              </a:defRPr>
            </a:lvl1pPr>
            <a:lvl2pPr>
              <a:defRPr>
                <a:latin typeface="+mn-lt"/>
                <a:ea typeface="+mn-ea"/>
                <a:cs typeface="+mn-cs"/>
                <a:sym typeface="Gill Sans Light"/>
              </a:defRPr>
            </a:lvl2pPr>
            <a:lvl3pPr>
              <a:defRPr>
                <a:latin typeface="+mn-lt"/>
                <a:ea typeface="+mn-ea"/>
                <a:cs typeface="+mn-cs"/>
                <a:sym typeface="Gill Sans Light"/>
              </a:defRPr>
            </a:lvl3pPr>
            <a:lvl4pPr>
              <a:defRPr>
                <a:latin typeface="+mn-lt"/>
                <a:ea typeface="+mn-ea"/>
                <a:cs typeface="+mn-cs"/>
                <a:sym typeface="Gill Sans Light"/>
              </a:defRPr>
            </a:lvl4pPr>
            <a:lvl5pPr>
              <a:defRPr>
                <a:latin typeface="+mn-lt"/>
                <a:ea typeface="+mn-ea"/>
                <a:cs typeface="+mn-cs"/>
                <a:sym typeface="Gill Sans Light"/>
              </a:defRPr>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75" name="Shape 7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Horizontal copy">
    <p:spTree>
      <p:nvGrpSpPr>
        <p:cNvPr id="1" name=""/>
        <p:cNvGrpSpPr/>
        <p:nvPr/>
      </p:nvGrpSpPr>
      <p:grpSpPr>
        <a:xfrm>
          <a:off x="0" y="0"/>
          <a:ext cx="0" cy="0"/>
          <a:chOff x="0" y="0"/>
          <a:chExt cx="0" cy="0"/>
        </a:xfrm>
      </p:grpSpPr>
      <p:pic>
        <p:nvPicPr>
          <p:cNvPr id="77" name="natl-center-prenatal-postnatal-ds_logotype.jpg"/>
          <p:cNvPicPr/>
          <p:nvPr/>
        </p:nvPicPr>
        <p:blipFill>
          <a:blip/>
          <a:stretch>
            <a:fillRect/>
          </a:stretch>
        </p:blipFill>
        <p:spPr>
          <a:xfrm>
            <a:off x="0" y="-4465"/>
            <a:ext cx="1428750" cy="803672"/>
          </a:xfrm>
          <a:prstGeom prst="rect">
            <a:avLst/>
          </a:prstGeom>
          <a:ln w="12700">
            <a:miter lim="400000"/>
          </a:ln>
        </p:spPr>
      </p:pic>
      <p:sp>
        <p:nvSpPr>
          <p:cNvPr id="78" name="Shape 78"/>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
        <p:nvSpPr>
          <p:cNvPr id="79" name="Shape 7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Subtitle - Photo">
    <p:spTree>
      <p:nvGrpSpPr>
        <p:cNvPr id="1" name=""/>
        <p:cNvGrpSpPr/>
        <p:nvPr/>
      </p:nvGrpSpPr>
      <p:grpSpPr>
        <a:xfrm>
          <a:off x="0" y="0"/>
          <a:ext cx="0" cy="0"/>
          <a:chOff x="0" y="0"/>
          <a:chExt cx="0" cy="0"/>
        </a:xfrm>
      </p:grpSpPr>
      <p:pic>
        <p:nvPicPr>
          <p:cNvPr id="12" name="natl-center-logo_two-color.pdf"/>
          <p:cNvPicPr/>
          <p:nvPr/>
        </p:nvPicPr>
        <p:blipFill>
          <a:blip r:embed="rId2"/>
          <a:stretch>
            <a:fillRect/>
          </a:stretch>
        </p:blipFill>
        <p:spPr>
          <a:xfrm>
            <a:off x="0" y="78045"/>
            <a:ext cx="2000250" cy="960121"/>
          </a:xfrm>
          <a:prstGeom prst="rect">
            <a:avLst/>
          </a:prstGeom>
          <a:ln w="12700">
            <a:miter lim="400000"/>
          </a:ln>
        </p:spPr>
      </p:pic>
      <p:sp>
        <p:nvSpPr>
          <p:cNvPr id="13" name="Shape 13"/>
          <p:cNvSpPr>
            <a:spLocks noGrp="1"/>
          </p:cNvSpPr>
          <p:nvPr>
            <p:ph type="title"/>
          </p:nvPr>
        </p:nvSpPr>
        <p:spPr>
          <a:xfrm>
            <a:off x="333375" y="4804172"/>
            <a:ext cx="11525250" cy="884039"/>
          </a:xfrm>
          <a:prstGeom prst="rect">
            <a:avLst/>
          </a:prstGeom>
        </p:spPr>
        <p:txBody>
          <a:bodyPr lIns="0" tIns="0" rIns="0" bIns="0" anchor="b"/>
          <a:lstStyle>
            <a:lvl1pPr>
              <a:defRPr sz="5062"/>
            </a:lvl1pPr>
          </a:lstStyle>
          <a:p>
            <a:pPr lvl="0">
              <a:defRPr sz="1800" cap="none">
                <a:solidFill>
                  <a:srgbClr val="000000"/>
                </a:solidFill>
              </a:defRPr>
            </a:pPr>
            <a:r>
              <a:rPr sz="5062" cap="all">
                <a:solidFill>
                  <a:srgbClr val="535353"/>
                </a:solidFill>
              </a:rPr>
              <a:t>Title Text</a:t>
            </a:r>
          </a:p>
        </p:txBody>
      </p:sp>
      <p:sp>
        <p:nvSpPr>
          <p:cNvPr id="14" name="Shape 14"/>
          <p:cNvSpPr>
            <a:spLocks noGrp="1"/>
          </p:cNvSpPr>
          <p:nvPr>
            <p:ph type="body" idx="1"/>
          </p:nvPr>
        </p:nvSpPr>
        <p:spPr>
          <a:xfrm>
            <a:off x="333375" y="5679281"/>
            <a:ext cx="11525250" cy="848320"/>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81"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82" name="Shape 8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83" name="Shape 8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pic>
        <p:nvPicPr>
          <p:cNvPr id="85"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86" name="Shape 86"/>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87" name="Shape 87"/>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pic>
        <p:nvPicPr>
          <p:cNvPr id="89"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0" name="Shape 90"/>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1" name="Shape 91"/>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pic>
        <p:nvPicPr>
          <p:cNvPr id="93"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4" name="Shape 94"/>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5" name="Shape 95"/>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copy 4">
    <p:spTree>
      <p:nvGrpSpPr>
        <p:cNvPr id="1" name=""/>
        <p:cNvGrpSpPr/>
        <p:nvPr/>
      </p:nvGrpSpPr>
      <p:grpSpPr>
        <a:xfrm>
          <a:off x="0" y="0"/>
          <a:ext cx="0" cy="0"/>
          <a:chOff x="0" y="0"/>
          <a:chExt cx="0" cy="0"/>
        </a:xfrm>
      </p:grpSpPr>
      <p:pic>
        <p:nvPicPr>
          <p:cNvPr id="97"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98" name="Shape 98"/>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99" name="Shape 99"/>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copy 5">
    <p:spTree>
      <p:nvGrpSpPr>
        <p:cNvPr id="1" name=""/>
        <p:cNvGrpSpPr/>
        <p:nvPr/>
      </p:nvGrpSpPr>
      <p:grpSpPr>
        <a:xfrm>
          <a:off x="0" y="0"/>
          <a:ext cx="0" cy="0"/>
          <a:chOff x="0" y="0"/>
          <a:chExt cx="0" cy="0"/>
        </a:xfrm>
      </p:grpSpPr>
      <p:pic>
        <p:nvPicPr>
          <p:cNvPr id="101" name="natl-center-prenatal-postnatal-ds_logotype.jpg"/>
          <p:cNvPicPr/>
          <p:nvPr/>
        </p:nvPicPr>
        <p:blipFill>
          <a:blip/>
          <a:stretch>
            <a:fillRect/>
          </a:stretch>
        </p:blipFill>
        <p:spPr>
          <a:xfrm>
            <a:off x="0" y="-4465"/>
            <a:ext cx="1428750" cy="803673"/>
          </a:xfrm>
          <a:prstGeom prst="rect">
            <a:avLst/>
          </a:prstGeom>
          <a:ln w="12700">
            <a:miter lim="400000"/>
          </a:ln>
        </p:spPr>
      </p:pic>
      <p:sp>
        <p:nvSpPr>
          <p:cNvPr id="102" name="Shape 10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103" name="Shape 10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 Horizontal copy 1">
    <p:spTree>
      <p:nvGrpSpPr>
        <p:cNvPr id="1" name=""/>
        <p:cNvGrpSpPr/>
        <p:nvPr/>
      </p:nvGrpSpPr>
      <p:grpSpPr>
        <a:xfrm>
          <a:off x="0" y="0"/>
          <a:ext cx="0" cy="0"/>
          <a:chOff x="0" y="0"/>
          <a:chExt cx="0" cy="0"/>
        </a:xfrm>
      </p:grpSpPr>
      <p:pic>
        <p:nvPicPr>
          <p:cNvPr id="105" name="natl-center-logo_two-color.pdf"/>
          <p:cNvPicPr/>
          <p:nvPr/>
        </p:nvPicPr>
        <p:blipFill>
          <a:blip r:embed="rId2"/>
          <a:srcRect/>
          <a:stretch>
            <a:fillRect/>
          </a:stretch>
        </p:blipFill>
        <p:spPr>
          <a:xfrm>
            <a:off x="0" y="78046"/>
            <a:ext cx="2000250" cy="960121"/>
          </a:xfrm>
          <a:prstGeom prst="rect">
            <a:avLst/>
          </a:prstGeom>
          <a:ln w="12700">
            <a:miter lim="400000"/>
          </a:ln>
        </p:spPr>
      </p:pic>
      <p:sp>
        <p:nvSpPr>
          <p:cNvPr id="106" name="Shape 106"/>
          <p:cNvSpPr>
            <a:spLocks noGrp="1"/>
          </p:cNvSpPr>
          <p:nvPr>
            <p:ph type="title"/>
          </p:nvPr>
        </p:nvSpPr>
        <p:spPr>
          <a:xfrm>
            <a:off x="333375" y="5214938"/>
            <a:ext cx="11525250" cy="901898"/>
          </a:xfrm>
          <a:prstGeom prst="rect">
            <a:avLst/>
          </a:prstGeom>
        </p:spPr>
        <p:txBody>
          <a:bodyPr/>
          <a:lstStyle>
            <a:lvl1pPr>
              <a:defRPr sz="4500">
                <a:latin typeface="+mn-lt"/>
                <a:ea typeface="+mn-ea"/>
                <a:cs typeface="+mn-cs"/>
                <a:sym typeface="Gill Sans Light"/>
              </a:defRPr>
            </a:lvl1pPr>
          </a:lstStyle>
          <a:p>
            <a:pPr lvl="0">
              <a:defRPr sz="1800" cap="none">
                <a:solidFill>
                  <a:srgbClr val="000000"/>
                </a:solidFill>
              </a:defRPr>
            </a:pPr>
            <a:r>
              <a:rPr sz="4500" cap="all">
                <a:solidFill>
                  <a:srgbClr val="535353"/>
                </a:solidFill>
              </a:rPr>
              <a:t>Title Text</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Shape 108"/>
          <p:cNvSpPr>
            <a:spLocks noGrp="1"/>
          </p:cNvSpPr>
          <p:nvPr>
            <p:ph type="title"/>
          </p:nvPr>
        </p:nvSpPr>
        <p:spPr>
          <a:xfrm>
            <a:off x="1190625" y="276820"/>
            <a:ext cx="9810750" cy="1393031"/>
          </a:xfrm>
          <a:prstGeom prst="rect">
            <a:avLst/>
          </a:prstGeom>
          <a:effectLst>
            <a:outerShdw blurRad="25400" dist="25400" dir="2700000" rotWithShape="0">
              <a:srgbClr val="FFFFFF">
                <a:alpha val="75000"/>
              </a:srgbClr>
            </a:outerShdw>
          </a:effectLst>
        </p:spPr>
        <p:txBody>
          <a:bodyPr lIns="0" tIns="0" rIns="0" bIns="0"/>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
        <p:nvSpPr>
          <p:cNvPr id="109" name="Shape 109"/>
          <p:cNvSpPr>
            <a:spLocks noGrp="1"/>
          </p:cNvSpPr>
          <p:nvPr>
            <p:ph type="body" idx="1"/>
          </p:nvPr>
        </p:nvSpPr>
        <p:spPr>
          <a:xfrm>
            <a:off x="1190625" y="1750219"/>
            <a:ext cx="9810750" cy="4464844"/>
          </a:xfrm>
          <a:prstGeom prst="rect">
            <a:avLst/>
          </a:prstGeom>
          <a:effectLst>
            <a:outerShdw blurRad="25400" dist="25400" dir="2700000" rotWithShape="0">
              <a:srgbClr val="FFFFFF">
                <a:alpha val="75000"/>
              </a:srgbClr>
            </a:outerShdw>
          </a:effectLst>
        </p:spPr>
        <p:txBody>
          <a:bodyPr lIns="0" tIns="0" rIns="0" bIns="0"/>
          <a:lstStyle>
            <a:lvl1pPr marL="467315" indent="-264916" defTabSz="321457">
              <a:spcBef>
                <a:spcPts val="2320"/>
              </a:spcBef>
              <a:buClrTx/>
              <a:buSzPct val="125000"/>
              <a:defRPr>
                <a:solidFill>
                  <a:srgbClr val="56533A"/>
                </a:solidFill>
                <a:latin typeface="Hoefler Text"/>
                <a:ea typeface="Hoefler Text"/>
                <a:cs typeface="Hoefler Text"/>
                <a:sym typeface="Hoefler Text"/>
              </a:defRPr>
            </a:lvl1pPr>
            <a:lvl2pPr marL="827466" indent="-264916" defTabSz="321457">
              <a:spcBef>
                <a:spcPts val="2320"/>
              </a:spcBef>
              <a:buClrTx/>
              <a:buSzPct val="125000"/>
              <a:defRPr>
                <a:solidFill>
                  <a:srgbClr val="56533A"/>
                </a:solidFill>
                <a:latin typeface="Hoefler Text"/>
                <a:ea typeface="Hoefler Text"/>
                <a:cs typeface="Hoefler Text"/>
                <a:sym typeface="Hoefler Text"/>
              </a:defRPr>
            </a:lvl2pPr>
            <a:lvl3pPr marL="1193571" indent="-264916" defTabSz="321457">
              <a:spcBef>
                <a:spcPts val="2320"/>
              </a:spcBef>
              <a:buClrTx/>
              <a:buSzPct val="125000"/>
              <a:defRPr>
                <a:solidFill>
                  <a:srgbClr val="56533A"/>
                </a:solidFill>
                <a:latin typeface="Hoefler Text"/>
                <a:ea typeface="Hoefler Text"/>
                <a:cs typeface="Hoefler Text"/>
                <a:sym typeface="Hoefler Text"/>
              </a:defRPr>
            </a:lvl3pPr>
            <a:lvl4pPr marL="1559675" indent="-264916" defTabSz="321457">
              <a:spcBef>
                <a:spcPts val="2320"/>
              </a:spcBef>
              <a:buClrTx/>
              <a:buSzPct val="125000"/>
              <a:defRPr>
                <a:solidFill>
                  <a:srgbClr val="56533A"/>
                </a:solidFill>
                <a:latin typeface="Hoefler Text"/>
                <a:ea typeface="Hoefler Text"/>
                <a:cs typeface="Hoefler Text"/>
                <a:sym typeface="Hoefler Text"/>
              </a:defRPr>
            </a:lvl4pPr>
            <a:lvl5pPr marL="1925779" indent="-264916" defTabSz="321457">
              <a:spcBef>
                <a:spcPts val="2320"/>
              </a:spcBef>
              <a:buClrTx/>
              <a:buSzPct val="125000"/>
              <a:defRPr>
                <a:solidFill>
                  <a:srgbClr val="56533A"/>
                </a:solidFill>
                <a:latin typeface="Hoefler Text"/>
                <a:ea typeface="Hoefler Text"/>
                <a:cs typeface="Hoefler Text"/>
                <a:sym typeface="Hoefler Text"/>
              </a:defRPr>
            </a:lvl5pPr>
          </a:lstStyle>
          <a:p>
            <a:pPr lvl="0">
              <a:defRPr sz="1800">
                <a:solidFill>
                  <a:srgbClr val="000000"/>
                </a:solidFill>
              </a:defRPr>
            </a:pPr>
            <a:r>
              <a:rPr sz="2672">
                <a:solidFill>
                  <a:srgbClr val="56533A"/>
                </a:solidFill>
              </a:rPr>
              <a:t>Body Level One</a:t>
            </a:r>
          </a:p>
          <a:p>
            <a:pPr lvl="1">
              <a:defRPr sz="1800">
                <a:solidFill>
                  <a:srgbClr val="000000"/>
                </a:solidFill>
              </a:defRPr>
            </a:pPr>
            <a:r>
              <a:rPr sz="2672">
                <a:solidFill>
                  <a:srgbClr val="56533A"/>
                </a:solidFill>
              </a:rPr>
              <a:t>Body Level Two</a:t>
            </a:r>
          </a:p>
          <a:p>
            <a:pPr lvl="2">
              <a:defRPr sz="1800">
                <a:solidFill>
                  <a:srgbClr val="000000"/>
                </a:solidFill>
              </a:defRPr>
            </a:pPr>
            <a:r>
              <a:rPr sz="2672">
                <a:solidFill>
                  <a:srgbClr val="56533A"/>
                </a:solidFill>
              </a:rPr>
              <a:t>Body Level Three</a:t>
            </a:r>
          </a:p>
          <a:p>
            <a:pPr lvl="3">
              <a:defRPr sz="1800">
                <a:solidFill>
                  <a:srgbClr val="000000"/>
                </a:solidFill>
              </a:defRPr>
            </a:pPr>
            <a:r>
              <a:rPr sz="2672">
                <a:solidFill>
                  <a:srgbClr val="56533A"/>
                </a:solidFill>
              </a:rPr>
              <a:t>Body Level Four</a:t>
            </a:r>
          </a:p>
          <a:p>
            <a:pPr lvl="4">
              <a:defRPr sz="1800">
                <a:solidFill>
                  <a:srgbClr val="000000"/>
                </a:solidFill>
              </a:defRPr>
            </a:pPr>
            <a:r>
              <a:rPr sz="2672">
                <a:solidFill>
                  <a:srgbClr val="56533A"/>
                </a:solidFill>
              </a:rPr>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1" name="separator.png"/>
          <p:cNvPicPr/>
          <p:nvPr/>
        </p:nvPicPr>
        <p:blipFill>
          <a:blip r:embed="rId3"/>
          <a:stretch>
            <a:fillRect/>
          </a:stretch>
        </p:blipFill>
        <p:spPr>
          <a:xfrm>
            <a:off x="1166813" y="3375422"/>
            <a:ext cx="4345781" cy="89297"/>
          </a:xfrm>
          <a:prstGeom prst="rect">
            <a:avLst/>
          </a:prstGeom>
          <a:ln w="12700">
            <a:miter lim="400000"/>
          </a:ln>
        </p:spPr>
      </p:pic>
      <p:sp>
        <p:nvSpPr>
          <p:cNvPr id="112" name="Shape 112"/>
          <p:cNvSpPr>
            <a:spLocks noGrp="1"/>
          </p:cNvSpPr>
          <p:nvPr>
            <p:ph type="title"/>
          </p:nvPr>
        </p:nvSpPr>
        <p:spPr>
          <a:xfrm>
            <a:off x="583406" y="1143000"/>
            <a:ext cx="5512594" cy="2143125"/>
          </a:xfrm>
          <a:prstGeom prst="rect">
            <a:avLst/>
          </a:prstGeom>
          <a:effectLst>
            <a:outerShdw blurRad="25400" dist="25400" dir="2700000" rotWithShape="0">
              <a:srgbClr val="FFFFFF">
                <a:alpha val="75000"/>
              </a:srgbClr>
            </a:outerShdw>
          </a:effectLst>
        </p:spPr>
        <p:txBody>
          <a:bodyPr lIns="0" tIns="0" rIns="0" bIns="0" anchor="b"/>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
        <p:nvSpPr>
          <p:cNvPr id="113" name="Shape 113"/>
          <p:cNvSpPr>
            <a:spLocks noGrp="1"/>
          </p:cNvSpPr>
          <p:nvPr>
            <p:ph type="body" idx="1"/>
          </p:nvPr>
        </p:nvSpPr>
        <p:spPr>
          <a:xfrm>
            <a:off x="583406" y="3643313"/>
            <a:ext cx="5512594" cy="2143125"/>
          </a:xfrm>
          <a:prstGeom prst="rect">
            <a:avLst/>
          </a:prstGeom>
          <a:effectLst>
            <a:outerShdw blurRad="25400" dist="25400" dir="2700000" rotWithShape="0">
              <a:srgbClr val="FFFFFF">
                <a:alpha val="75000"/>
              </a:srgbClr>
            </a:outerShdw>
          </a:effectLst>
        </p:spPr>
        <p:txBody>
          <a:bodyPr lIns="0" tIns="0" rIns="0" bIns="0" anchor="t"/>
          <a:lstStyle>
            <a:lvl1pPr marL="0" indent="0" algn="ctr" defTabSz="321457">
              <a:spcBef>
                <a:spcPts val="0"/>
              </a:spcBef>
              <a:buClrTx/>
              <a:buSzTx/>
              <a:buNone/>
              <a:defRPr>
                <a:solidFill>
                  <a:srgbClr val="56533A"/>
                </a:solidFill>
                <a:latin typeface="Hoefler Text"/>
                <a:ea typeface="Hoefler Text"/>
                <a:cs typeface="Hoefler Text"/>
                <a:sym typeface="Hoefler Text"/>
              </a:defRPr>
            </a:lvl1pPr>
            <a:lvl2pPr marL="0" indent="0" algn="ctr" defTabSz="321457">
              <a:spcBef>
                <a:spcPts val="0"/>
              </a:spcBef>
              <a:buClrTx/>
              <a:buSzTx/>
              <a:buNone/>
              <a:defRPr>
                <a:solidFill>
                  <a:srgbClr val="56533A"/>
                </a:solidFill>
                <a:latin typeface="Hoefler Text"/>
                <a:ea typeface="Hoefler Text"/>
                <a:cs typeface="Hoefler Text"/>
                <a:sym typeface="Hoefler Text"/>
              </a:defRPr>
            </a:lvl2pPr>
            <a:lvl3pPr marL="0" indent="0" algn="ctr" defTabSz="321457">
              <a:spcBef>
                <a:spcPts val="0"/>
              </a:spcBef>
              <a:buClrTx/>
              <a:buSzTx/>
              <a:buNone/>
              <a:defRPr>
                <a:solidFill>
                  <a:srgbClr val="56533A"/>
                </a:solidFill>
                <a:latin typeface="Hoefler Text"/>
                <a:ea typeface="Hoefler Text"/>
                <a:cs typeface="Hoefler Text"/>
                <a:sym typeface="Hoefler Text"/>
              </a:defRPr>
            </a:lvl3pPr>
            <a:lvl4pPr marL="0" indent="0" algn="ctr" defTabSz="321457">
              <a:spcBef>
                <a:spcPts val="0"/>
              </a:spcBef>
              <a:buClrTx/>
              <a:buSzTx/>
              <a:buNone/>
              <a:defRPr>
                <a:solidFill>
                  <a:srgbClr val="56533A"/>
                </a:solidFill>
                <a:latin typeface="Hoefler Text"/>
                <a:ea typeface="Hoefler Text"/>
                <a:cs typeface="Hoefler Text"/>
                <a:sym typeface="Hoefler Text"/>
              </a:defRPr>
            </a:lvl4pPr>
            <a:lvl5pPr marL="0" indent="0" algn="ctr" defTabSz="321457">
              <a:spcBef>
                <a:spcPts val="0"/>
              </a:spcBef>
              <a:buClrTx/>
              <a:buSzTx/>
              <a:buNone/>
              <a:defRPr>
                <a:solidFill>
                  <a:srgbClr val="56533A"/>
                </a:solidFill>
                <a:latin typeface="Hoefler Text"/>
                <a:ea typeface="Hoefler Text"/>
                <a:cs typeface="Hoefler Text"/>
                <a:sym typeface="Hoefler Text"/>
              </a:defRPr>
            </a:lvl5pPr>
          </a:lstStyle>
          <a:p>
            <a:pPr lvl="0">
              <a:defRPr sz="1800">
                <a:solidFill>
                  <a:srgbClr val="000000"/>
                </a:solidFill>
              </a:defRPr>
            </a:pPr>
            <a:r>
              <a:rPr sz="2672">
                <a:solidFill>
                  <a:srgbClr val="56533A"/>
                </a:solidFill>
              </a:rPr>
              <a:t>Body Level One</a:t>
            </a:r>
          </a:p>
          <a:p>
            <a:pPr lvl="1">
              <a:defRPr sz="1800">
                <a:solidFill>
                  <a:srgbClr val="000000"/>
                </a:solidFill>
              </a:defRPr>
            </a:pPr>
            <a:r>
              <a:rPr sz="2672">
                <a:solidFill>
                  <a:srgbClr val="56533A"/>
                </a:solidFill>
              </a:rPr>
              <a:t>Body Level Two</a:t>
            </a:r>
          </a:p>
          <a:p>
            <a:pPr lvl="2">
              <a:defRPr sz="1800">
                <a:solidFill>
                  <a:srgbClr val="000000"/>
                </a:solidFill>
              </a:defRPr>
            </a:pPr>
            <a:r>
              <a:rPr sz="2672">
                <a:solidFill>
                  <a:srgbClr val="56533A"/>
                </a:solidFill>
              </a:rPr>
              <a:t>Body Level Three</a:t>
            </a:r>
          </a:p>
          <a:p>
            <a:pPr lvl="3">
              <a:defRPr sz="1800">
                <a:solidFill>
                  <a:srgbClr val="000000"/>
                </a:solidFill>
              </a:defRPr>
            </a:pPr>
            <a:r>
              <a:rPr sz="2672">
                <a:solidFill>
                  <a:srgbClr val="56533A"/>
                </a:solidFill>
              </a:rPr>
              <a:t>Body Level Four</a:t>
            </a:r>
          </a:p>
          <a:p>
            <a:pPr lvl="4">
              <a:defRPr sz="1800">
                <a:solidFill>
                  <a:srgbClr val="000000"/>
                </a:solidFill>
              </a:defRPr>
            </a:pPr>
            <a:r>
              <a:rPr sz="2672">
                <a:solidFill>
                  <a:srgbClr val="56533A"/>
                </a:solidFill>
              </a:rP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title"/>
          </p:nvPr>
        </p:nvSpPr>
        <p:spPr>
          <a:xfrm>
            <a:off x="1190625" y="5107781"/>
            <a:ext cx="9810750" cy="1393031"/>
          </a:xfrm>
          <a:prstGeom prst="rect">
            <a:avLst/>
          </a:prstGeom>
          <a:effectLst>
            <a:outerShdw blurRad="25400" dist="25400" dir="2700000" rotWithShape="0">
              <a:srgbClr val="FFFFFF">
                <a:alpha val="75000"/>
              </a:srgbClr>
            </a:outerShdw>
          </a:effectLst>
        </p:spPr>
        <p:txBody>
          <a:bodyPr lIns="0" tIns="0" rIns="0" bIns="0"/>
          <a:lstStyle>
            <a:lvl1pPr defTabSz="321457">
              <a:defRPr sz="4500" cap="none">
                <a:solidFill>
                  <a:srgbClr val="56533A"/>
                </a:solidFill>
                <a:latin typeface="Hoefler Text"/>
                <a:ea typeface="Hoefler Text"/>
                <a:cs typeface="Hoefler Text"/>
                <a:sym typeface="Hoefler Text"/>
              </a:defRPr>
            </a:lvl1pPr>
          </a:lstStyle>
          <a:p>
            <a:pPr lvl="0">
              <a:defRPr sz="1800">
                <a:solidFill>
                  <a:srgbClr val="000000"/>
                </a:solidFill>
              </a:defRPr>
            </a:pPr>
            <a:r>
              <a:rPr sz="4500">
                <a:solidFill>
                  <a:srgbClr val="56533A"/>
                </a:solidFill>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 name="natl-center-logo_two-color.pdf"/>
          <p:cNvPicPr/>
          <p:nvPr/>
        </p:nvPicPr>
        <p:blipFill>
          <a:blip r:embed="rId3"/>
          <a:stretch>
            <a:fillRect/>
          </a:stretch>
        </p:blipFill>
        <p:spPr>
          <a:xfrm>
            <a:off x="0" y="78045"/>
            <a:ext cx="2000250" cy="960121"/>
          </a:xfrm>
          <a:prstGeom prst="rect">
            <a:avLst/>
          </a:prstGeom>
          <a:ln w="12700">
            <a:miter lim="400000"/>
          </a:ln>
        </p:spPr>
      </p:pic>
      <p:sp>
        <p:nvSpPr>
          <p:cNvPr id="18" name="Shape 18"/>
          <p:cNvSpPr>
            <a:spLocks noGrp="1"/>
          </p:cNvSpPr>
          <p:nvPr>
            <p:ph type="title"/>
          </p:nvPr>
        </p:nvSpPr>
        <p:spPr>
          <a:xfrm>
            <a:off x="333375" y="4804172"/>
            <a:ext cx="11525250" cy="884039"/>
          </a:xfrm>
          <a:prstGeom prst="rect">
            <a:avLst/>
          </a:prstGeom>
        </p:spPr>
        <p:txBody>
          <a:bodyPr lIns="0" tIns="0" rIns="0" bIns="0" anchor="b"/>
          <a:lstStyle>
            <a:lvl1pPr>
              <a:defRPr sz="5062"/>
            </a:lvl1pPr>
          </a:lstStyle>
          <a:p>
            <a:pPr lvl="0">
              <a:defRPr sz="1800" cap="none">
                <a:solidFill>
                  <a:srgbClr val="000000"/>
                </a:solidFill>
              </a:defRPr>
            </a:pPr>
            <a:r>
              <a:rPr sz="5062" cap="all">
                <a:solidFill>
                  <a:srgbClr val="535353"/>
                </a:solidFill>
              </a:rPr>
              <a:t>Title Text</a:t>
            </a:r>
          </a:p>
        </p:txBody>
      </p:sp>
      <p:sp>
        <p:nvSpPr>
          <p:cNvPr id="19" name="Shape 19"/>
          <p:cNvSpPr>
            <a:spLocks noGrp="1"/>
          </p:cNvSpPr>
          <p:nvPr>
            <p:ph type="body" idx="1"/>
          </p:nvPr>
        </p:nvSpPr>
        <p:spPr>
          <a:xfrm>
            <a:off x="333375" y="5679281"/>
            <a:ext cx="11525250" cy="848320"/>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20" name="Shape 20"/>
          <p:cNvSpPr>
            <a:spLocks noGrp="1"/>
          </p:cNvSpPr>
          <p:nvPr>
            <p:ph type="sldNum" sz="quarter" idx="2"/>
          </p:nvPr>
        </p:nvSpPr>
        <p:spPr>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cap="none">
                <a:solidFill>
                  <a:srgbClr val="000000"/>
                </a:solidFill>
              </a:defRPr>
            </a:pPr>
            <a:r>
              <a:rPr sz="3375" cap="all">
                <a:solidFill>
                  <a:srgbClr val="535353"/>
                </a:solidFill>
              </a:rPr>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pic>
        <p:nvPicPr>
          <p:cNvPr id="26" name="natl-center-logo_two-color.pdf"/>
          <p:cNvPicPr/>
          <p:nvPr/>
        </p:nvPicPr>
        <p:blipFill>
          <a:blip r:embed="rId2"/>
          <a:stretch>
            <a:fillRect/>
          </a:stretch>
        </p:blipFill>
        <p:spPr>
          <a:xfrm>
            <a:off x="0" y="78045"/>
            <a:ext cx="2000250" cy="960121"/>
          </a:xfrm>
          <a:prstGeom prst="rect">
            <a:avLst/>
          </a:prstGeom>
          <a:ln w="12700">
            <a:miter lim="400000"/>
          </a:ln>
        </p:spPr>
      </p:pic>
      <p:sp>
        <p:nvSpPr>
          <p:cNvPr id="27" name="Shape 27"/>
          <p:cNvSpPr>
            <a:spLocks noGrp="1"/>
          </p:cNvSpPr>
          <p:nvPr>
            <p:ph type="title"/>
          </p:nvPr>
        </p:nvSpPr>
        <p:spPr>
          <a:xfrm>
            <a:off x="333375" y="1107281"/>
            <a:ext cx="11525250" cy="866180"/>
          </a:xfrm>
          <a:prstGeom prst="rect">
            <a:avLst/>
          </a:prstGeom>
        </p:spPr>
        <p:txBody>
          <a:bodyPr/>
          <a:lstStyle>
            <a:lvl1pPr>
              <a:defRPr sz="5062"/>
            </a:lvl1pPr>
          </a:lstStyle>
          <a:p>
            <a:pPr lvl="0">
              <a:defRPr sz="1800" cap="none">
                <a:solidFill>
                  <a:srgbClr val="000000"/>
                </a:solidFill>
              </a:defRPr>
            </a:pPr>
            <a:r>
              <a:rPr sz="5062" cap="all">
                <a:solidFill>
                  <a:srgbClr val="535353"/>
                </a:solidFill>
              </a:rPr>
              <a:t>Title Text</a:t>
            </a:r>
          </a:p>
        </p:txBody>
      </p:sp>
      <p:sp>
        <p:nvSpPr>
          <p:cNvPr id="28" name="Shape 28"/>
          <p:cNvSpPr>
            <a:spLocks noGrp="1"/>
          </p:cNvSpPr>
          <p:nvPr>
            <p:ph type="body" idx="1"/>
          </p:nvPr>
        </p:nvSpPr>
        <p:spPr>
          <a:xfrm>
            <a:off x="333375" y="2241352"/>
            <a:ext cx="11525250" cy="4107656"/>
          </a:xfrm>
          <a:prstGeom prst="rect">
            <a:avLst/>
          </a:prstGeom>
        </p:spPr>
        <p:txBody>
          <a:bodyPr lIns="0" tIns="0" rIns="0" bIns="0" numCol="2" spcCol="614680" anchor="t"/>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31" name="natl-center-logo_two-color.pdf"/>
          <p:cNvPicPr/>
          <p:nvPr/>
        </p:nvPicPr>
        <p:blipFill>
          <a:blip r:embed="rId2"/>
          <a:stretch>
            <a:fillRect/>
          </a:stretch>
        </p:blipFill>
        <p:spPr>
          <a:xfrm>
            <a:off x="0" y="78045"/>
            <a:ext cx="2000250" cy="960121"/>
          </a:xfrm>
          <a:prstGeom prst="rect">
            <a:avLst/>
          </a:prstGeom>
          <a:ln w="12700">
            <a:miter lim="400000"/>
          </a:ln>
        </p:spPr>
      </p:pic>
      <p:sp>
        <p:nvSpPr>
          <p:cNvPr id="32" name="Shape 32"/>
          <p:cNvSpPr>
            <a:spLocks noGrp="1"/>
          </p:cNvSpPr>
          <p:nvPr>
            <p:ph type="body" idx="1"/>
          </p:nvPr>
        </p:nvSpPr>
        <p:spPr>
          <a:xfrm>
            <a:off x="333375" y="178594"/>
            <a:ext cx="11525250" cy="6491883"/>
          </a:xfrm>
          <a:prstGeom prst="rect">
            <a:avLst/>
          </a:prstGeom>
        </p:spPr>
        <p:txBody>
          <a:bodyPr/>
          <a:lstStyle>
            <a:lvl1pPr>
              <a:lnSpc>
                <a:spcPct val="120000"/>
              </a:lnSpc>
              <a:defRPr sz="3234">
                <a:solidFill>
                  <a:srgbClr val="525252"/>
                </a:solidFill>
              </a:defRPr>
            </a:lvl1pPr>
            <a:lvl2pPr>
              <a:lnSpc>
                <a:spcPct val="120000"/>
              </a:lnSpc>
              <a:defRPr sz="3234">
                <a:solidFill>
                  <a:srgbClr val="525252"/>
                </a:solidFill>
              </a:defRPr>
            </a:lvl2pPr>
            <a:lvl3pPr>
              <a:lnSpc>
                <a:spcPct val="120000"/>
              </a:lnSpc>
              <a:defRPr sz="3234">
                <a:solidFill>
                  <a:srgbClr val="525252"/>
                </a:solidFill>
              </a:defRPr>
            </a:lvl3pPr>
            <a:lvl4pPr>
              <a:lnSpc>
                <a:spcPct val="120000"/>
              </a:lnSpc>
              <a:defRPr sz="3234">
                <a:solidFill>
                  <a:srgbClr val="525252"/>
                </a:solidFill>
              </a:defRPr>
            </a:lvl4pPr>
            <a:lvl5pPr>
              <a:lnSpc>
                <a:spcPct val="120000"/>
              </a:lnSpc>
              <a:defRPr sz="3234">
                <a:solidFill>
                  <a:srgbClr val="525252"/>
                </a:solidFill>
              </a:defRPr>
            </a:lvl5pPr>
          </a:lstStyle>
          <a:p>
            <a:pPr lvl="0">
              <a:defRPr sz="1800">
                <a:solidFill>
                  <a:srgbClr val="000000"/>
                </a:solidFill>
              </a:defRPr>
            </a:pPr>
            <a:r>
              <a:rPr sz="3234">
                <a:solidFill>
                  <a:srgbClr val="525252"/>
                </a:solidFill>
              </a:rPr>
              <a:t>Body Level One</a:t>
            </a:r>
          </a:p>
          <a:p>
            <a:pPr lvl="1">
              <a:defRPr sz="1800">
                <a:solidFill>
                  <a:srgbClr val="000000"/>
                </a:solidFill>
              </a:defRPr>
            </a:pPr>
            <a:r>
              <a:rPr sz="3234">
                <a:solidFill>
                  <a:srgbClr val="525252"/>
                </a:solidFill>
              </a:rPr>
              <a:t>Body Level Two</a:t>
            </a:r>
          </a:p>
          <a:p>
            <a:pPr lvl="2">
              <a:defRPr sz="1800">
                <a:solidFill>
                  <a:srgbClr val="000000"/>
                </a:solidFill>
              </a:defRPr>
            </a:pPr>
            <a:r>
              <a:rPr sz="3234">
                <a:solidFill>
                  <a:srgbClr val="525252"/>
                </a:solidFill>
              </a:rPr>
              <a:t>Body Level Three</a:t>
            </a:r>
          </a:p>
          <a:p>
            <a:pPr lvl="3">
              <a:defRPr sz="1800">
                <a:solidFill>
                  <a:srgbClr val="000000"/>
                </a:solidFill>
              </a:defRPr>
            </a:pPr>
            <a:r>
              <a:rPr sz="3234">
                <a:solidFill>
                  <a:srgbClr val="525252"/>
                </a:solidFill>
              </a:rPr>
              <a:t>Body Level Four</a:t>
            </a:r>
          </a:p>
          <a:p>
            <a:pPr lvl="4">
              <a:defRPr sz="1800">
                <a:solidFill>
                  <a:srgbClr val="000000"/>
                </a:solidFill>
              </a:defRPr>
            </a:pPr>
            <a:r>
              <a:rPr sz="3234">
                <a:solidFill>
                  <a:srgbClr val="525252"/>
                </a:solidFill>
              </a:rPr>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 Dark">
    <p:bg>
      <p:bgPr>
        <a:solidFill>
          <a:srgbClr val="FFFFFF">
            <a:alpha val="50000"/>
          </a:srgbClr>
        </a:solidFill>
        <a:effectLst/>
      </p:bgPr>
    </p:bg>
    <p:spTree>
      <p:nvGrpSpPr>
        <p:cNvPr id="1" name=""/>
        <p:cNvGrpSpPr/>
        <p:nvPr/>
      </p:nvGrpSpPr>
      <p:grpSpPr>
        <a:xfrm>
          <a:off x="0" y="0"/>
          <a:ext cx="0" cy="0"/>
          <a:chOff x="0" y="0"/>
          <a:chExt cx="0" cy="0"/>
        </a:xfrm>
      </p:grpSpPr>
      <p:pic>
        <p:nvPicPr>
          <p:cNvPr id="37" name="natl-center-logo_two-color.pdf"/>
          <p:cNvPicPr/>
          <p:nvPr/>
        </p:nvPicPr>
        <p:blipFill>
          <a:blip r:embed="rId2"/>
          <a:stretch>
            <a:fillRect/>
          </a:stretch>
        </p:blipFill>
        <p:spPr>
          <a:xfrm>
            <a:off x="0" y="703123"/>
            <a:ext cx="2000250" cy="960121"/>
          </a:xfrm>
          <a:prstGeom prst="rect">
            <a:avLst/>
          </a:prstGeom>
          <a:ln w="12700">
            <a:miter lim="400000"/>
          </a:ln>
        </p:spPr>
      </p:pic>
      <p:sp>
        <p:nvSpPr>
          <p:cNvPr id="38" name="Shape 38"/>
          <p:cNvSpPr>
            <a:spLocks noGrp="1"/>
          </p:cNvSpPr>
          <p:nvPr>
            <p:ph type="sldNum" sz="quarter" idx="2"/>
          </p:nvPr>
        </p:nvSpPr>
        <p:spPr>
          <a:prstGeom prst="rect">
            <a:avLst/>
          </a:prstGeom>
        </p:spPr>
        <p:txBody>
          <a:bodyPr/>
          <a:lstStyle>
            <a:lvl1pPr>
              <a:defRPr>
                <a:solidFill>
                  <a:srgbClr val="232323"/>
                </a:solidFill>
              </a:defRPr>
            </a:lvl1p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0" name="Shape 40"/>
          <p:cNvSpPr>
            <a:spLocks noGrp="1"/>
          </p:cNvSpPr>
          <p:nvPr>
            <p:ph type="title"/>
          </p:nvPr>
        </p:nvSpPr>
        <p:spPr>
          <a:xfrm>
            <a:off x="333375" y="178594"/>
            <a:ext cx="11525250" cy="1714500"/>
          </a:xfrm>
          <a:prstGeom prst="rect">
            <a:avLst/>
          </a:prstGeom>
        </p:spPr>
        <p:txBody>
          <a:bodyPr/>
          <a:lstStyle>
            <a:lvl1pPr>
              <a:defRPr sz="5062">
                <a:latin typeface="+mn-lt"/>
                <a:ea typeface="+mn-ea"/>
                <a:cs typeface="+mn-cs"/>
                <a:sym typeface="Gill Sans Light"/>
              </a:defRPr>
            </a:lvl1pPr>
          </a:lstStyle>
          <a:p>
            <a:pPr lvl="0">
              <a:defRPr sz="1800" cap="none">
                <a:solidFill>
                  <a:srgbClr val="000000"/>
                </a:solidFill>
              </a:defRPr>
            </a:pPr>
            <a:r>
              <a:rPr sz="5062" cap="all">
                <a:solidFill>
                  <a:srgbClr val="535353"/>
                </a:solidFill>
              </a:rPr>
              <a:t>Title Text</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1"/>
          <a:srcRect/>
          <a:stretch>
            <a:fillRect/>
          </a:stretch>
        </a:blipFill>
        <a:effectLst/>
      </p:bgPr>
    </p:bg>
    <p:spTree>
      <p:nvGrpSpPr>
        <p:cNvPr id="1" name=""/>
        <p:cNvGrpSpPr/>
        <p:nvPr/>
      </p:nvGrpSpPr>
      <p:grpSpPr>
        <a:xfrm>
          <a:off x="0" y="0"/>
          <a:ext cx="0" cy="0"/>
          <a:chOff x="0" y="0"/>
          <a:chExt cx="0" cy="0"/>
        </a:xfrm>
      </p:grpSpPr>
      <p:pic>
        <p:nvPicPr>
          <p:cNvPr id="2" name="natl-center-logo_two-color.pdf"/>
          <p:cNvPicPr/>
          <p:nvPr/>
        </p:nvPicPr>
        <p:blipFill>
          <a:blip r:embed="rId32"/>
          <a:srcRect/>
          <a:stretch>
            <a:fillRect/>
          </a:stretch>
        </p:blipFill>
        <p:spPr>
          <a:xfrm>
            <a:off x="0" y="54471"/>
            <a:ext cx="1428750" cy="685801"/>
          </a:xfrm>
          <a:prstGeom prst="rect">
            <a:avLst/>
          </a:prstGeom>
          <a:ln w="12700">
            <a:miter lim="400000"/>
          </a:ln>
        </p:spPr>
      </p:pic>
      <p:sp>
        <p:nvSpPr>
          <p:cNvPr id="3" name="Shape 3"/>
          <p:cNvSpPr>
            <a:spLocks noGrp="1"/>
          </p:cNvSpPr>
          <p:nvPr>
            <p:ph type="title"/>
          </p:nvPr>
        </p:nvSpPr>
        <p:spPr>
          <a:xfrm>
            <a:off x="333375" y="803672"/>
            <a:ext cx="11525250" cy="96440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cap="none">
                <a:solidFill>
                  <a:srgbClr val="000000"/>
                </a:solidFill>
              </a:defRPr>
            </a:pPr>
            <a:r>
              <a:rPr sz="3375" cap="all">
                <a:solidFill>
                  <a:srgbClr val="535353"/>
                </a:solidFill>
              </a:rPr>
              <a:t>Title Text</a:t>
            </a:r>
          </a:p>
        </p:txBody>
      </p:sp>
      <p:sp>
        <p:nvSpPr>
          <p:cNvPr id="4" name="Shape 4"/>
          <p:cNvSpPr>
            <a:spLocks noGrp="1"/>
          </p:cNvSpPr>
          <p:nvPr>
            <p:ph type="body" idx="1"/>
          </p:nvPr>
        </p:nvSpPr>
        <p:spPr>
          <a:xfrm>
            <a:off x="333375" y="1848445"/>
            <a:ext cx="11525250" cy="41076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0">
              <a:defRPr sz="1800">
                <a:solidFill>
                  <a:srgbClr val="000000"/>
                </a:solidFill>
              </a:defRPr>
            </a:pPr>
            <a:r>
              <a:rPr sz="2672">
                <a:solidFill>
                  <a:srgbClr val="535353"/>
                </a:solidFill>
              </a:rPr>
              <a:t>Body Level One</a:t>
            </a:r>
          </a:p>
          <a:p>
            <a:pPr lvl="1">
              <a:defRPr sz="1800">
                <a:solidFill>
                  <a:srgbClr val="000000"/>
                </a:solidFill>
              </a:defRPr>
            </a:pPr>
            <a:r>
              <a:rPr sz="2672">
                <a:solidFill>
                  <a:srgbClr val="535353"/>
                </a:solidFill>
              </a:rPr>
              <a:t>Body Level Two</a:t>
            </a:r>
          </a:p>
          <a:p>
            <a:pPr lvl="2">
              <a:defRPr sz="1800">
                <a:solidFill>
                  <a:srgbClr val="000000"/>
                </a:solidFill>
              </a:defRPr>
            </a:pPr>
            <a:r>
              <a:rPr sz="2672">
                <a:solidFill>
                  <a:srgbClr val="535353"/>
                </a:solidFill>
              </a:rPr>
              <a:t>Body Level Three</a:t>
            </a:r>
          </a:p>
          <a:p>
            <a:pPr lvl="3">
              <a:defRPr sz="1800">
                <a:solidFill>
                  <a:srgbClr val="000000"/>
                </a:solidFill>
              </a:defRPr>
            </a:pPr>
            <a:r>
              <a:rPr sz="2672">
                <a:solidFill>
                  <a:srgbClr val="535353"/>
                </a:solidFill>
              </a:rPr>
              <a:t>Body Level Four</a:t>
            </a:r>
          </a:p>
          <a:p>
            <a:pPr lvl="4">
              <a:defRPr sz="1800">
                <a:solidFill>
                  <a:srgbClr val="000000"/>
                </a:solidFill>
              </a:defRPr>
            </a:pPr>
            <a:r>
              <a:rPr sz="2672">
                <a:solidFill>
                  <a:srgbClr val="535353"/>
                </a:solidFill>
              </a:rPr>
              <a:t>Body Level Five</a:t>
            </a:r>
          </a:p>
        </p:txBody>
      </p:sp>
      <p:sp>
        <p:nvSpPr>
          <p:cNvPr id="5" name="Shape 5"/>
          <p:cNvSpPr>
            <a:spLocks noGrp="1"/>
          </p:cNvSpPr>
          <p:nvPr>
            <p:ph type="sldNum" sz="quarter" idx="2"/>
          </p:nvPr>
        </p:nvSpPr>
        <p:spPr>
          <a:xfrm>
            <a:off x="5929312" y="6518672"/>
            <a:ext cx="321469" cy="194765"/>
          </a:xfrm>
          <a:prstGeom prst="rect">
            <a:avLst/>
          </a:prstGeom>
          <a:ln w="12700">
            <a:miter lim="400000"/>
          </a:ln>
        </p:spPr>
        <p:txBody>
          <a:bodyPr wrap="square" lIns="0" tIns="0" rIns="0" bIns="0">
            <a:spAutoFit/>
          </a:bodyPr>
          <a:lstStyle>
            <a:lvl1pPr>
              <a:defRPr sz="1266"/>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algn="ctr" defTabSz="584200">
        <a:defRPr sz="4800" cap="all">
          <a:solidFill>
            <a:srgbClr val="535353"/>
          </a:solidFill>
          <a:latin typeface="+mj-lt"/>
          <a:ea typeface="+mj-ea"/>
          <a:cs typeface="+mj-cs"/>
          <a:sym typeface="Helvetica Neue Light"/>
        </a:defRPr>
      </a:lvl1pPr>
      <a:lvl2pPr indent="228600" algn="ctr" defTabSz="584200">
        <a:defRPr sz="4800" cap="all">
          <a:solidFill>
            <a:srgbClr val="535353"/>
          </a:solidFill>
          <a:latin typeface="+mj-lt"/>
          <a:ea typeface="+mj-ea"/>
          <a:cs typeface="+mj-cs"/>
          <a:sym typeface="Helvetica Neue Light"/>
        </a:defRPr>
      </a:lvl2pPr>
      <a:lvl3pPr indent="457200" algn="ctr" defTabSz="584200">
        <a:defRPr sz="4800" cap="all">
          <a:solidFill>
            <a:srgbClr val="535353"/>
          </a:solidFill>
          <a:latin typeface="+mj-lt"/>
          <a:ea typeface="+mj-ea"/>
          <a:cs typeface="+mj-cs"/>
          <a:sym typeface="Helvetica Neue Light"/>
        </a:defRPr>
      </a:lvl3pPr>
      <a:lvl4pPr indent="685800" algn="ctr" defTabSz="584200">
        <a:defRPr sz="4800" cap="all">
          <a:solidFill>
            <a:srgbClr val="535353"/>
          </a:solidFill>
          <a:latin typeface="+mj-lt"/>
          <a:ea typeface="+mj-ea"/>
          <a:cs typeface="+mj-cs"/>
          <a:sym typeface="Helvetica Neue Light"/>
        </a:defRPr>
      </a:lvl4pPr>
      <a:lvl5pPr indent="914400" algn="ctr" defTabSz="584200">
        <a:defRPr sz="4800" cap="all">
          <a:solidFill>
            <a:srgbClr val="535353"/>
          </a:solidFill>
          <a:latin typeface="+mj-lt"/>
          <a:ea typeface="+mj-ea"/>
          <a:cs typeface="+mj-cs"/>
          <a:sym typeface="Helvetica Neue Light"/>
        </a:defRPr>
      </a:lvl5pPr>
      <a:lvl6pPr indent="1143000" algn="ctr" defTabSz="584200">
        <a:defRPr sz="4800" cap="all">
          <a:solidFill>
            <a:srgbClr val="535353"/>
          </a:solidFill>
          <a:latin typeface="+mj-lt"/>
          <a:ea typeface="+mj-ea"/>
          <a:cs typeface="+mj-cs"/>
          <a:sym typeface="Helvetica Neue Light"/>
        </a:defRPr>
      </a:lvl6pPr>
      <a:lvl7pPr indent="1371600" algn="ctr" defTabSz="584200">
        <a:defRPr sz="4800" cap="all">
          <a:solidFill>
            <a:srgbClr val="535353"/>
          </a:solidFill>
          <a:latin typeface="+mj-lt"/>
          <a:ea typeface="+mj-ea"/>
          <a:cs typeface="+mj-cs"/>
          <a:sym typeface="Helvetica Neue Light"/>
        </a:defRPr>
      </a:lvl7pPr>
      <a:lvl8pPr indent="1600200" algn="ctr" defTabSz="584200">
        <a:defRPr sz="4800" cap="all">
          <a:solidFill>
            <a:srgbClr val="535353"/>
          </a:solidFill>
          <a:latin typeface="+mj-lt"/>
          <a:ea typeface="+mj-ea"/>
          <a:cs typeface="+mj-cs"/>
          <a:sym typeface="Helvetica Neue Light"/>
        </a:defRPr>
      </a:lvl8pPr>
      <a:lvl9pPr indent="1828800" algn="ctr" defTabSz="584200">
        <a:defRPr sz="4800" cap="all">
          <a:solidFill>
            <a:srgbClr val="535353"/>
          </a:solidFill>
          <a:latin typeface="+mj-lt"/>
          <a:ea typeface="+mj-ea"/>
          <a:cs typeface="+mj-cs"/>
          <a:sym typeface="Helvetica Neue Light"/>
        </a:defRPr>
      </a:lvl9pPr>
    </p:titleStyle>
    <p:bodyStyle>
      <a:lvl1pPr marL="304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1pPr>
      <a:lvl2pPr marL="685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2pPr>
      <a:lvl3pPr marL="1066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3pPr>
      <a:lvl4pPr marL="1447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4pPr>
      <a:lvl5pPr marL="1828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5pPr>
      <a:lvl6pPr marL="2209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6pPr>
      <a:lvl7pPr marL="2590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7pPr>
      <a:lvl8pPr marL="2971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8pPr>
      <a:lvl9pPr marL="3352800" indent="-304800" defTabSz="584200">
        <a:spcBef>
          <a:spcPts val="3800"/>
        </a:spcBef>
        <a:buClr>
          <a:srgbClr val="535353"/>
        </a:buClr>
        <a:buSzPct val="82000"/>
        <a:buChar char="•"/>
        <a:defRPr sz="3800">
          <a:solidFill>
            <a:srgbClr val="535353"/>
          </a:solidFill>
          <a:latin typeface="+mj-lt"/>
          <a:ea typeface="+mj-ea"/>
          <a:cs typeface="+mj-cs"/>
          <a:sym typeface="Helvetica Neue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a:t>
            </a:fld>
            <a:endParaRPr>
              <a:solidFill>
                <a:srgbClr val="535353"/>
              </a:solidFill>
            </a:endParaRPr>
          </a:p>
        </p:txBody>
      </p:sp>
      <p:sp>
        <p:nvSpPr>
          <p:cNvPr id="3" name="Title 2">
            <a:extLst>
              <a:ext uri="{FF2B5EF4-FFF2-40B4-BE49-F238E27FC236}">
                <a16:creationId xmlns:a16="http://schemas.microsoft.com/office/drawing/2014/main" id="{08A649E0-F167-44F1-B5C5-4839DDF5B5DD}"/>
              </a:ext>
            </a:extLst>
          </p:cNvPr>
          <p:cNvSpPr>
            <a:spLocks noGrp="1"/>
          </p:cNvSpPr>
          <p:nvPr>
            <p:ph type="title"/>
          </p:nvPr>
        </p:nvSpPr>
        <p:spPr>
          <a:xfrm>
            <a:off x="358593" y="2555076"/>
            <a:ext cx="11525250" cy="2277070"/>
          </a:xfrm>
        </p:spPr>
        <p:txBody>
          <a:bodyPr/>
          <a:lstStyle/>
          <a:p>
            <a:r>
              <a:rPr lang="en-US" dirty="0"/>
              <a:t>50 Years of Advocacy:</a:t>
            </a:r>
            <a:br>
              <a:rPr lang="en-US" dirty="0"/>
            </a:br>
            <a:r>
              <a:rPr lang="en-US" dirty="0"/>
              <a:t>Impact on My Family</a:t>
            </a:r>
            <a:br>
              <a:rPr lang="en-US" dirty="0"/>
            </a:br>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Group Home: Milledgeville, GA</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10</a:t>
            </a:fld>
            <a:endParaRPr>
              <a:solidFill>
                <a:srgbClr val="535353"/>
              </a:solidFill>
            </a:endParaRPr>
          </a:p>
        </p:txBody>
      </p:sp>
      <p:pic>
        <p:nvPicPr>
          <p:cNvPr id="4" name="Picture 4" descr="A large brick building with grass in front of a house&#10;&#10;Description generated with very high confidence">
            <a:extLst>
              <a:ext uri="{FF2B5EF4-FFF2-40B4-BE49-F238E27FC236}">
                <a16:creationId xmlns:a16="http://schemas.microsoft.com/office/drawing/2014/main" id="{F628D1C0-9D37-4494-96DE-49E81F3AC6D2}"/>
              </a:ext>
            </a:extLst>
          </p:cNvPr>
          <p:cNvPicPr>
            <a:picLocks noChangeAspect="1"/>
          </p:cNvPicPr>
          <p:nvPr/>
        </p:nvPicPr>
        <p:blipFill>
          <a:blip r:embed="rId3"/>
          <a:stretch>
            <a:fillRect/>
          </a:stretch>
        </p:blipFill>
        <p:spPr>
          <a:xfrm>
            <a:off x="2639683" y="1723845"/>
            <a:ext cx="6927010" cy="4618007"/>
          </a:xfrm>
          <a:prstGeom prst="rect">
            <a:avLst/>
          </a:prstGeom>
        </p:spPr>
      </p:pic>
    </p:spTree>
    <p:extLst>
      <p:ext uri="{BB962C8B-B14F-4D97-AF65-F5344CB8AC3E}">
        <p14:creationId xmlns:p14="http://schemas.microsoft.com/office/powerpoint/2010/main" val="32437284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Moving from Institutionalization to Inclusion</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11</a:t>
            </a:fld>
            <a:endParaRPr>
              <a:solidFill>
                <a:srgbClr val="535353"/>
              </a:solidFill>
            </a:endParaRPr>
          </a:p>
        </p:txBody>
      </p:sp>
      <p:pic>
        <p:nvPicPr>
          <p:cNvPr id="4" name="Picture 4" descr="A large tall tower with a clock on the side of a building&#10;&#10;Description generated with very high confidence">
            <a:extLst>
              <a:ext uri="{FF2B5EF4-FFF2-40B4-BE49-F238E27FC236}">
                <a16:creationId xmlns:a16="http://schemas.microsoft.com/office/drawing/2014/main" id="{9227B1D0-2E49-4163-9A2B-2DEBBBCF1EA5}"/>
              </a:ext>
            </a:extLst>
          </p:cNvPr>
          <p:cNvPicPr>
            <a:picLocks noChangeAspect="1"/>
          </p:cNvPicPr>
          <p:nvPr/>
        </p:nvPicPr>
        <p:blipFill>
          <a:blip r:embed="rId3"/>
          <a:stretch>
            <a:fillRect/>
          </a:stretch>
        </p:blipFill>
        <p:spPr>
          <a:xfrm>
            <a:off x="2625306" y="1766977"/>
            <a:ext cx="6970143" cy="4661138"/>
          </a:xfrm>
          <a:prstGeom prst="rect">
            <a:avLst/>
          </a:prstGeom>
        </p:spPr>
      </p:pic>
    </p:spTree>
    <p:extLst>
      <p:ext uri="{BB962C8B-B14F-4D97-AF65-F5344CB8AC3E}">
        <p14:creationId xmlns:p14="http://schemas.microsoft.com/office/powerpoint/2010/main" val="32870898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Family visit to Central State Hospital in 2011</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12</a:t>
            </a:fld>
            <a:endParaRPr>
              <a:solidFill>
                <a:srgbClr val="535353"/>
              </a:solidFill>
            </a:endParaRPr>
          </a:p>
        </p:txBody>
      </p:sp>
      <p:pic>
        <p:nvPicPr>
          <p:cNvPr id="4" name="Picture 4" descr="A person standing in front of a building&#10;&#10;Description generated with very high confidence">
            <a:extLst>
              <a:ext uri="{FF2B5EF4-FFF2-40B4-BE49-F238E27FC236}">
                <a16:creationId xmlns:a16="http://schemas.microsoft.com/office/drawing/2014/main" id="{11ABA4AD-14D8-443A-9AD9-468EECF04020}"/>
              </a:ext>
            </a:extLst>
          </p:cNvPr>
          <p:cNvPicPr>
            <a:picLocks noChangeAspect="1"/>
          </p:cNvPicPr>
          <p:nvPr/>
        </p:nvPicPr>
        <p:blipFill>
          <a:blip r:embed="rId3"/>
          <a:stretch>
            <a:fillRect/>
          </a:stretch>
        </p:blipFill>
        <p:spPr>
          <a:xfrm>
            <a:off x="2453548" y="1587004"/>
            <a:ext cx="7286445" cy="4876799"/>
          </a:xfrm>
          <a:prstGeom prst="rect">
            <a:avLst/>
          </a:prstGeom>
        </p:spPr>
      </p:pic>
    </p:spTree>
    <p:extLst>
      <p:ext uri="{BB962C8B-B14F-4D97-AF65-F5344CB8AC3E}">
        <p14:creationId xmlns:p14="http://schemas.microsoft.com/office/powerpoint/2010/main" val="24239575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First Family Visit</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13</a:t>
            </a:fld>
            <a:endParaRPr>
              <a:solidFill>
                <a:srgbClr val="535353"/>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032" y="1619817"/>
            <a:ext cx="3195888" cy="4793832"/>
          </a:xfrm>
          <a:prstGeom prst="rect">
            <a:avLst/>
          </a:prstGeom>
        </p:spPr>
      </p:pic>
    </p:spTree>
    <p:extLst>
      <p:ext uri="{BB962C8B-B14F-4D97-AF65-F5344CB8AC3E}">
        <p14:creationId xmlns:p14="http://schemas.microsoft.com/office/powerpoint/2010/main" val="3771848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First Family Visit</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14</a:t>
            </a:fld>
            <a:endParaRPr>
              <a:solidFill>
                <a:srgbClr val="535353"/>
              </a:solidFill>
            </a:endParaRPr>
          </a:p>
        </p:txBody>
      </p:sp>
      <p:pic>
        <p:nvPicPr>
          <p:cNvPr id="4" name="Picture 4" descr="A person standing in front of a forest&#10;&#10;Description generated with very high confidence">
            <a:extLst>
              <a:ext uri="{FF2B5EF4-FFF2-40B4-BE49-F238E27FC236}">
                <a16:creationId xmlns:a16="http://schemas.microsoft.com/office/drawing/2014/main" id="{99281857-1F1C-4106-915D-D7F47EBAA56B}"/>
              </a:ext>
            </a:extLst>
          </p:cNvPr>
          <p:cNvPicPr>
            <a:picLocks noChangeAspect="1"/>
          </p:cNvPicPr>
          <p:nvPr/>
        </p:nvPicPr>
        <p:blipFill>
          <a:blip r:embed="rId3"/>
          <a:stretch>
            <a:fillRect/>
          </a:stretch>
        </p:blipFill>
        <p:spPr>
          <a:xfrm>
            <a:off x="2395268" y="1565694"/>
            <a:ext cx="7415840" cy="4934309"/>
          </a:xfrm>
          <a:prstGeom prst="rect">
            <a:avLst/>
          </a:prstGeom>
        </p:spPr>
      </p:pic>
    </p:spTree>
    <p:extLst>
      <p:ext uri="{BB962C8B-B14F-4D97-AF65-F5344CB8AC3E}">
        <p14:creationId xmlns:p14="http://schemas.microsoft.com/office/powerpoint/2010/main" val="38475008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Our Family with Keith</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15</a:t>
            </a:fld>
            <a:endParaRPr>
              <a:solidFill>
                <a:srgbClr val="535353"/>
              </a:solidFill>
            </a:endParaRPr>
          </a:p>
        </p:txBody>
      </p:sp>
      <p:pic>
        <p:nvPicPr>
          <p:cNvPr id="4" name="Picture 4" descr="A group of people posing for the camera&#10;&#10;Description generated with very high confidence">
            <a:extLst>
              <a:ext uri="{FF2B5EF4-FFF2-40B4-BE49-F238E27FC236}">
                <a16:creationId xmlns:a16="http://schemas.microsoft.com/office/drawing/2014/main" id="{F686F175-FA4A-4986-A876-9357B13093C9}"/>
              </a:ext>
            </a:extLst>
          </p:cNvPr>
          <p:cNvPicPr>
            <a:picLocks noChangeAspect="1"/>
          </p:cNvPicPr>
          <p:nvPr/>
        </p:nvPicPr>
        <p:blipFill>
          <a:blip r:embed="rId3"/>
          <a:stretch>
            <a:fillRect/>
          </a:stretch>
        </p:blipFill>
        <p:spPr>
          <a:xfrm>
            <a:off x="286161" y="1731907"/>
            <a:ext cx="3390181" cy="4520241"/>
          </a:xfrm>
          <a:prstGeom prst="rect">
            <a:avLst/>
          </a:prstGeom>
        </p:spPr>
      </p:pic>
      <p:pic>
        <p:nvPicPr>
          <p:cNvPr id="6" name="Picture 6" descr="A person wearing a hat&#10;&#10;Description generated with very high confidence">
            <a:extLst>
              <a:ext uri="{FF2B5EF4-FFF2-40B4-BE49-F238E27FC236}">
                <a16:creationId xmlns:a16="http://schemas.microsoft.com/office/drawing/2014/main" id="{949D8AF8-DD27-492C-9862-E7F75DACE0BA}"/>
              </a:ext>
            </a:extLst>
          </p:cNvPr>
          <p:cNvPicPr>
            <a:picLocks noChangeAspect="1"/>
          </p:cNvPicPr>
          <p:nvPr/>
        </p:nvPicPr>
        <p:blipFill>
          <a:blip r:embed="rId4"/>
          <a:stretch>
            <a:fillRect/>
          </a:stretch>
        </p:blipFill>
        <p:spPr>
          <a:xfrm>
            <a:off x="8476377" y="1731907"/>
            <a:ext cx="3390181" cy="4520241"/>
          </a:xfrm>
          <a:prstGeom prst="rect">
            <a:avLst/>
          </a:prstGeom>
        </p:spPr>
      </p:pic>
      <p:pic>
        <p:nvPicPr>
          <p:cNvPr id="8" name="Picture 8" descr="A person holding a box of pizza&#10;&#10;Description generated with high confidence">
            <a:extLst>
              <a:ext uri="{FF2B5EF4-FFF2-40B4-BE49-F238E27FC236}">
                <a16:creationId xmlns:a16="http://schemas.microsoft.com/office/drawing/2014/main" id="{FB73595B-5B45-4611-8CF8-6363BE07F828}"/>
              </a:ext>
            </a:extLst>
          </p:cNvPr>
          <p:cNvPicPr>
            <a:picLocks noChangeAspect="1"/>
          </p:cNvPicPr>
          <p:nvPr/>
        </p:nvPicPr>
        <p:blipFill>
          <a:blip r:embed="rId5"/>
          <a:stretch>
            <a:fillRect/>
          </a:stretch>
        </p:blipFill>
        <p:spPr>
          <a:xfrm>
            <a:off x="3948023" y="2500942"/>
            <a:ext cx="4324708" cy="3250720"/>
          </a:xfrm>
          <a:prstGeom prst="rect">
            <a:avLst/>
          </a:prstGeom>
        </p:spPr>
      </p:pic>
    </p:spTree>
    <p:extLst>
      <p:ext uri="{BB962C8B-B14F-4D97-AF65-F5344CB8AC3E}">
        <p14:creationId xmlns:p14="http://schemas.microsoft.com/office/powerpoint/2010/main" val="18202609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dirty="0">
                <a:latin typeface="Helvetica Neue Light"/>
              </a:rPr>
              <a:t>Andy with School Friends</a:t>
            </a:r>
            <a:endParaRPr lang="en-US" dirty="0"/>
          </a:p>
        </p:txBody>
      </p:sp>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16</a:t>
            </a:fld>
            <a:endParaRPr>
              <a:solidFill>
                <a:srgbClr val="535353"/>
              </a:solidFill>
            </a:endParaRPr>
          </a:p>
        </p:txBody>
      </p:sp>
      <p:pic>
        <p:nvPicPr>
          <p:cNvPr id="2" name="Picture 2" descr="A group of people posing for the camera&#10;&#10;Description generated with very high confidence">
            <a:extLst>
              <a:ext uri="{FF2B5EF4-FFF2-40B4-BE49-F238E27FC236}">
                <a16:creationId xmlns:a16="http://schemas.microsoft.com/office/drawing/2014/main" id="{03360A6D-39D3-418D-BD5D-9BA9AC58BC2E}"/>
              </a:ext>
            </a:extLst>
          </p:cNvPr>
          <p:cNvPicPr>
            <a:picLocks noChangeAspect="1"/>
          </p:cNvPicPr>
          <p:nvPr/>
        </p:nvPicPr>
        <p:blipFill>
          <a:blip r:embed="rId3"/>
          <a:stretch>
            <a:fillRect/>
          </a:stretch>
        </p:blipFill>
        <p:spPr>
          <a:xfrm>
            <a:off x="601436" y="1638300"/>
            <a:ext cx="6444342" cy="4846863"/>
          </a:xfrm>
          <a:prstGeom prst="rect">
            <a:avLst/>
          </a:prstGeom>
        </p:spPr>
      </p:pic>
      <p:pic>
        <p:nvPicPr>
          <p:cNvPr id="4" name="Picture 4" descr="A picture containing outdoor, tree, person&#10;&#10;Description generated with very high confidence">
            <a:extLst>
              <a:ext uri="{FF2B5EF4-FFF2-40B4-BE49-F238E27FC236}">
                <a16:creationId xmlns:a16="http://schemas.microsoft.com/office/drawing/2014/main" id="{B7982C18-DEC2-4CF2-AD66-D969E93B51BD}"/>
              </a:ext>
            </a:extLst>
          </p:cNvPr>
          <p:cNvPicPr>
            <a:picLocks noChangeAspect="1"/>
          </p:cNvPicPr>
          <p:nvPr/>
        </p:nvPicPr>
        <p:blipFill>
          <a:blip r:embed="rId4"/>
          <a:stretch>
            <a:fillRect/>
          </a:stretch>
        </p:blipFill>
        <p:spPr>
          <a:xfrm rot="5400000">
            <a:off x="7255329" y="2250621"/>
            <a:ext cx="4838699" cy="3635828"/>
          </a:xfrm>
          <a:prstGeom prst="rect">
            <a:avLst/>
          </a:prstGeom>
        </p:spPr>
      </p:pic>
    </p:spTree>
    <p:extLst>
      <p:ext uri="{BB962C8B-B14F-4D97-AF65-F5344CB8AC3E}">
        <p14:creationId xmlns:p14="http://schemas.microsoft.com/office/powerpoint/2010/main" val="35498985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dirty="0">
                <a:latin typeface="Helvetica Neue Light"/>
              </a:rPr>
              <a:t>Andy at Work</a:t>
            </a:r>
            <a:endParaRPr lang="en-US" dirty="0"/>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17</a:t>
            </a:fld>
            <a:endParaRPr>
              <a:solidFill>
                <a:srgbClr val="535353"/>
              </a:solidFill>
            </a:endParaRPr>
          </a:p>
        </p:txBody>
      </p:sp>
      <p:pic>
        <p:nvPicPr>
          <p:cNvPr id="2" name="Picture 2" descr="A picture containing tree, outdoor, building&#10;&#10;Description generated with very high confidence">
            <a:extLst>
              <a:ext uri="{FF2B5EF4-FFF2-40B4-BE49-F238E27FC236}">
                <a16:creationId xmlns:a16="http://schemas.microsoft.com/office/drawing/2014/main" id="{E85C40F5-152E-436E-9964-89CED37DE35A}"/>
              </a:ext>
            </a:extLst>
          </p:cNvPr>
          <p:cNvPicPr>
            <a:picLocks noChangeAspect="1"/>
          </p:cNvPicPr>
          <p:nvPr/>
        </p:nvPicPr>
        <p:blipFill>
          <a:blip r:embed="rId3"/>
          <a:stretch>
            <a:fillRect/>
          </a:stretch>
        </p:blipFill>
        <p:spPr>
          <a:xfrm rot="5400000">
            <a:off x="621847" y="2420711"/>
            <a:ext cx="4566557" cy="3431721"/>
          </a:xfrm>
          <a:prstGeom prst="rect">
            <a:avLst/>
          </a:prstGeom>
        </p:spPr>
      </p:pic>
      <p:pic>
        <p:nvPicPr>
          <p:cNvPr id="5" name="Picture 6" descr="A person holding a sign&#10;&#10;Description generated with very high confidence">
            <a:extLst>
              <a:ext uri="{FF2B5EF4-FFF2-40B4-BE49-F238E27FC236}">
                <a16:creationId xmlns:a16="http://schemas.microsoft.com/office/drawing/2014/main" id="{C808D06B-9B0E-4EBB-B817-ED27DF0CAB2C}"/>
              </a:ext>
            </a:extLst>
          </p:cNvPr>
          <p:cNvPicPr>
            <a:picLocks noChangeAspect="1"/>
          </p:cNvPicPr>
          <p:nvPr/>
        </p:nvPicPr>
        <p:blipFill>
          <a:blip r:embed="rId4"/>
          <a:stretch>
            <a:fillRect/>
          </a:stretch>
        </p:blipFill>
        <p:spPr>
          <a:xfrm>
            <a:off x="6398079" y="1771650"/>
            <a:ext cx="4661806" cy="4648199"/>
          </a:xfrm>
          <a:prstGeom prst="rect">
            <a:avLst/>
          </a:prstGeom>
        </p:spPr>
      </p:pic>
    </p:spTree>
    <p:extLst>
      <p:ext uri="{BB962C8B-B14F-4D97-AF65-F5344CB8AC3E}">
        <p14:creationId xmlns:p14="http://schemas.microsoft.com/office/powerpoint/2010/main" val="25475837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lvl="0">
              <a:defRPr sz="1800" cap="none">
                <a:solidFill>
                  <a:srgbClr val="000000"/>
                </a:solidFill>
              </a:defRPr>
            </a:pPr>
            <a:r>
              <a:rPr lang="en-US" sz="3350" dirty="0">
                <a:latin typeface="Helvetica Neue Light"/>
              </a:rPr>
              <a:t>50 Years of Advocacy: Impact on My Family</a:t>
            </a:r>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18</a:t>
            </a:fld>
            <a:endParaRPr>
              <a:solidFill>
                <a:srgbClr val="535353"/>
              </a:solidFill>
            </a:endParaRPr>
          </a:p>
        </p:txBody>
      </p:sp>
      <p:graphicFrame>
        <p:nvGraphicFramePr>
          <p:cNvPr id="6" name="Table 6">
            <a:extLst>
              <a:ext uri="{FF2B5EF4-FFF2-40B4-BE49-F238E27FC236}">
                <a16:creationId xmlns:a16="http://schemas.microsoft.com/office/drawing/2014/main" id="{1EF7ED56-8538-4E0C-8516-2B5763004A65}"/>
              </a:ext>
            </a:extLst>
          </p:cNvPr>
          <p:cNvGraphicFramePr>
            <a:graphicFrameLocks noGrp="1"/>
          </p:cNvGraphicFramePr>
          <p:nvPr>
            <p:extLst>
              <p:ext uri="{D42A27DB-BD31-4B8C-83A1-F6EECF244321}">
                <p14:modId xmlns:p14="http://schemas.microsoft.com/office/powerpoint/2010/main" val="3931083649"/>
              </p:ext>
            </p:extLst>
          </p:nvPr>
        </p:nvGraphicFramePr>
        <p:xfrm>
          <a:off x="1809750" y="2939143"/>
          <a:ext cx="8699324" cy="2606037"/>
        </p:xfrm>
        <a:graphic>
          <a:graphicData uri="http://schemas.openxmlformats.org/drawingml/2006/table">
            <a:tbl>
              <a:tblPr firstRow="1" bandRow="1">
                <a:tableStyleId>{5940675A-B579-460E-94D1-54222C63F5DA}</a:tableStyleId>
              </a:tblPr>
              <a:tblGrid>
                <a:gridCol w="4349662">
                  <a:extLst>
                    <a:ext uri="{9D8B030D-6E8A-4147-A177-3AD203B41FA5}">
                      <a16:colId xmlns:a16="http://schemas.microsoft.com/office/drawing/2014/main" val="2803030992"/>
                    </a:ext>
                  </a:extLst>
                </a:gridCol>
                <a:gridCol w="4349662">
                  <a:extLst>
                    <a:ext uri="{9D8B030D-6E8A-4147-A177-3AD203B41FA5}">
                      <a16:colId xmlns:a16="http://schemas.microsoft.com/office/drawing/2014/main" val="3702459396"/>
                    </a:ext>
                  </a:extLst>
                </a:gridCol>
              </a:tblGrid>
              <a:tr h="381000">
                <a:tc>
                  <a:txBody>
                    <a:bodyPr/>
                    <a:lstStyle/>
                    <a:p>
                      <a:r>
                        <a:rPr lang="en-US" dirty="0"/>
                        <a:t>Andy</a:t>
                      </a:r>
                    </a:p>
                  </a:txBody>
                  <a:tcPr>
                    <a:solidFill>
                      <a:schemeClr val="bg2"/>
                    </a:solidFill>
                  </a:tcPr>
                </a:tc>
                <a:tc>
                  <a:txBody>
                    <a:bodyPr/>
                    <a:lstStyle/>
                    <a:p>
                      <a:r>
                        <a:rPr lang="en-US" dirty="0"/>
                        <a:t>Keith</a:t>
                      </a:r>
                    </a:p>
                  </a:txBody>
                  <a:tcPr>
                    <a:solidFill>
                      <a:schemeClr val="bg2"/>
                    </a:solidFill>
                  </a:tcPr>
                </a:tc>
                <a:extLst>
                  <a:ext uri="{0D108BD9-81ED-4DB2-BD59-A6C34878D82A}">
                    <a16:rowId xmlns:a16="http://schemas.microsoft.com/office/drawing/2014/main" val="3045767320"/>
                  </a:ext>
                </a:extLst>
              </a:tr>
              <a:tr h="370840">
                <a:tc>
                  <a:txBody>
                    <a:bodyPr/>
                    <a:lstStyle/>
                    <a:p>
                      <a:r>
                        <a:rPr lang="en-US" dirty="0"/>
                        <a:t>Access to inclusive education through IDEA</a:t>
                      </a:r>
                    </a:p>
                  </a:txBody>
                  <a:tcPr/>
                </a:tc>
                <a:tc>
                  <a:txBody>
                    <a:bodyPr/>
                    <a:lstStyle/>
                    <a:p>
                      <a:r>
                        <a:rPr lang="en-US" dirty="0"/>
                        <a:t>No right to public education.</a:t>
                      </a:r>
                    </a:p>
                  </a:txBody>
                  <a:tcPr/>
                </a:tc>
                <a:extLst>
                  <a:ext uri="{0D108BD9-81ED-4DB2-BD59-A6C34878D82A}">
                    <a16:rowId xmlns:a16="http://schemas.microsoft.com/office/drawing/2014/main" val="1355337488"/>
                  </a:ext>
                </a:extLst>
              </a:tr>
              <a:tr h="370840">
                <a:tc>
                  <a:txBody>
                    <a:bodyPr/>
                    <a:lstStyle/>
                    <a:p>
                      <a:r>
                        <a:rPr lang="en-US" dirty="0"/>
                        <a:t>Access to healthcare through Medicaid </a:t>
                      </a:r>
                    </a:p>
                  </a:txBody>
                  <a:tcPr/>
                </a:tc>
                <a:tc>
                  <a:txBody>
                    <a:bodyPr/>
                    <a:lstStyle/>
                    <a:p>
                      <a:r>
                        <a:rPr lang="en-US" dirty="0"/>
                        <a:t>No access to Medicaid.</a:t>
                      </a:r>
                    </a:p>
                  </a:txBody>
                  <a:tcPr/>
                </a:tc>
                <a:extLst>
                  <a:ext uri="{0D108BD9-81ED-4DB2-BD59-A6C34878D82A}">
                    <a16:rowId xmlns:a16="http://schemas.microsoft.com/office/drawing/2014/main" val="411044424"/>
                  </a:ext>
                </a:extLst>
              </a:tr>
              <a:tr h="370840">
                <a:tc>
                  <a:txBody>
                    <a:bodyPr/>
                    <a:lstStyle/>
                    <a:p>
                      <a:r>
                        <a:rPr lang="en-US" dirty="0"/>
                        <a:t>Parent support groups</a:t>
                      </a:r>
                    </a:p>
                  </a:txBody>
                  <a:tcPr/>
                </a:tc>
                <a:tc>
                  <a:txBody>
                    <a:bodyPr/>
                    <a:lstStyle/>
                    <a:p>
                      <a:r>
                        <a:rPr lang="en-US" dirty="0"/>
                        <a:t>No parent support groups</a:t>
                      </a:r>
                    </a:p>
                  </a:txBody>
                  <a:tcPr/>
                </a:tc>
                <a:extLst>
                  <a:ext uri="{0D108BD9-81ED-4DB2-BD59-A6C34878D82A}">
                    <a16:rowId xmlns:a16="http://schemas.microsoft.com/office/drawing/2014/main" val="359751626"/>
                  </a:ext>
                </a:extLst>
              </a:tr>
              <a:tr h="370840">
                <a:tc>
                  <a:txBody>
                    <a:bodyPr/>
                    <a:lstStyle/>
                    <a:p>
                      <a:r>
                        <a:rPr lang="en-US" dirty="0"/>
                        <a:t>Raised with family</a:t>
                      </a:r>
                    </a:p>
                  </a:txBody>
                  <a:tcPr/>
                </a:tc>
                <a:tc>
                  <a:txBody>
                    <a:bodyPr/>
                    <a:lstStyle/>
                    <a:p>
                      <a:r>
                        <a:rPr lang="en-US" dirty="0"/>
                        <a:t>Raised in an institution</a:t>
                      </a:r>
                    </a:p>
                  </a:txBody>
                  <a:tcPr/>
                </a:tc>
                <a:extLst>
                  <a:ext uri="{0D108BD9-81ED-4DB2-BD59-A6C34878D82A}">
                    <a16:rowId xmlns:a16="http://schemas.microsoft.com/office/drawing/2014/main" val="1207691330"/>
                  </a:ext>
                </a:extLst>
              </a:tr>
              <a:tr h="370839">
                <a:tc>
                  <a:txBody>
                    <a:bodyPr/>
                    <a:lstStyle/>
                    <a:p>
                      <a:pPr lvl="0">
                        <a:buNone/>
                      </a:pPr>
                      <a:r>
                        <a:rPr lang="en-US" dirty="0"/>
                        <a:t>Access to therapies with early intervention</a:t>
                      </a:r>
                    </a:p>
                  </a:txBody>
                  <a:tcPr/>
                </a:tc>
                <a:tc>
                  <a:txBody>
                    <a:bodyPr/>
                    <a:lstStyle/>
                    <a:p>
                      <a:pPr lvl="0">
                        <a:buNone/>
                      </a:pPr>
                      <a:r>
                        <a:rPr lang="en-US" dirty="0"/>
                        <a:t>No early intervention</a:t>
                      </a:r>
                    </a:p>
                  </a:txBody>
                  <a:tcPr/>
                </a:tc>
                <a:extLst>
                  <a:ext uri="{0D108BD9-81ED-4DB2-BD59-A6C34878D82A}">
                    <a16:rowId xmlns:a16="http://schemas.microsoft.com/office/drawing/2014/main" val="2179900040"/>
                  </a:ext>
                </a:extLst>
              </a:tr>
              <a:tr h="370838">
                <a:tc>
                  <a:txBody>
                    <a:bodyPr/>
                    <a:lstStyle/>
                    <a:p>
                      <a:pPr lvl="0">
                        <a:buNone/>
                      </a:pPr>
                      <a:r>
                        <a:rPr lang="en-US" dirty="0"/>
                        <a:t>College opportunities</a:t>
                      </a:r>
                    </a:p>
                  </a:txBody>
                  <a:tcPr/>
                </a:tc>
                <a:tc>
                  <a:txBody>
                    <a:bodyPr/>
                    <a:lstStyle/>
                    <a:p>
                      <a:pPr lvl="0">
                        <a:buNone/>
                      </a:pPr>
                      <a:r>
                        <a:rPr lang="en-US" dirty="0"/>
                        <a:t>No post-secondary programs</a:t>
                      </a:r>
                    </a:p>
                  </a:txBody>
                  <a:tcPr/>
                </a:tc>
                <a:extLst>
                  <a:ext uri="{0D108BD9-81ED-4DB2-BD59-A6C34878D82A}">
                    <a16:rowId xmlns:a16="http://schemas.microsoft.com/office/drawing/2014/main" val="3139864755"/>
                  </a:ext>
                </a:extLst>
              </a:tr>
            </a:tbl>
          </a:graphicData>
        </a:graphic>
      </p:graphicFrame>
    </p:spTree>
    <p:extLst>
      <p:ext uri="{BB962C8B-B14F-4D97-AF65-F5344CB8AC3E}">
        <p14:creationId xmlns:p14="http://schemas.microsoft.com/office/powerpoint/2010/main" val="299621313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Central State Hospital: Milledgeville, GA</a:t>
            </a:r>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2</a:t>
            </a:fld>
            <a:endParaRPr>
              <a:solidFill>
                <a:srgbClr val="535353"/>
              </a:solidFill>
            </a:endParaRPr>
          </a:p>
        </p:txBody>
      </p:sp>
      <p:pic>
        <p:nvPicPr>
          <p:cNvPr id="4" name="Picture 4" descr="A close up of a sign&#10;&#10;Description generated with very high confidence">
            <a:extLst>
              <a:ext uri="{FF2B5EF4-FFF2-40B4-BE49-F238E27FC236}">
                <a16:creationId xmlns:a16="http://schemas.microsoft.com/office/drawing/2014/main" id="{0AFF90CD-D7BD-409F-A507-1ACF84ABD95A}"/>
              </a:ext>
            </a:extLst>
          </p:cNvPr>
          <p:cNvPicPr>
            <a:picLocks noChangeAspect="1"/>
          </p:cNvPicPr>
          <p:nvPr/>
        </p:nvPicPr>
        <p:blipFill>
          <a:blip r:embed="rId3"/>
          <a:stretch>
            <a:fillRect/>
          </a:stretch>
        </p:blipFill>
        <p:spPr>
          <a:xfrm>
            <a:off x="2625305" y="1766978"/>
            <a:ext cx="6955765" cy="4646761"/>
          </a:xfrm>
          <a:prstGeom prst="rect">
            <a:avLst/>
          </a:prstGeom>
        </p:spPr>
      </p:pic>
    </p:spTree>
    <p:extLst>
      <p:ext uri="{BB962C8B-B14F-4D97-AF65-F5344CB8AC3E}">
        <p14:creationId xmlns:p14="http://schemas.microsoft.com/office/powerpoint/2010/main" val="32415758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Central State Hospital: Milledgeville, GA</a:t>
            </a:r>
          </a:p>
          <a:p>
            <a:pPr lvl="0">
              <a:defRPr sz="1800" cap="none">
                <a:solidFill>
                  <a:srgbClr val="000000"/>
                </a:solidFill>
              </a:defRPr>
            </a:pPr>
            <a:endParaRPr lang="en-US" sz="3350">
              <a:latin typeface="Helvetica Neue Light"/>
            </a:endParaRPr>
          </a:p>
        </p:txBody>
      </p:sp>
      <p:sp>
        <p:nvSpPr>
          <p:cNvPr id="130" name="Shape 13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3</a:t>
            </a:fld>
            <a:endParaRPr>
              <a:solidFill>
                <a:srgbClr val="535353"/>
              </a:solidFill>
            </a:endParaRPr>
          </a:p>
        </p:txBody>
      </p:sp>
      <p:pic>
        <p:nvPicPr>
          <p:cNvPr id="2" name="Picture 2" descr="A bench in front of a brick building&#10;&#10;Description generated with high confidence">
            <a:extLst>
              <a:ext uri="{FF2B5EF4-FFF2-40B4-BE49-F238E27FC236}">
                <a16:creationId xmlns:a16="http://schemas.microsoft.com/office/drawing/2014/main" id="{F7329B86-E2EC-4B38-AE93-546BBC61FA5C}"/>
              </a:ext>
            </a:extLst>
          </p:cNvPr>
          <p:cNvPicPr>
            <a:picLocks noChangeAspect="1"/>
          </p:cNvPicPr>
          <p:nvPr/>
        </p:nvPicPr>
        <p:blipFill>
          <a:blip r:embed="rId3"/>
          <a:stretch>
            <a:fillRect/>
          </a:stretch>
        </p:blipFill>
        <p:spPr>
          <a:xfrm>
            <a:off x="2280248" y="1378789"/>
            <a:ext cx="7660255" cy="513559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Central State Hospital: Milledgeville, GA</a:t>
            </a:r>
          </a:p>
          <a:p>
            <a:pPr lvl="0">
              <a:defRPr sz="1800" cap="none">
                <a:solidFill>
                  <a:srgbClr val="000000"/>
                </a:solidFill>
              </a:defRPr>
            </a:pPr>
            <a:endParaRPr lang="en-US" sz="3350">
              <a:latin typeface="Helvetica Neue Light"/>
            </a:endParaRPr>
          </a:p>
        </p:txBody>
      </p:sp>
      <p:sp>
        <p:nvSpPr>
          <p:cNvPr id="130" name="Shape 13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4</a:t>
            </a:fld>
            <a:endParaRPr>
              <a:solidFill>
                <a:srgbClr val="535353"/>
              </a:solidFill>
            </a:endParaRPr>
          </a:p>
        </p:txBody>
      </p:sp>
      <p:pic>
        <p:nvPicPr>
          <p:cNvPr id="2" name="Picture 2" descr="A large brick building&#10;&#10;Description generated with very high confidence">
            <a:extLst>
              <a:ext uri="{FF2B5EF4-FFF2-40B4-BE49-F238E27FC236}">
                <a16:creationId xmlns:a16="http://schemas.microsoft.com/office/drawing/2014/main" id="{3A51EA5C-1A7F-47A7-9ECB-DC1A5983FF49}"/>
              </a:ext>
            </a:extLst>
          </p:cNvPr>
          <p:cNvPicPr>
            <a:picLocks noChangeAspect="1"/>
          </p:cNvPicPr>
          <p:nvPr/>
        </p:nvPicPr>
        <p:blipFill>
          <a:blip r:embed="rId3"/>
          <a:stretch>
            <a:fillRect/>
          </a:stretch>
        </p:blipFill>
        <p:spPr>
          <a:xfrm>
            <a:off x="602719" y="1437581"/>
            <a:ext cx="3361426" cy="5034950"/>
          </a:xfrm>
          <a:prstGeom prst="rect">
            <a:avLst/>
          </a:prstGeom>
        </p:spPr>
      </p:pic>
      <p:pic>
        <p:nvPicPr>
          <p:cNvPr id="4" name="Picture 4" descr="A large brick building with grass in front of a house&#10;&#10;Description generated with very high confidence">
            <a:extLst>
              <a:ext uri="{FF2B5EF4-FFF2-40B4-BE49-F238E27FC236}">
                <a16:creationId xmlns:a16="http://schemas.microsoft.com/office/drawing/2014/main" id="{48113DF1-AE22-46D4-AD49-20C6670E87BA}"/>
              </a:ext>
            </a:extLst>
          </p:cNvPr>
          <p:cNvPicPr>
            <a:picLocks noChangeAspect="1"/>
          </p:cNvPicPr>
          <p:nvPr/>
        </p:nvPicPr>
        <p:blipFill>
          <a:blip r:embed="rId4"/>
          <a:stretch>
            <a:fillRect/>
          </a:stretch>
        </p:blipFill>
        <p:spPr>
          <a:xfrm>
            <a:off x="4350589" y="1444001"/>
            <a:ext cx="7602747" cy="5063705"/>
          </a:xfrm>
          <a:prstGeom prst="rect">
            <a:avLst/>
          </a:prstGeom>
        </p:spPr>
      </p:pic>
    </p:spTree>
    <p:extLst>
      <p:ext uri="{BB962C8B-B14F-4D97-AF65-F5344CB8AC3E}">
        <p14:creationId xmlns:p14="http://schemas.microsoft.com/office/powerpoint/2010/main" val="17209446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Central State Hospital: Milledgeville, GA</a:t>
            </a:r>
          </a:p>
          <a:p>
            <a:pPr lvl="0">
              <a:defRPr sz="1800" cap="none">
                <a:solidFill>
                  <a:srgbClr val="000000"/>
                </a:solidFill>
              </a:defRPr>
            </a:pPr>
            <a:endParaRPr lang="en-US" sz="3350">
              <a:latin typeface="Helvetica Neue Light"/>
            </a:endParaRPr>
          </a:p>
        </p:txBody>
      </p:sp>
      <p:sp>
        <p:nvSpPr>
          <p:cNvPr id="130" name="Shape 13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5</a:t>
            </a:fld>
            <a:endParaRPr>
              <a:solidFill>
                <a:srgbClr val="535353"/>
              </a:solidFill>
            </a:endParaRPr>
          </a:p>
        </p:txBody>
      </p:sp>
      <p:pic>
        <p:nvPicPr>
          <p:cNvPr id="131" name="IMG_9092.jpeg"/>
          <p:cNvPicPr/>
          <p:nvPr/>
        </p:nvPicPr>
        <p:blipFill>
          <a:blip r:embed="rId3"/>
          <a:stretch>
            <a:fillRect/>
          </a:stretch>
        </p:blipFill>
        <p:spPr>
          <a:xfrm>
            <a:off x="2442171" y="1481467"/>
            <a:ext cx="7321388" cy="4885718"/>
          </a:xfrm>
          <a:prstGeom prst="rect">
            <a:avLst/>
          </a:prstGeom>
          <a:ln w="12700">
            <a:round/>
          </a:ln>
        </p:spPr>
      </p:pic>
    </p:spTree>
    <p:extLst>
      <p:ext uri="{BB962C8B-B14F-4D97-AF65-F5344CB8AC3E}">
        <p14:creationId xmlns:p14="http://schemas.microsoft.com/office/powerpoint/2010/main" val="340329923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lvl="0">
              <a:defRPr sz="1800" cap="none">
                <a:solidFill>
                  <a:srgbClr val="000000"/>
                </a:solidFill>
              </a:defRPr>
            </a:pPr>
            <a:r>
              <a:rPr sz="3350">
                <a:latin typeface="Helvetica Neue Light"/>
              </a:rPr>
              <a:t>Down Syndrome Diagnosis: </a:t>
            </a:r>
            <a:r>
              <a:rPr lang="en-US" sz="3350">
                <a:latin typeface="Helvetica Neue Light"/>
              </a:rPr>
              <a:t>2000</a:t>
            </a:r>
          </a:p>
        </p:txBody>
      </p:sp>
      <p:sp>
        <p:nvSpPr>
          <p:cNvPr id="135" name="Shape 13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6</a:t>
            </a:fld>
            <a:endParaRPr>
              <a:solidFill>
                <a:srgbClr val="535353"/>
              </a:solidFill>
            </a:endParaRPr>
          </a:p>
        </p:txBody>
      </p:sp>
      <p:pic>
        <p:nvPicPr>
          <p:cNvPr id="2" name="Picture 2" descr="A person sitting on a bed&#10;&#10;Description generated with high confidence">
            <a:extLst>
              <a:ext uri="{FF2B5EF4-FFF2-40B4-BE49-F238E27FC236}">
                <a16:creationId xmlns:a16="http://schemas.microsoft.com/office/drawing/2014/main" id="{1BE26761-D454-4A95-979C-2A503A21AFEB}"/>
              </a:ext>
            </a:extLst>
          </p:cNvPr>
          <p:cNvPicPr>
            <a:picLocks noChangeAspect="1"/>
          </p:cNvPicPr>
          <p:nvPr/>
        </p:nvPicPr>
        <p:blipFill>
          <a:blip r:embed="rId3"/>
          <a:stretch>
            <a:fillRect/>
          </a:stretch>
        </p:blipFill>
        <p:spPr>
          <a:xfrm>
            <a:off x="3761117" y="1697966"/>
            <a:ext cx="4698520" cy="471289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Auditorium at Central State Hospital</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7</a:t>
            </a:fld>
            <a:endParaRPr>
              <a:solidFill>
                <a:srgbClr val="535353"/>
              </a:solidFill>
            </a:endParaRPr>
          </a:p>
        </p:txBody>
      </p:sp>
      <p:pic>
        <p:nvPicPr>
          <p:cNvPr id="6" name="Picture 6" descr="A small clock tower in front of a brick building&#10;&#10;Description generated with high confidence">
            <a:extLst>
              <a:ext uri="{FF2B5EF4-FFF2-40B4-BE49-F238E27FC236}">
                <a16:creationId xmlns:a16="http://schemas.microsoft.com/office/drawing/2014/main" id="{8910FD73-940F-4A02-9F8F-853C7705BF2D}"/>
              </a:ext>
            </a:extLst>
          </p:cNvPr>
          <p:cNvPicPr>
            <a:picLocks noChangeAspect="1"/>
          </p:cNvPicPr>
          <p:nvPr/>
        </p:nvPicPr>
        <p:blipFill>
          <a:blip r:embed="rId3"/>
          <a:stretch>
            <a:fillRect/>
          </a:stretch>
        </p:blipFill>
        <p:spPr>
          <a:xfrm>
            <a:off x="2539042" y="1766978"/>
            <a:ext cx="7128294" cy="4761780"/>
          </a:xfrm>
          <a:prstGeom prst="rect">
            <a:avLst/>
          </a:prstGeom>
        </p:spPr>
      </p:pic>
    </p:spTree>
    <p:extLst>
      <p:ext uri="{BB962C8B-B14F-4D97-AF65-F5344CB8AC3E}">
        <p14:creationId xmlns:p14="http://schemas.microsoft.com/office/powerpoint/2010/main" val="9484958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8</a:t>
            </a:fld>
            <a:endParaRPr>
              <a:solidFill>
                <a:srgbClr val="535353"/>
              </a:solidFill>
            </a:endParaRPr>
          </a:p>
        </p:txBody>
      </p:sp>
      <p:pic>
        <p:nvPicPr>
          <p:cNvPr id="8" name="Picture 8" descr="A group of people playing frisbee in a park&#10;&#10;Description generated with very high confidence">
            <a:extLst>
              <a:ext uri="{FF2B5EF4-FFF2-40B4-BE49-F238E27FC236}">
                <a16:creationId xmlns:a16="http://schemas.microsoft.com/office/drawing/2014/main" id="{B8CA00EC-6D90-423F-BAEF-6DCCE129E7BD}"/>
              </a:ext>
            </a:extLst>
          </p:cNvPr>
          <p:cNvPicPr>
            <a:picLocks noChangeAspect="1"/>
          </p:cNvPicPr>
          <p:nvPr/>
        </p:nvPicPr>
        <p:blipFill>
          <a:blip r:embed="rId3"/>
          <a:stretch>
            <a:fillRect/>
          </a:stretch>
        </p:blipFill>
        <p:spPr>
          <a:xfrm>
            <a:off x="2596551" y="1766977"/>
            <a:ext cx="7027652" cy="4689894"/>
          </a:xfrm>
          <a:prstGeom prst="rect">
            <a:avLst/>
          </a:prstGeom>
        </p:spPr>
      </p:pic>
      <p:sp>
        <p:nvSpPr>
          <p:cNvPr id="10" name="Shape 140">
            <a:extLst>
              <a:ext uri="{FF2B5EF4-FFF2-40B4-BE49-F238E27FC236}">
                <a16:creationId xmlns:a16="http://schemas.microsoft.com/office/drawing/2014/main" id="{DDC9790E-602A-4EBD-B631-8098F263E383}"/>
              </a:ext>
            </a:extLst>
          </p:cNvPr>
          <p:cNvSpPr txBox="1">
            <a:spLocks/>
          </p:cNvSpPr>
          <p:nvPr/>
        </p:nvSpPr>
        <p:spPr>
          <a:xfrm>
            <a:off x="471398" y="740412"/>
            <a:ext cx="11525250" cy="964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defTabSz="488975">
              <a:defRPr sz="3515" cap="all">
                <a:solidFill>
                  <a:srgbClr val="535353"/>
                </a:solidFill>
                <a:latin typeface="+mn-lt"/>
                <a:ea typeface="+mn-ea"/>
                <a:cs typeface="+mn-cs"/>
                <a:sym typeface="Gill Sans Light"/>
              </a:defRPr>
            </a:lvl1pPr>
            <a:lvl2pPr indent="287007" algn="ctr" defTabSz="488975">
              <a:defRPr sz="3515" cap="all">
                <a:solidFill>
                  <a:srgbClr val="535353"/>
                </a:solidFill>
                <a:latin typeface="+mn-lt"/>
                <a:ea typeface="+mn-ea"/>
                <a:cs typeface="+mn-cs"/>
                <a:sym typeface="Gill Sans Light"/>
              </a:defRPr>
            </a:lvl2pPr>
            <a:lvl3pPr indent="574015" algn="ctr" defTabSz="488975">
              <a:defRPr sz="3515" cap="all">
                <a:solidFill>
                  <a:srgbClr val="535353"/>
                </a:solidFill>
                <a:latin typeface="+mn-lt"/>
                <a:ea typeface="+mn-ea"/>
                <a:cs typeface="+mn-cs"/>
                <a:sym typeface="Gill Sans Light"/>
              </a:defRPr>
            </a:lvl3pPr>
            <a:lvl4pPr indent="861022" algn="ctr" defTabSz="488975">
              <a:defRPr sz="3515" cap="all">
                <a:solidFill>
                  <a:srgbClr val="535353"/>
                </a:solidFill>
                <a:latin typeface="+mn-lt"/>
                <a:ea typeface="+mn-ea"/>
                <a:cs typeface="+mn-cs"/>
                <a:sym typeface="Gill Sans Light"/>
              </a:defRPr>
            </a:lvl4pPr>
            <a:lvl5pPr indent="1148029" algn="ctr" defTabSz="488975">
              <a:defRPr sz="3515" cap="all">
                <a:solidFill>
                  <a:srgbClr val="535353"/>
                </a:solidFill>
                <a:latin typeface="+mn-lt"/>
                <a:ea typeface="+mn-ea"/>
                <a:cs typeface="+mn-cs"/>
                <a:sym typeface="Gill Sans Light"/>
              </a:defRPr>
            </a:lvl5pPr>
            <a:lvl6pPr indent="1435037" algn="ctr" defTabSz="488975">
              <a:defRPr sz="3515" cap="all">
                <a:solidFill>
                  <a:srgbClr val="535353"/>
                </a:solidFill>
                <a:latin typeface="+mn-lt"/>
                <a:ea typeface="+mn-ea"/>
                <a:cs typeface="+mn-cs"/>
                <a:sym typeface="Gill Sans Light"/>
              </a:defRPr>
            </a:lvl6pPr>
            <a:lvl7pPr indent="1722044" algn="ctr" defTabSz="488975">
              <a:defRPr sz="3515" cap="all">
                <a:solidFill>
                  <a:srgbClr val="535353"/>
                </a:solidFill>
                <a:latin typeface="+mn-lt"/>
                <a:ea typeface="+mn-ea"/>
                <a:cs typeface="+mn-cs"/>
                <a:sym typeface="Gill Sans Light"/>
              </a:defRPr>
            </a:lvl7pPr>
            <a:lvl8pPr indent="2009051" algn="ctr" defTabSz="488975">
              <a:defRPr sz="3515" cap="all">
                <a:solidFill>
                  <a:srgbClr val="535353"/>
                </a:solidFill>
                <a:latin typeface="+mn-lt"/>
                <a:ea typeface="+mn-ea"/>
                <a:cs typeface="+mn-cs"/>
                <a:sym typeface="Gill Sans Light"/>
              </a:defRPr>
            </a:lvl8pPr>
            <a:lvl9pPr indent="2296058" algn="ctr" defTabSz="488975">
              <a:defRPr sz="3515" cap="all">
                <a:solidFill>
                  <a:srgbClr val="535353"/>
                </a:solidFill>
                <a:latin typeface="+mn-lt"/>
                <a:ea typeface="+mn-ea"/>
                <a:cs typeface="+mn-cs"/>
                <a:sym typeface="Gill Sans Light"/>
              </a:defRPr>
            </a:lvl9pPr>
          </a:lstStyle>
          <a:p>
            <a:pPr>
              <a:defRPr sz="1800" cap="none">
                <a:solidFill>
                  <a:srgbClr val="000000"/>
                </a:solidFill>
              </a:defRPr>
            </a:pPr>
            <a:r>
              <a:rPr lang="en-US" sz="3350" cap="none">
                <a:solidFill>
                  <a:srgbClr val="000000"/>
                </a:solidFill>
                <a:latin typeface="Helvetica Neue Light"/>
              </a:rPr>
              <a:t>Andy Riding His Bike Across the Lawn</a:t>
            </a:r>
            <a:br>
              <a:rPr lang="en-US" sz="3350" cap="none" dirty="0">
                <a:solidFill>
                  <a:srgbClr val="000000"/>
                </a:solidFill>
                <a:latin typeface="Helvetica Neue Light"/>
              </a:rPr>
            </a:br>
            <a:r>
              <a:rPr lang="en-US" sz="3350" cap="none">
                <a:solidFill>
                  <a:srgbClr val="000000"/>
                </a:solidFill>
                <a:latin typeface="Helvetica Neue Light"/>
              </a:rPr>
              <a:t> at Central State Hospital</a:t>
            </a:r>
            <a:endParaRPr lang="en-US" sz="1800" cap="none">
              <a:solidFill>
                <a:srgbClr val="000000"/>
              </a:solidFill>
            </a:endParaRPr>
          </a:p>
        </p:txBody>
      </p:sp>
    </p:spTree>
    <p:extLst>
      <p:ext uri="{BB962C8B-B14F-4D97-AF65-F5344CB8AC3E}">
        <p14:creationId xmlns:p14="http://schemas.microsoft.com/office/powerpoint/2010/main" val="10548308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333375" y="602389"/>
            <a:ext cx="11525250" cy="964406"/>
          </a:xfrm>
          <a:prstGeom prst="rect">
            <a:avLst/>
          </a:prstGeom>
        </p:spPr>
        <p:txBody>
          <a:bodyPr/>
          <a:lstStyle>
            <a:lvl1pPr algn="ctr" defTabSz="488975">
              <a:defRPr sz="3515">
                <a:solidFill>
                  <a:srgbClr val="535353"/>
                </a:solidFill>
                <a:latin typeface="+mn-lt"/>
                <a:ea typeface="+mn-ea"/>
                <a:cs typeface="+mn-cs"/>
                <a:sym typeface="Gill Sans Light"/>
              </a:defRPr>
            </a:lvl1pPr>
            <a:lvl2pPr indent="287007" algn="ctr" defTabSz="488975">
              <a:defRPr sz="3515">
                <a:solidFill>
                  <a:srgbClr val="535353"/>
                </a:solidFill>
                <a:latin typeface="+mn-lt"/>
                <a:ea typeface="+mn-ea"/>
                <a:cs typeface="+mn-cs"/>
                <a:sym typeface="Gill Sans Light"/>
              </a:defRPr>
            </a:lvl2pPr>
            <a:lvl3pPr indent="574015" algn="ctr" defTabSz="488975">
              <a:defRPr sz="3515">
                <a:solidFill>
                  <a:srgbClr val="535353"/>
                </a:solidFill>
                <a:latin typeface="+mn-lt"/>
                <a:ea typeface="+mn-ea"/>
                <a:cs typeface="+mn-cs"/>
                <a:sym typeface="Gill Sans Light"/>
              </a:defRPr>
            </a:lvl3pPr>
            <a:lvl4pPr indent="861022" algn="ctr" defTabSz="488975">
              <a:defRPr sz="3515">
                <a:solidFill>
                  <a:srgbClr val="535353"/>
                </a:solidFill>
                <a:latin typeface="+mn-lt"/>
                <a:ea typeface="+mn-ea"/>
                <a:cs typeface="+mn-cs"/>
                <a:sym typeface="Gill Sans Light"/>
              </a:defRPr>
            </a:lvl4pPr>
            <a:lvl5pPr indent="1148029" algn="ctr" defTabSz="488975">
              <a:defRPr sz="3515">
                <a:solidFill>
                  <a:srgbClr val="535353"/>
                </a:solidFill>
                <a:latin typeface="+mn-lt"/>
                <a:ea typeface="+mn-ea"/>
                <a:cs typeface="+mn-cs"/>
                <a:sym typeface="Gill Sans Light"/>
              </a:defRPr>
            </a:lvl5pPr>
            <a:lvl6pPr indent="1435037" algn="ctr" defTabSz="488975">
              <a:defRPr sz="3515">
                <a:solidFill>
                  <a:srgbClr val="535353"/>
                </a:solidFill>
                <a:latin typeface="+mn-lt"/>
                <a:ea typeface="+mn-ea"/>
                <a:cs typeface="+mn-cs"/>
                <a:sym typeface="Gill Sans Light"/>
              </a:defRPr>
            </a:lvl6pPr>
            <a:lvl7pPr indent="1722044" algn="ctr" defTabSz="488975">
              <a:defRPr sz="3515">
                <a:solidFill>
                  <a:srgbClr val="535353"/>
                </a:solidFill>
                <a:latin typeface="+mn-lt"/>
                <a:ea typeface="+mn-ea"/>
                <a:cs typeface="+mn-cs"/>
                <a:sym typeface="Gill Sans Light"/>
              </a:defRPr>
            </a:lvl7pPr>
            <a:lvl8pPr indent="2009051" algn="ctr" defTabSz="488975">
              <a:defRPr sz="3515">
                <a:solidFill>
                  <a:srgbClr val="535353"/>
                </a:solidFill>
                <a:latin typeface="+mn-lt"/>
                <a:ea typeface="+mn-ea"/>
                <a:cs typeface="+mn-cs"/>
                <a:sym typeface="Gill Sans Light"/>
              </a:defRPr>
            </a:lvl8pPr>
            <a:lvl9pPr indent="2296058" algn="ctr" defTabSz="488975">
              <a:defRPr sz="3515">
                <a:solidFill>
                  <a:srgbClr val="535353"/>
                </a:solidFill>
                <a:latin typeface="+mn-lt"/>
                <a:ea typeface="+mn-ea"/>
                <a:cs typeface="+mn-cs"/>
                <a:sym typeface="Gill Sans Light"/>
              </a:defRPr>
            </a:lvl9pPr>
          </a:lstStyle>
          <a:p>
            <a:pPr>
              <a:defRPr sz="1800" cap="none">
                <a:solidFill>
                  <a:srgbClr val="000000"/>
                </a:solidFill>
              </a:defRPr>
            </a:pPr>
            <a:r>
              <a:rPr lang="en-US" sz="3350">
                <a:latin typeface="Helvetica Neue Light"/>
              </a:rPr>
              <a:t>Reunion in 2011</a:t>
            </a:r>
            <a:endParaRPr lang="en-US"/>
          </a:p>
        </p:txBody>
      </p:sp>
      <p:sp>
        <p:nvSpPr>
          <p:cNvPr id="141" name="Shape 14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lgn="ctr" defTabSz="343798">
              <a:defRPr sz="2471">
                <a:solidFill>
                  <a:srgbClr val="535353"/>
                </a:solidFill>
                <a:latin typeface="+mn-lt"/>
                <a:ea typeface="+mn-ea"/>
                <a:cs typeface="+mn-cs"/>
                <a:sym typeface="Gill Sans Light"/>
              </a:defRPr>
            </a:lvl1pPr>
            <a:lvl2pPr indent="201795" algn="ctr" defTabSz="343798">
              <a:defRPr sz="2471">
                <a:solidFill>
                  <a:srgbClr val="535353"/>
                </a:solidFill>
                <a:latin typeface="+mn-lt"/>
                <a:ea typeface="+mn-ea"/>
                <a:cs typeface="+mn-cs"/>
                <a:sym typeface="Gill Sans Light"/>
              </a:defRPr>
            </a:lvl2pPr>
            <a:lvl3pPr indent="403590" algn="ctr" defTabSz="343798">
              <a:defRPr sz="2471">
                <a:solidFill>
                  <a:srgbClr val="535353"/>
                </a:solidFill>
                <a:latin typeface="+mn-lt"/>
                <a:ea typeface="+mn-ea"/>
                <a:cs typeface="+mn-cs"/>
                <a:sym typeface="Gill Sans Light"/>
              </a:defRPr>
            </a:lvl3pPr>
            <a:lvl4pPr indent="605385" algn="ctr" defTabSz="343798">
              <a:defRPr sz="2471">
                <a:solidFill>
                  <a:srgbClr val="535353"/>
                </a:solidFill>
                <a:latin typeface="+mn-lt"/>
                <a:ea typeface="+mn-ea"/>
                <a:cs typeface="+mn-cs"/>
                <a:sym typeface="Gill Sans Light"/>
              </a:defRPr>
            </a:lvl4pPr>
            <a:lvl5pPr indent="807179" algn="ctr" defTabSz="343798">
              <a:defRPr sz="2471">
                <a:solidFill>
                  <a:srgbClr val="535353"/>
                </a:solidFill>
                <a:latin typeface="+mn-lt"/>
                <a:ea typeface="+mn-ea"/>
                <a:cs typeface="+mn-cs"/>
                <a:sym typeface="Gill Sans Light"/>
              </a:defRPr>
            </a:lvl5pPr>
            <a:lvl6pPr indent="1008975" algn="ctr" defTabSz="343798">
              <a:defRPr sz="2471">
                <a:solidFill>
                  <a:srgbClr val="535353"/>
                </a:solidFill>
                <a:latin typeface="+mn-lt"/>
                <a:ea typeface="+mn-ea"/>
                <a:cs typeface="+mn-cs"/>
                <a:sym typeface="Gill Sans Light"/>
              </a:defRPr>
            </a:lvl6pPr>
            <a:lvl7pPr indent="1210769" algn="ctr" defTabSz="343798">
              <a:defRPr sz="2471">
                <a:solidFill>
                  <a:srgbClr val="535353"/>
                </a:solidFill>
                <a:latin typeface="+mn-lt"/>
                <a:ea typeface="+mn-ea"/>
                <a:cs typeface="+mn-cs"/>
                <a:sym typeface="Gill Sans Light"/>
              </a:defRPr>
            </a:lvl7pPr>
            <a:lvl8pPr indent="1412564" algn="ctr" defTabSz="343798">
              <a:defRPr sz="2471">
                <a:solidFill>
                  <a:srgbClr val="535353"/>
                </a:solidFill>
                <a:latin typeface="+mn-lt"/>
                <a:ea typeface="+mn-ea"/>
                <a:cs typeface="+mn-cs"/>
                <a:sym typeface="Gill Sans Light"/>
              </a:defRPr>
            </a:lvl8pPr>
            <a:lvl9pPr indent="1614358" algn="ctr" defTabSz="343798">
              <a:defRPr sz="2471">
                <a:solidFill>
                  <a:srgbClr val="535353"/>
                </a:solidFill>
                <a:latin typeface="+mn-lt"/>
                <a:ea typeface="+mn-ea"/>
                <a:cs typeface="+mn-cs"/>
                <a:sym typeface="Gill Sans Light"/>
              </a:defRPr>
            </a:lvl9pPr>
          </a:lstStyle>
          <a:p>
            <a:pPr lvl="0">
              <a:defRPr>
                <a:solidFill>
                  <a:srgbClr val="000000"/>
                </a:solidFill>
              </a:defRPr>
            </a:pPr>
            <a:fld id="{86CB4B4D-7CA3-9044-876B-883B54F8677D}" type="slidenum">
              <a:rPr>
                <a:solidFill>
                  <a:srgbClr val="535353"/>
                </a:solidFill>
              </a:rPr>
              <a:t>9</a:t>
            </a:fld>
            <a:endParaRPr>
              <a:solidFill>
                <a:srgbClr val="535353"/>
              </a:solidFill>
            </a:endParaRPr>
          </a:p>
        </p:txBody>
      </p:sp>
      <p:pic>
        <p:nvPicPr>
          <p:cNvPr id="6" name="Picture 6" descr="A person wearing a blue shirt&#10;&#10;Description generated with very high confidence">
            <a:extLst>
              <a:ext uri="{FF2B5EF4-FFF2-40B4-BE49-F238E27FC236}">
                <a16:creationId xmlns:a16="http://schemas.microsoft.com/office/drawing/2014/main" id="{6C2FB120-5CB5-4462-944E-B8EC9CA3666A}"/>
              </a:ext>
            </a:extLst>
          </p:cNvPr>
          <p:cNvPicPr>
            <a:picLocks noChangeAspect="1"/>
          </p:cNvPicPr>
          <p:nvPr/>
        </p:nvPicPr>
        <p:blipFill>
          <a:blip r:embed="rId3"/>
          <a:stretch>
            <a:fillRect/>
          </a:stretch>
        </p:blipFill>
        <p:spPr>
          <a:xfrm>
            <a:off x="2339299" y="1472755"/>
            <a:ext cx="7391708" cy="4937390"/>
          </a:xfrm>
          <a:prstGeom prst="rect">
            <a:avLst/>
          </a:prstGeom>
        </p:spPr>
      </p:pic>
    </p:spTree>
    <p:extLst>
      <p:ext uri="{BB962C8B-B14F-4D97-AF65-F5344CB8AC3E}">
        <p14:creationId xmlns:p14="http://schemas.microsoft.com/office/powerpoint/2010/main" val="2501160154"/>
      </p:ext>
    </p:extLst>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Light"/>
        <a:ea typeface="Helvetica Neue Light"/>
        <a:cs typeface="Helvetica Neue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Light"/>
        <a:ea typeface="Helvetica Neue Light"/>
        <a:cs typeface="Helvetica Neue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01FDCEFB1F784E9090E250191A6EDB" ma:contentTypeVersion="6" ma:contentTypeDescription="Create a new document." ma:contentTypeScope="" ma:versionID="71e2c9d949bee9f434812ef049b6ed1d">
  <xsd:schema xmlns:xsd="http://www.w3.org/2001/XMLSchema" xmlns:xs="http://www.w3.org/2001/XMLSchema" xmlns:p="http://schemas.microsoft.com/office/2006/metadata/properties" xmlns:ns2="5ffa294e-07f9-4d7c-8b10-fc64c7539813" targetNamespace="http://schemas.microsoft.com/office/2006/metadata/properties" ma:root="true" ma:fieldsID="afd43a31d7fe5d6b30a443177186a0c6" ns2:_="">
    <xsd:import namespace="5ffa294e-07f9-4d7c-8b10-fc64c75398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a294e-07f9-4d7c-8b10-fc64c75398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827A3E-C867-4D70-9320-1FB5FD22B7C6}">
  <ds:schemaRefs>
    <ds:schemaRef ds:uri="http://schemas.microsoft.com/sharepoint/v3/contenttype/forms"/>
  </ds:schemaRefs>
</ds:datastoreItem>
</file>

<file path=customXml/itemProps2.xml><?xml version="1.0" encoding="utf-8"?>
<ds:datastoreItem xmlns:ds="http://schemas.openxmlformats.org/officeDocument/2006/customXml" ds:itemID="{D749C33E-367D-42D6-94B9-A736DA6998AB}">
  <ds:schemaRefs>
    <ds:schemaRef ds:uri="5ffa294e-07f9-4d7c-8b10-fc64c7539813"/>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CD7C23-EE57-49BE-BF4A-E31A34A26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fa294e-07f9-4d7c-8b10-fc64c75398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3959</TotalTime>
  <Words>435</Words>
  <Application>Microsoft Office PowerPoint</Application>
  <PresentationFormat>Widescreen</PresentationFormat>
  <Paragraphs>61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Showroom</vt:lpstr>
      <vt:lpstr>50 Years of Advocacy: Impact on My Family </vt:lpstr>
      <vt:lpstr>Central State Hospital: Milledgeville, GA</vt:lpstr>
      <vt:lpstr>Central State Hospital: Milledgeville, GA </vt:lpstr>
      <vt:lpstr>Central State Hospital: Milledgeville, GA </vt:lpstr>
      <vt:lpstr>Central State Hospital: Milledgeville, GA </vt:lpstr>
      <vt:lpstr>Down Syndrome Diagnosis: 2000</vt:lpstr>
      <vt:lpstr>Auditorium at Central State Hospital</vt:lpstr>
      <vt:lpstr>PowerPoint Presentation</vt:lpstr>
      <vt:lpstr>Reunion in 2011</vt:lpstr>
      <vt:lpstr>Group Home: Milledgeville, GA</vt:lpstr>
      <vt:lpstr>Moving from Institutionalization to Inclusion</vt:lpstr>
      <vt:lpstr>Family visit to Central State Hospital in 2011</vt:lpstr>
      <vt:lpstr>First Family Visit</vt:lpstr>
      <vt:lpstr>First Family Visit</vt:lpstr>
      <vt:lpstr>Our Family with Keith</vt:lpstr>
      <vt:lpstr>Andy with School Friends</vt:lpstr>
      <vt:lpstr>Andy at Work</vt:lpstr>
      <vt:lpstr>50 Years of Advocacy: Impact on My Family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PhEnOtype:  A Down Syndrome Case Study The National Center for Prenatal and Postnatal Resources</dc:title>
  <dc:creator>Potter, Adam</dc:creator>
  <cp:lastModifiedBy>Potter, Adam</cp:lastModifiedBy>
  <cp:revision>550</cp:revision>
  <dcterms:modified xsi:type="dcterms:W3CDTF">2019-04-29T17:51:31Z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0x0101009E01FDCEFB1F784E9090E250191A6EDB</vt:lpwstr>
  </property>
  <property fmtid="{D5CDD505-2E9C-101B-9397-08002B2CF9AE}" pid="3" name="AuthorIds_UIVersion_512">
    <vt:lpwstr>12</vt:lpwstr>
  </property>
  <property fmtid="{D5CDD505-2E9C-101B-9397-08002B2CF9AE}" pid="4" name="AuthorIds_UIVersion_1024">
    <vt:lpwstr>12</vt:lpwstr>
  </property>
  <property fmtid="{D5CDD505-2E9C-101B-9397-08002B2CF9AE}" pid="5" name="AuthorIds_UIVersion_1536">
    <vt:lpwstr>6</vt:lpwstr>
  </property>
  <property fmtid="{D5CDD505-2E9C-101B-9397-08002B2CF9AE}" pid="6" name="AuthorIds_UIVersion_2048">
    <vt:lpwstr>6</vt:lpwstr>
  </property>
  <property fmtid="{D5CDD505-2E9C-101B-9397-08002B2CF9AE}" pid="7" name="AuthorIds_UIVersion_2560">
    <vt:lpwstr>6</vt:lpwstr>
  </property>
  <property fmtid="{D5CDD505-2E9C-101B-9397-08002B2CF9AE}" pid="8" name="AuthorIds_UIVersion_3072">
    <vt:lpwstr>6</vt:lpwstr>
  </property>
  <property fmtid="{D5CDD505-2E9C-101B-9397-08002B2CF9AE}" pid="9" name="AuthorIds_UIVersion_3584">
    <vt:lpwstr>6</vt:lpwstr>
  </property>
  <property fmtid="{D5CDD505-2E9C-101B-9397-08002B2CF9AE}" pid="10" name="AuthorIds_UIVersion_4096">
    <vt:lpwstr>6</vt:lpwstr>
  </property>
  <property fmtid="{D5CDD505-2E9C-101B-9397-08002B2CF9AE}" pid="11" name="AuthorIds_UIVersion_4608">
    <vt:lpwstr>6</vt:lpwstr>
  </property>
</Properties>
</file>